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512" r:id="rId9"/>
    <p:sldId id="513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487" r:id="rId28"/>
    <p:sldId id="285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8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MVC with AngularJS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77081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1: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 the controller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-controller directive</a:t>
            </a:r>
          </a:p>
          <a:p>
            <a:pPr marL="27432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-controller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GuruController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controller (It’s a JavaScript function)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uruCotroller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($scope)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$scope.name=“Guru”,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scope.city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=“Bangalore”</a:t>
            </a:r>
          </a:p>
          <a:p>
            <a:pPr marL="27432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write AngularJS controllers?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90848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Use the variables in the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 {{name}} lives in {{city}}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Guru lives in Bangalore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AngularJS controller?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7825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controller objects can have methods too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f1($scope)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$scope.name=“Guru”,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scope.city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=“Bangalore”,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scope.details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=function() {</a:t>
            </a:r>
          </a:p>
          <a:p>
            <a:pPr marL="548640" lvl="2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$scope.name+” lives in “+$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scope.city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 in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7070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view has a scope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the model is stored so that controllers, directives and expressions can access 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variable used by one controller is not visible to other controllers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to maintain the data isolated from other controllers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same variable can have different values in different controllers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$scope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08708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Two ways: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 1 using expressions: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&lt;h1&gt; {{ f1() }}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 2 using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-bind: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-bind=“f1()”&gt;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the controller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088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Yes, you can keep all controllers in an external file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should give the external file name with the same name as that of controller and the extension is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f1.js (if the controller name is f1)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include the external controller file in &lt;script src=“f1.js”&gt; tag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Controllers in external file??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5402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AngularJS filters can be used to transform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following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filters available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currency  - Display a number with a currency  format.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filter – like a substring (subset of items from array)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lowercase – transform the string to lowercase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uppercase – transform the string to UPPERCASE</a:t>
            </a:r>
          </a:p>
          <a:p>
            <a:pPr lvl="1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orderBy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Orders an array by an expression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3948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the filters in an expression by a pipe symbol ‘|’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'Guru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; no=5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&lt;h1&gt;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myname|uppercase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 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h2&gt; {{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no|currency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}}&lt;/span&gt;&lt;/h1&gt;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filters?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16868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Step 1: Create an external controller file with the name: EmployeeController.js, add the following contents: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EmployeeController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($scope)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scope.employees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=[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{name:‘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Ajeet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:‘INFY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'},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{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name:‘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:'UST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'},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{name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Namitha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company:'IBM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'},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{name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Nimisha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company:'ORACLE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'},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{name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Prashant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company:'ORACLE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'}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  ];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– Sorting based on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7243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Create a file SortingDemo.html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the following contents: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-controller 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&lt;h1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-repeat="x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employees|orderBy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:'name'"&gt;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{{ x.name+" working in "+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x.company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}}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script src="EmployeeController.js"&gt;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– Sorting based on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09397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Introducing MVC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About primitive, complex and user-defined data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AngularJS Controllers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-controller directive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About $scope object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 </a:t>
            </a:r>
            <a:r>
              <a:rPr lang="en-US" dirty="0" smtClean="0"/>
              <a:t>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0914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-controller="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EmployeeController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&lt;p&gt; Enter the name: &lt;input type="text"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-model="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namekey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"&gt;&lt;/p&gt;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-repeat="x in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employees|filter:namekey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orderBy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:'name'"&gt;</a:t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{{ x.name+" working in "+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x.company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}}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&lt;/h1&gt;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&lt;script src="EmployeeController.js"&gt;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&lt;/script&gt;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Filtering Input – Case sensitive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2448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-controller="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EmployeeController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&lt;table border='2'&gt;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-repeat="x in employees|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orderBy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:'company'"&gt;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&lt;td&gt;{{x.name}}&lt;/td&gt;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&lt;td&gt;{{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x.company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}}&lt;/td&gt;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- How to display data in table?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31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table,tr,td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border:1px solid red;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border-collapse: collapse;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– Add style to the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323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="no=0"&gt;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Enter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no: &lt;input type="number" id="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="no"&gt;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&lt;input id="but" type="button" value="click"&gt;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&lt;script&gt;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"but"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).value;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(x%2==0)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"even"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"odd"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– Finding out odd or even (AJS)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9337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Let‘s create an interesting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show a checkbox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checkbox is checked, let’s show some text in paragraph tag with some style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checkbox is unchecked, let’s hide the paragraph text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AngularJS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directive: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-if - Exercise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72437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Step 1: Create a style with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&lt;style&gt;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border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1px solid blue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padding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5px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&lt;/style&gt;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168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Step 2: Create the HTML body with AngularJS: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&lt;input type="checkbox"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-model="checked"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="checked=true" /&gt;&lt;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Show if clicked: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&lt;span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-if="checked" class="s1"&gt;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Hide or show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span&gt;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Steps: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016758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 – Model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or Business Logic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 – View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Exactly what the external world sees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 – Controller</a:t>
            </a:r>
          </a:p>
          <a:p>
            <a:pPr lvl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connector between Model and 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77081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“V” in MVC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DOM is the View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Contains tags like H1, H2, P, DIV, SPAN, TABLE…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You can set the data into any of the view elements as listed above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When the model changes, the view will automatically get updated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 {{expression}} or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-bind to show data in view</a:t>
            </a:r>
          </a:p>
          <a:p>
            <a:pPr lvl="1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2453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“M” in MVC: (Types of  Data)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 the data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can be primitive data such as string, number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can be complex type like arrays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can be user defined data type like Objects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can be even more complex type like array of objects</a:t>
            </a:r>
          </a:p>
          <a:p>
            <a:pPr lvl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 setters or getters methods in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AngularJS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in AngularJS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093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“C” in MVC: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talk about controllers now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model changes, the view will get updated automatically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don’t need to write additional code for this.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But, controller is the place where we write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our application/additional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controller, we can call other components to work with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Importantly, in controller, the model “lives”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in AngularJS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509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controls the AngularJS Applications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You should use the directive: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-controller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Basically, it is a JavaScript constructor function that will be called when the AngularJS application loads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You can initialize some data in this controller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this sense, it is similar to constructor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AngularJS Controllers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1681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a Controller is attached to the DOM via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-controller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directive, Angular will instantiate a new Controller object, using the specified Controller's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constructor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child 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will be available as an injectable parameter to the Controller's constructor function as $scope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controllers to: set up initial state of the $scope object and add behavior to the $scope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088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Generally, you should not write much code into controllers.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should be as much slim as possible.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should contain only business logic needed for a single view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push other logic into Angular services and then call these services in Controllers via Dependency Injection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Controllers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971</Words>
  <Application>Microsoft Office PowerPoint</Application>
  <PresentationFormat>On-screen Show (4:3)</PresentationFormat>
  <Paragraphs>154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MG Theme</vt:lpstr>
      <vt:lpstr>Day 2 MVC with AngularJS</vt:lpstr>
      <vt:lpstr>Day 2 - Agenda</vt:lpstr>
      <vt:lpstr>MVC - Introduction</vt:lpstr>
      <vt:lpstr>MVC in AngularJS</vt:lpstr>
      <vt:lpstr>MVC in AngularJS</vt:lpstr>
      <vt:lpstr>MVC in AngularJS</vt:lpstr>
      <vt:lpstr>AngularJS Controllers</vt:lpstr>
      <vt:lpstr>More on Controllers</vt:lpstr>
      <vt:lpstr>Using Controllers correctly</vt:lpstr>
      <vt:lpstr>How to write AngularJS controllers?</vt:lpstr>
      <vt:lpstr>How to write AngularJS controller?</vt:lpstr>
      <vt:lpstr>Object methods in Controllers</vt:lpstr>
      <vt:lpstr>About $scope</vt:lpstr>
      <vt:lpstr>How to call the controller methods?</vt:lpstr>
      <vt:lpstr>* Controllers in external file?? *</vt:lpstr>
      <vt:lpstr>Filters</vt:lpstr>
      <vt:lpstr>How to use filters?</vt:lpstr>
      <vt:lpstr>Exercise – Sorting based on key</vt:lpstr>
      <vt:lpstr>Exercise – Sorting based on key</vt:lpstr>
      <vt:lpstr>Filtering Input – Case sensitive search</vt:lpstr>
      <vt:lpstr>Exercise - How to display data in table?</vt:lpstr>
      <vt:lpstr>Exercise – Add style to the table</vt:lpstr>
      <vt:lpstr>Exercise – Finding out odd or even (AJS)</vt:lpstr>
      <vt:lpstr>Using the directive: ng-if - Exercise</vt:lpstr>
      <vt:lpstr>Exercise steps</vt:lpstr>
      <vt:lpstr>Exercise Steps: 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Cisco Systems</cp:lastModifiedBy>
  <cp:revision>556</cp:revision>
  <dcterms:created xsi:type="dcterms:W3CDTF">2012-10-05T11:18:05Z</dcterms:created>
  <dcterms:modified xsi:type="dcterms:W3CDTF">2015-07-05T18:09:01Z</dcterms:modified>
</cp:coreProperties>
</file>