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89" r:id="rId3"/>
    <p:sldId id="490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487" r:id="rId16"/>
    <p:sldId id="285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13366"/>
    <a:srgbClr val="D43A3C"/>
    <a:srgbClr val="124071"/>
    <a:srgbClr val="CC00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010" autoAdjust="0"/>
  </p:normalViewPr>
  <p:slideViewPr>
    <p:cSldViewPr>
      <p:cViewPr>
        <p:scale>
          <a:sx n="70" d="100"/>
          <a:sy n="70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7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986C-ABA7-4756-9458-9237880D6C75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2DB5-9560-4959-BD75-EC16039EE7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431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2EB4A-585A-4F39-95EB-C67AC18267B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FADD-073D-4382-BEBC-A514E5840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2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1840"/>
            <a:ext cx="8229600" cy="109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43A3C"/>
                </a:solidFill>
                <a:latin typeface="Myriad Web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94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88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354491"/>
          </a:xfrm>
          <a:prstGeom prst="rect">
            <a:avLst/>
          </a:prstGeom>
        </p:spPr>
        <p:txBody>
          <a:bodyPr tIns="91440">
            <a:spAutoFit/>
          </a:bodyPr>
          <a:lstStyle>
            <a:lvl1pPr marL="27432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1pPr>
            <a:lvl2pPr marL="54864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2pPr>
            <a:lvl3pPr marL="82296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3pPr>
            <a:lvl4pPr marL="109728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4pPr>
            <a:lvl5pPr marL="137160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3232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l">
              <a:defRPr sz="4000"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60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149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648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69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333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53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br>
              <a:rPr lang="en-US" dirty="0" smtClean="0"/>
            </a:br>
            <a:r>
              <a:rPr lang="en-US" dirty="0" smtClean="0"/>
              <a:t>Angular Modules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2947" y="345629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26270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creating the module, we can create controller inside the module.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general syntax is: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module.controller(‘ControllerName’,[‘dependency1’ , ‘dependency2’,function(dependency1, dependency2) {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//logic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}]);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controller in module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525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955203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myApp=angular.module('myApp',['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ngRoute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myApp.controller('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USTController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',[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$scope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,'$http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,function($scope,$http){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//logic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}]);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Here, $scope and $http are built-in AngularJS services that are provided as dependencies.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controller in module [contd…]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531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47842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can also create the controller as follows: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var myApp=angular.module('myApp',['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ngRoute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']);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myApp.controller('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USTController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',function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($scope,$http){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//logic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}]);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difference you observe?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controller in module [contd…]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8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792480"/>
          </a:xfrm>
        </p:spPr>
        <p:txBody>
          <a:bodyPr/>
          <a:lstStyle/>
          <a:p>
            <a:r>
              <a:rPr lang="en-US" dirty="0" smtClean="0"/>
              <a:t>Always prefer array based dependencies.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Best practice is array based dependencies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859" y="1981200"/>
            <a:ext cx="8422341" cy="301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330349" y="5257800"/>
            <a:ext cx="8595360" cy="2200602"/>
          </a:xfrm>
          <a:prstGeom prst="rect">
            <a:avLst/>
          </a:prstGeom>
        </p:spPr>
        <p:txBody>
          <a:bodyPr tIns="91440">
            <a:spAutoFit/>
          </a:bodyPr>
          <a:lstStyle>
            <a:lvl1pPr marL="274320" indent="-274320" algn="l" defTabSz="914400" rtl="0" eaLnBrk="1" latinLnBrk="0" hangingPunct="1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yriad Web Pro" pitchFamily="34" charset="0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yriad Web Pro" pitchFamily="34" charset="0"/>
                <a:ea typeface="+mn-ea"/>
                <a:cs typeface="+mn-cs"/>
              </a:defRPr>
            </a:lvl2pPr>
            <a:lvl3pPr marL="822960" indent="-274320" algn="l" defTabSz="914400" rtl="0" eaLnBrk="1" latinLnBrk="0" hangingPunct="1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yriad Web Pro" pitchFamily="34" charset="0"/>
                <a:ea typeface="+mn-ea"/>
                <a:cs typeface="+mn-cs"/>
              </a:defRPr>
            </a:lvl3pPr>
            <a:lvl4pPr marL="1097280" indent="-274320" algn="l" defTabSz="914400" rtl="0" eaLnBrk="1" latinLnBrk="0" hangingPunct="1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yriad Web Pro" pitchFamily="34" charset="0"/>
                <a:ea typeface="+mn-ea"/>
                <a:cs typeface="+mn-cs"/>
              </a:defRPr>
            </a:lvl4pPr>
            <a:lvl5pPr marL="1371600" indent="-274320" algn="l" defTabSz="914400" rtl="0" eaLnBrk="1" latinLnBrk="0" hangingPunct="1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yriad Web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Note: Function arguments are minified, String literals remain the same.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926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1"/>
            <a:ext cx="8595360" cy="6093976"/>
          </a:xfrm>
        </p:spPr>
        <p:txBody>
          <a:bodyPr/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Code minification is the standard practice to reduce the code size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removes unwanted characters from the source code, reduces the variable names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reduces the download time; faster downloads.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Some excellent JavaScript tools are: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YUI Compressor by Yahoo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Google closure Compiler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JSMin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Packer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Dojo ShrinkSafe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JavaScript minification tools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7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514600"/>
            <a:ext cx="8595360" cy="75405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BREAK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15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1500188" y="2209800"/>
            <a:ext cx="11668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3124200"/>
            <a:ext cx="10919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endParaRPr lang="en-US" sz="9600" b="1" i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8283" y="2209800"/>
            <a:ext cx="1273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2209800"/>
            <a:ext cx="11400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3582" y="2209800"/>
            <a:ext cx="12266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14756" y="2209800"/>
            <a:ext cx="11336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7373" y="3200400"/>
            <a:ext cx="12314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>
            <a:off x="5410200" y="3200400"/>
            <a:ext cx="11849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3136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478423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What is module?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Why modules are important?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How to create an angular module?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Creating controller in module.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Controller – best practices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JavaScript Minification / Tools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Exercises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3 -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22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524315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It is a container for the different parts of the application – controllers, services, filters, directives etc.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AngularJS,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we can organize application logic into modules and make them work together using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 (Dependency Injection)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Module?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16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73948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application developers, we deal with dozens of layers/logic and various patterns.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Presentation Logic, Persistence Logic, Controller Logic, Helper classes, DAO, VO, DB Layer etc.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can write everything together in a single file (monolithic application), things will still work.  But… disadvantages?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Modules are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825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95520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to have layered architecture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Loose coupling is highly appreciated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would be flexible, easy to track, easy to find issues, easy to solve it, not much dependency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Touching one part of application should not affect other parts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for large enterprise applications, loosely coupled architecture would be preferred.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that things will not be messy.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Modules are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416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83209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simple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 app=angular.module(“MyApp”,[“dependency1, dependency2,…]);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 name is MyApp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 is the reference variable for MyApp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dependency1, dependency2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,…] – list of dependent modules if any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argument could be empty if the module does not depend on other modules.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 angular module?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459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0"/>
            <a:ext cx="859536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 x = angular.module(‘USTModule’,[]);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valid module?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1200" y="752475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061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0"/>
            <a:ext cx="8595360" cy="12003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 x = angular.module(‘USTModule’);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Note that there is no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argument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now….is this a valid module?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1200" y="752475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245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24704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var x = angular.module(‘USTModule’);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argument is missing, then we are getting the reference of a predefined angular module.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include the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argument, which is an array, then it means you are always defining the new module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* What is the meaning of missing 2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argument? *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74082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d0fbf3da651ee6c3ada993f271c2878949ce14"/>
</p:tagLst>
</file>

<file path=ppt/theme/theme1.xml><?xml version="1.0" encoding="utf-8"?>
<a:theme xmlns:a="http://schemas.openxmlformats.org/drawingml/2006/main" name="MG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4060</TotalTime>
  <Words>586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MG Theme</vt:lpstr>
      <vt:lpstr>Day 3 Angular Modules</vt:lpstr>
      <vt:lpstr>Day 3 - Agenda</vt:lpstr>
      <vt:lpstr>What is a Module?</vt:lpstr>
      <vt:lpstr>Why Modules are important?</vt:lpstr>
      <vt:lpstr>Why Modules are important?</vt:lpstr>
      <vt:lpstr>How to create an angular module?</vt:lpstr>
      <vt:lpstr>Is this a valid module?</vt:lpstr>
      <vt:lpstr>Ok, now….is this a valid module?</vt:lpstr>
      <vt:lpstr>* What is the meaning of missing 2nd argument? *</vt:lpstr>
      <vt:lpstr>Creating controller in module</vt:lpstr>
      <vt:lpstr>Creating controller in module [contd…]</vt:lpstr>
      <vt:lpstr>Creating controller in module [contd…]</vt:lpstr>
      <vt:lpstr>Best practice is array based dependencies</vt:lpstr>
      <vt:lpstr>JavaScript minification tools</vt:lpstr>
      <vt:lpstr>Slide 15</vt:lpstr>
      <vt:lpstr>Slide 16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Jones</dc:creator>
  <cp:lastModifiedBy>User</cp:lastModifiedBy>
  <cp:revision>602</cp:revision>
  <dcterms:created xsi:type="dcterms:W3CDTF">2012-10-05T11:18:05Z</dcterms:created>
  <dcterms:modified xsi:type="dcterms:W3CDTF">2015-09-22T17:16:22Z</dcterms:modified>
</cp:coreProperties>
</file>