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9" r:id="rId3"/>
    <p:sldId id="540" r:id="rId4"/>
    <p:sldId id="496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11" r:id="rId13"/>
    <p:sldId id="513" r:id="rId14"/>
    <p:sldId id="512" r:id="rId15"/>
    <p:sldId id="514" r:id="rId16"/>
    <p:sldId id="516" r:id="rId17"/>
    <p:sldId id="517" r:id="rId18"/>
    <p:sldId id="51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487" r:id="rId30"/>
    <p:sldId id="285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4071"/>
    <a:srgbClr val="013366"/>
    <a:srgbClr val="D43A3C"/>
    <a:srgbClr val="CC00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 </a:t>
            </a:r>
            <a:br>
              <a:rPr lang="en-US" dirty="0" smtClean="0"/>
            </a:br>
            <a:r>
              <a:rPr lang="en-US" dirty="0" smtClean="0"/>
              <a:t>Factories and Services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50600"/>
            <a:ext cx="8595360" cy="389337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retrieve the data and bind it to DOM &lt;h1&gt;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-bind=“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”/&gt;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That’s it.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Simple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But, you would need Eclipse with Tomcat setup and create dynamic web project to run this program.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 – Accept the data in directive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7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0153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you get the data from the server, you can: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 the data (model) in any tag / DOM / view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Format the data in HTML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the data on client side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CSS styles to the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is in client side, you can do whatever you want without any further server side communication, meaning it is going to be very light weight programming.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 big deal over here?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0131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$http service is a core Angular service that facilitates communication with the remote HTTP servers via the browser's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XMLHttpRequest 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$http API is based on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deferred/promise APIs (success and error).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readyState is 4 and the status is 200, then we are sure that the data transfer from the server is over and completely available to the client.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on $http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098352"/>
            <a:ext cx="8595360" cy="46166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http.get – to perform GET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http.head – to perform HEAD request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$http.post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perform POST request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$http.put – to perform PUT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http.delete – to perform DELETE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http.jsonp – to perform JSON patch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http.patch – to perform patch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$http service methods – for further reading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3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XMLHttpObject – AJAX states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00201"/>
            <a:ext cx="8591550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70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69304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equivalent to browser’s window.document object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display the HTML document’s title, you could display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document[0].title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$document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1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72437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reference to browser’s window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use this in controller?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function WindowController($scope,$window)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{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 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scope.display=function(myName)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 {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 	$window.alert(myName);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 }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$window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0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0914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&lt;script&gt;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TimeOutController($scope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$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timeout)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$timeout(callMe,3000);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callMe()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('Hi Folks');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&lt;/script&gt;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$timeout service – How to use?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4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7070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$locale	- service provides localization rules for various Angular components.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$q 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service that helps you run functions asynchronously, and use their return values (or exceptions) when they are done processing.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$animate - exposes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series of DOM utility methods that provide support for animation hooks.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$location – synchronizes URL with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$resource – Used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built-in services (for extra reading)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088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is nothing but a function that encapsulates some logic.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Separation of concern is at the heart while designing an AngularJS application.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controller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must be responsible for binding model data to views using $scope. It does not contain logic to fetch the data or manipulating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this we must create services.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services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06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837152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service?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$http service (built-in service)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communication with $http (AJAX calls)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built-in services like $document, $window, $timeout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user defined services using service and factory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Dependency Injection mechanism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4 -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23165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services can be created in 2 ways.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module.service()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module.factory()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module.service(‘serviceName’,function);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module.factory(‘serviceName’,function);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services (Contd…)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33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724370"/>
          </a:xfrm>
        </p:spPr>
        <p:txBody>
          <a:bodyPr/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Services created using factory are singleton objects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These objects are application wide.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service created using factory, can be used within any other services or controllers</a:t>
            </a:r>
          </a:p>
          <a:p>
            <a:r>
              <a:rPr lang="en-US" sz="230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4320" lvl="1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module.factory(‘MyService’,function(){</a:t>
            </a:r>
          </a:p>
          <a:p>
            <a:pPr marL="548640" lvl="2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var x={};</a:t>
            </a:r>
          </a:p>
          <a:p>
            <a:pPr marL="548640" lvl="2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factory.m1=function(){ // }</a:t>
            </a:r>
          </a:p>
          <a:p>
            <a:pPr marL="548640" lvl="2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factory.m2=function(){ // }</a:t>
            </a:r>
          </a:p>
          <a:p>
            <a:pPr marL="548640" lvl="2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return x;</a:t>
            </a:r>
          </a:p>
          <a:p>
            <a:pPr marL="548640" lvl="2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using module.factory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5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67765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method, you will get an instance of the function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 instance becomes the service object that AngularJS registers and injects later to other services / controllers if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module.service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87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047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fontAlgn="base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module.service(‘YourService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function() {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this.m1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function()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//}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this.m2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function()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//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using module.service (contd…)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9337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create two buttons Welcome and Goodbye.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click on ‘Welcome’ button, it should display Welcome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click on ‘Good Bye’ button, it should display Good bye.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Seems very simple??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But, we will implement service and controller.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now?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6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58641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module ‘app’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this module, define ‘SaluteController’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Inject the dependent services WelcomeService and GoodByeService along with $scope.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the controller, define two functions: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welcome() – will call wel() function of the service WelcomeService and the return data will be assigned to the variable returnText.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goodbye() – will call good() function of the service GoodByeservice and the return data will be assigned to the variable returnText.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– Define module and 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67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3948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service with the name WelcomeService and define a method wel() that returns the String ‘Welcome’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 define another service with the name GoodByeService and define a method good() that returns the String “Good Bye”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– Define services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2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1642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create a html file “Test.html”.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 the module “app” to &lt;body&gt; and also the controller “SaluteController”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button ‘Welcome’ and on click of this, invoke the function welcome().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 define another button ‘Goodbye’ and on click of this, invoke the function goodbye().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 – Create buttons in main html / template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23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9246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object is injected into the current object as dependent.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Address object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inserted into Employee object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injected into controllers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Built-in services like $http, $scope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services like WelcomeService.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services won’t have $ symbol.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 (Dependency Injections)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16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BREAK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97031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 that encapsulates some logic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to controller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both are used for different purposes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can’t write all logic inside controller or inside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should have separation of concerns concept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Loose coupling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service?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7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6308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$http is a in-built service provided by angular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either get() or post() method to invoke a server program.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invoke a servlet using GET method</a:t>
            </a:r>
          </a:p>
          <a:p>
            <a:pPr marL="27432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$http.get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/>
              <a:t>http://localhost:8081/</a:t>
            </a:r>
            <a:r>
              <a:rPr lang="en-US" dirty="0" err="1"/>
              <a:t>HelloWorldServlet</a:t>
            </a:r>
            <a:r>
              <a:rPr lang="en-US" dirty="0"/>
              <a:t>/Hello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invoke a servlet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http.post(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/>
              <a:t>http://localhost:8081/</a:t>
            </a:r>
            <a:r>
              <a:rPr lang="en-US" dirty="0" err="1"/>
              <a:t>HelloWorldServlet</a:t>
            </a:r>
            <a:r>
              <a:rPr lang="en-US" dirty="0"/>
              <a:t>/Hello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$http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2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47645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going to see a simple angular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 will contact the servlet which is running on tomcat server on port number 8081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servlet sends the data successfully, then the data is captured in angular variable and then passed to angular directive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server communication fails, then we are going to display some error message.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7432"/>
            <a:ext cx="9144000" cy="7132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Retrieving data from a servlet and passing into angular directive – Server communication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7070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 a simple servlet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both GET and POST methods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object, display the message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Hello World Servlet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method”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object, display the message “Hello World Servlet in POST method”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test the servlet and make sure both the methods are working.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– Write the server side program (servlet)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9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57211"/>
            <a:ext cx="8595360" cy="552458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module “myApp”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controller “ServerController” inside the module myApp and attach to &lt;body&gt;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controller with two built-in services namely $scope and $http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Code Snippet: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 = angular.module('myApp', []);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app.controller(‘ServerController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function($scope,$http)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– Write Angular program and define module and 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0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50600"/>
            <a:ext cx="8595360" cy="609397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fill the logic inside ServerController</a:t>
            </a:r>
          </a:p>
          <a:p>
            <a:pPr marL="0" indent="0">
              <a:buNone/>
            </a:pPr>
            <a:r>
              <a:rPr lang="nb-NO" dirty="0">
                <a:latin typeface="Times New Roman" pitchFamily="18" charset="0"/>
                <a:cs typeface="Times New Roman" pitchFamily="18" charset="0"/>
              </a:rPr>
              <a:t>var response = $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http.get("</a:t>
            </a:r>
            <a:r>
              <a:rPr lang="nb-NO" dirty="0">
                <a:latin typeface="Times New Roman" pitchFamily="18" charset="0"/>
                <a:cs typeface="Times New Roman" pitchFamily="18" charset="0"/>
              </a:rPr>
              <a:t>http://localhost:8081/HelloWorldServlet/Hello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"); // get is the function of $http service</a:t>
            </a:r>
          </a:p>
          <a:p>
            <a:pPr marL="0" indent="0">
              <a:buNone/>
            </a:pPr>
            <a:endParaRPr lang="nb-NO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response.success(function(data,status,headers,config) {</a:t>
            </a:r>
          </a:p>
          <a:p>
            <a:pPr marL="0" indent="0">
              <a:buNone/>
            </a:pPr>
            <a:r>
              <a:rPr lang="nb-NO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$scope.serverData=data;</a:t>
            </a:r>
          </a:p>
          <a:p>
            <a:pPr marL="0" indent="0">
              <a:buNone/>
            </a:pPr>
            <a:r>
              <a:rPr lang="nb-NO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// The data is passed to the model serverData</a:t>
            </a:r>
          </a:p>
          <a:p>
            <a:pPr marL="0" indent="0">
              <a:buNone/>
            </a:pPr>
            <a:r>
              <a:rPr lang="nb-NO" dirty="0">
                <a:latin typeface="Times New Roman" pitchFamily="18" charset="0"/>
                <a:cs typeface="Times New Roman" pitchFamily="18" charset="0"/>
              </a:rPr>
              <a:t>}</a:t>
            </a:r>
            <a:endParaRPr lang="nb-NO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 – Write logic inside 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6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50600"/>
            <a:ext cx="8595360" cy="22006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response.error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(function(data, status, headers,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alert(‘Some error while retrieving the data from server’);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 – Write logic inside controller (Contd…)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6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</TotalTime>
  <Words>1196</Words>
  <Application>Microsoft Office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MG Theme</vt:lpstr>
      <vt:lpstr>Day 4  Factories and Services</vt:lpstr>
      <vt:lpstr>Day 4 - Agenda</vt:lpstr>
      <vt:lpstr>What is a service?</vt:lpstr>
      <vt:lpstr>Usage of $http service</vt:lpstr>
      <vt:lpstr>Retrieving data from a servlet and passing into angular directive – Server communication</vt:lpstr>
      <vt:lpstr>Step 1 – Write the server side program (servlet)</vt:lpstr>
      <vt:lpstr>Step 2 – Write Angular program and define module and controller</vt:lpstr>
      <vt:lpstr>Step 3 – Write logic inside controller</vt:lpstr>
      <vt:lpstr>Step 3 – Write logic inside controller (Contd…)</vt:lpstr>
      <vt:lpstr>Step 4 – Accept the data in directive</vt:lpstr>
      <vt:lpstr>What’s the big deal over here?</vt:lpstr>
      <vt:lpstr>More on $http service</vt:lpstr>
      <vt:lpstr>Other $http service methods – for further reading</vt:lpstr>
      <vt:lpstr>XMLHttpObject – AJAX states</vt:lpstr>
      <vt:lpstr>About $document service</vt:lpstr>
      <vt:lpstr>$window service</vt:lpstr>
      <vt:lpstr>$timeout service – How to use?</vt:lpstr>
      <vt:lpstr>Other built-in services (for extra reading)</vt:lpstr>
      <vt:lpstr>User defined services</vt:lpstr>
      <vt:lpstr>User defined services (Contd…)</vt:lpstr>
      <vt:lpstr>Service using module.factory</vt:lpstr>
      <vt:lpstr>Service using module.service method</vt:lpstr>
      <vt:lpstr>Service using module.service (contd…)</vt:lpstr>
      <vt:lpstr>Example now?</vt:lpstr>
      <vt:lpstr>Step 1 – Define module and controller</vt:lpstr>
      <vt:lpstr>Step 2 – Define services</vt:lpstr>
      <vt:lpstr>Step 3 – Create buttons in main html / template</vt:lpstr>
      <vt:lpstr>DI (Dependency Injections)</vt:lpstr>
      <vt:lpstr>Slide 29</vt:lpstr>
      <vt:lpstr>Slide 30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791</cp:revision>
  <dcterms:created xsi:type="dcterms:W3CDTF">2012-10-05T11:18:05Z</dcterms:created>
  <dcterms:modified xsi:type="dcterms:W3CDTF">2015-09-23T18:39:34Z</dcterms:modified>
</cp:coreProperties>
</file>