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9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87" r:id="rId12"/>
    <p:sldId id="285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4071"/>
    <a:srgbClr val="013366"/>
    <a:srgbClr val="D43A3C"/>
    <a:srgbClr val="CC00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 4</a:t>
            </a:r>
            <a:br>
              <a:rPr lang="en-US" dirty="0" smtClean="0"/>
            </a:br>
            <a:r>
              <a:rPr lang="en-US" dirty="0" smtClean="0"/>
              <a:t>Angular routes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40093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need a web server to run this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have used Eclipse IDE with Tomcat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have created dynamic web project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have placed all the html and controllers under this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the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97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Day 4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32480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Routes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to work on Routes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Controller’s role in Routes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$routeProvider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$routeProvider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4 - 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9400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nothing but different navigation paths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click a hyper link, it takes you to some web page (this is called navigation path)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AngularJS, when you click on a link, it can set different route / different HTML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it’s taking you to different page, you can invoke different controllers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controllers can set different variables / values / methods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Those methods / properties can be invoked from different HTML pages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Routes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4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06319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JavaScript library called angular-route.min.js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should be set in the &lt;script&gt; tag as follows: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src=“angular-route.min.js” along with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src=“angular-min.js”&gt;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src=“script.js”&gt; - This contains controllers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index.html page, just add three links:</a:t>
            </a:r>
          </a:p>
          <a:p>
            <a:pPr marL="0" indent="0">
              <a:buNone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&lt;ul&gt;&lt;li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&gt;&lt;a href=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"#"&gt;Home&lt;/a&gt;&lt;/li&gt;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li&gt;&lt;a href=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"#about"&gt;About&lt;/a&gt;&lt;/li&gt;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li&gt;&lt;a href=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"#contact"&gt;Contact&lt;/a&gt;&lt;/li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-view&gt;&lt;/div&gt; should be set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required to work on Routes?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3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1642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create controller in script.js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angular.module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['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ngRoute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']);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the name 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module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it depends on another module called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ngRoute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that we have set in the square bracket as shown.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Controller is the heart of Route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9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97031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$routeProvider is a special variable you need to use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creating the module, you need to configure: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set the navigation path as: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this URL, send it to this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another URL, send it to that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Other, send it to default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$routeProvider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35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863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myApp.config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($routeProvider)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$routeProvider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route for the about page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.when('/about',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templateUrl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'pages/about.html',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controller  :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aboutController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})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route for the contact page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.when('/contact',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templateUrl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'pages/contact.html',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controller  :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contactController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});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});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use $routeProvider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0321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myApp.controller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aboutController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function($scope)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scope.message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‘This is about page';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});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myApp.controller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contactController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function($scope)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scope.message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‘This is contact page';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controllers are 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8603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about.html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h1&gt;About Page&lt;/h1&gt;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p&gt;{{ message }}&lt;/p&gt;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contact.html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&lt;h1&gt;Contact Page&lt;/h1&gt;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&lt;p&gt;{{ message }}&lt;/p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home.html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h1&gt;Home Page&lt;/h1&gt;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p&gt;{{ message }}&lt;/p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HTML pages (under pages folder)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1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</TotalTime>
  <Words>550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MG Theme</vt:lpstr>
      <vt:lpstr>Day  4 Angular routes</vt:lpstr>
      <vt:lpstr>Day 4 - Agenda</vt:lpstr>
      <vt:lpstr>About Routes</vt:lpstr>
      <vt:lpstr>What is required to work on Routes?</vt:lpstr>
      <vt:lpstr>Controller is the heart of Route</vt:lpstr>
      <vt:lpstr>About $routeProvider</vt:lpstr>
      <vt:lpstr>How to use $routeProvider</vt:lpstr>
      <vt:lpstr>The controllers are here</vt:lpstr>
      <vt:lpstr>Other HTML pages (under pages folder)</vt:lpstr>
      <vt:lpstr>Test the application</vt:lpstr>
      <vt:lpstr>Slide 11</vt:lpstr>
      <vt:lpstr>Slide 12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801</cp:revision>
  <dcterms:created xsi:type="dcterms:W3CDTF">2012-10-05T11:18:05Z</dcterms:created>
  <dcterms:modified xsi:type="dcterms:W3CDTF">2015-09-09T11:35:59Z</dcterms:modified>
</cp:coreProperties>
</file>