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89" r:id="rId3"/>
    <p:sldId id="491" r:id="rId4"/>
    <p:sldId id="492" r:id="rId5"/>
    <p:sldId id="493" r:id="rId6"/>
    <p:sldId id="498" r:id="rId7"/>
    <p:sldId id="494" r:id="rId8"/>
    <p:sldId id="495" r:id="rId9"/>
    <p:sldId id="496" r:id="rId10"/>
    <p:sldId id="497" r:id="rId11"/>
    <p:sldId id="487" r:id="rId12"/>
    <p:sldId id="285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24071"/>
    <a:srgbClr val="013366"/>
    <a:srgbClr val="D43A3C"/>
    <a:srgbClr val="CC00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010" autoAdjust="0"/>
  </p:normalViewPr>
  <p:slideViewPr>
    <p:cSldViewPr>
      <p:cViewPr>
        <p:scale>
          <a:sx n="70" d="100"/>
          <a:sy n="70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7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986C-ABA7-4756-9458-9237880D6C75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2DB5-9560-4959-BD75-EC16039EE7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431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EB4A-585A-4F39-95EB-C67AC18267B0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FADD-073D-4382-BEBC-A514E5840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6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1840"/>
            <a:ext cx="8229600" cy="109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43A3C"/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94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888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354491"/>
          </a:xfrm>
          <a:prstGeom prst="rect">
            <a:avLst/>
          </a:prstGeom>
        </p:spPr>
        <p:txBody>
          <a:bodyPr tIns="91440">
            <a:spAutoFit/>
          </a:bodyPr>
          <a:lstStyle>
            <a:lvl1pPr marL="27432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1pPr>
            <a:lvl2pPr marL="54864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2pPr>
            <a:lvl3pPr marL="82296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3pPr>
            <a:lvl4pPr marL="109728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4pPr>
            <a:lvl5pPr marL="137160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3232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l">
              <a:defRPr sz="4000"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60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149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648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269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333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53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 5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Dealing with different data formats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47" y="345629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1243042"/>
            <a:ext cx="8595360" cy="480131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create a simple HTML file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define two input controls: Button and the drop-down combo box.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you access the web page, the drop-down should be filled with data (usernames) that is stored in Oracle database on the back-end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click the Button (update), if there is a change in the database table, that should be updated.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 study (JavaScript – AJAX – Servlet – JDBC – JSON) on communication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59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514600"/>
            <a:ext cx="8595360" cy="75405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End of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Day 5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51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1500188" y="2209800"/>
            <a:ext cx="11668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3124200"/>
            <a:ext cx="10919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endParaRPr lang="en-US" sz="9600" b="1" i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8283" y="2209800"/>
            <a:ext cx="1273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2209800"/>
            <a:ext cx="11400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3582" y="2209800"/>
            <a:ext cx="12266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4756" y="2209800"/>
            <a:ext cx="11336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7373" y="3200400"/>
            <a:ext cx="12314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>
            <a:off x="5410200" y="3200400"/>
            <a:ext cx="11849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endParaRPr lang="en-US" sz="9600" dirty="0"/>
          </a:p>
        </p:txBody>
      </p:sp>
    </p:spTree>
    <p:extLst>
      <p:ext uri="{BB962C8B-B14F-4D97-AF65-F5344CB8AC3E}">
        <p14:creationId xmlns="" xmlns:p14="http://schemas.microsoft.com/office/powerpoint/2010/main" val="3136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787908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server programs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Transfer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Angular communicating with Servlet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service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Angular communicating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service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 study: JavaScript – AJAX – Servlet – JDBC - JSON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 5  - Agenda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22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754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development is all about communication and data exchange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communication takes place between two parties: The client and the server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Development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24200"/>
            <a:ext cx="6191250" cy="2676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94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816429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responsible for serving the web pages depending on the client/end user requirement.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either static or dynamic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party that requests pages from the server and displays them to the end user.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general a client program is a web browser.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 and client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03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20142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developed using languages such as: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(Servlet)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.NET (C#)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 Basic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PHP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UNIX shell scripts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 Windows BATCH files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 side programs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29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136561" cy="28114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transfer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54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18521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already saw a demo on how to communicate with Servlet (server program)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AngularJS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Angular communicates with Servlet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35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26215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let’s discuss about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service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write a web service that returns the data in different formats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demo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service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48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1243042"/>
            <a:ext cx="8595360" cy="226215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already know how to write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service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see how they communicate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demo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Angular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service communication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52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d0fbf3da651ee6c3ada993f271c2878949ce14"/>
</p:tagLst>
</file>

<file path=ppt/theme/theme1.xml><?xml version="1.0" encoding="utf-8"?>
<a:theme xmlns:a="http://schemas.openxmlformats.org/drawingml/2006/main" name="M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5949</TotalTime>
  <Words>323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MG Theme</vt:lpstr>
      <vt:lpstr>Day  5 Dealing with different data formats</vt:lpstr>
      <vt:lpstr>Day 5  - Agenda</vt:lpstr>
      <vt:lpstr>Web Development</vt:lpstr>
      <vt:lpstr>Server and client</vt:lpstr>
      <vt:lpstr>Server side programs</vt:lpstr>
      <vt:lpstr>Data transfer</vt:lpstr>
      <vt:lpstr>Angular communicates with Servlet</vt:lpstr>
      <vt:lpstr>RESTful web service</vt:lpstr>
      <vt:lpstr>Angular – RESTful web service communication</vt:lpstr>
      <vt:lpstr>Case study (JavaScript – AJAX – Servlet – JDBC – JSON) on communication</vt:lpstr>
      <vt:lpstr>Slide 11</vt:lpstr>
      <vt:lpstr>Slide 12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Jones</dc:creator>
  <cp:lastModifiedBy>User</cp:lastModifiedBy>
  <cp:revision>815</cp:revision>
  <dcterms:created xsi:type="dcterms:W3CDTF">2012-10-05T11:18:05Z</dcterms:created>
  <dcterms:modified xsi:type="dcterms:W3CDTF">2015-09-25T04:38:22Z</dcterms:modified>
</cp:coreProperties>
</file>