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E978-8630-43BB-A194-31EC4F7E682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03B-77FF-44A0-811C-796B5F9C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8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E978-8630-43BB-A194-31EC4F7E682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03B-77FF-44A0-811C-796B5F9C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0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E978-8630-43BB-A194-31EC4F7E682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03B-77FF-44A0-811C-796B5F9C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1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E978-8630-43BB-A194-31EC4F7E682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03B-77FF-44A0-811C-796B5F9C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8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E978-8630-43BB-A194-31EC4F7E682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03B-77FF-44A0-811C-796B5F9C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5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E978-8630-43BB-A194-31EC4F7E682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03B-77FF-44A0-811C-796B5F9C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9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E978-8630-43BB-A194-31EC4F7E682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03B-77FF-44A0-811C-796B5F9C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1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E978-8630-43BB-A194-31EC4F7E682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03B-77FF-44A0-811C-796B5F9C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5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E978-8630-43BB-A194-31EC4F7E682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03B-77FF-44A0-811C-796B5F9C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9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E978-8630-43BB-A194-31EC4F7E682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03B-77FF-44A0-811C-796B5F9C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4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E978-8630-43BB-A194-31EC4F7E682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03B-77FF-44A0-811C-796B5F9C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9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0E978-8630-43BB-A194-31EC4F7E682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7E03B-77FF-44A0-811C-796B5F9C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0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Sai </a:t>
            </a:r>
            <a:r>
              <a:rPr lang="en-US" dirty="0" err="1"/>
              <a:t>Aashreya</a:t>
            </a:r>
            <a:r>
              <a:rPr lang="en-US" dirty="0"/>
              <a:t> Mockups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2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234" y="1289408"/>
            <a:ext cx="2895851" cy="5006774"/>
          </a:xfrm>
          <a:prstGeom prst="rect">
            <a:avLst/>
          </a:prstGeom>
        </p:spPr>
      </p:pic>
      <p:sp>
        <p:nvSpPr>
          <p:cNvPr id="3" name="Rounded Rectangle 2">
            <a:hlinkClick r:id="rId3" action="ppaction://hlinksldjump"/>
          </p:cNvPr>
          <p:cNvSpPr/>
          <p:nvPr/>
        </p:nvSpPr>
        <p:spPr>
          <a:xfrm>
            <a:off x="4784435" y="2724726"/>
            <a:ext cx="2697019" cy="544945"/>
          </a:xfrm>
          <a:prstGeom prst="round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4784435" y="3378571"/>
            <a:ext cx="2697019" cy="544945"/>
          </a:xfrm>
          <a:prstGeom prst="round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hlinkClick r:id="rId5" action="ppaction://hlinksldjump"/>
          </p:cNvPr>
          <p:cNvSpPr/>
          <p:nvPr/>
        </p:nvSpPr>
        <p:spPr>
          <a:xfrm>
            <a:off x="4791882" y="4020197"/>
            <a:ext cx="2697019" cy="544945"/>
          </a:xfrm>
          <a:prstGeom prst="round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6" action="ppaction://hlinksldjump"/>
          </p:cNvPr>
          <p:cNvSpPr/>
          <p:nvPr/>
        </p:nvSpPr>
        <p:spPr>
          <a:xfrm>
            <a:off x="4794266" y="4632327"/>
            <a:ext cx="2697019" cy="544945"/>
          </a:xfrm>
          <a:prstGeom prst="round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4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735" y="934271"/>
            <a:ext cx="4226629" cy="50734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5093110" y="2635045"/>
            <a:ext cx="983226" cy="255639"/>
          </a:xfrm>
          <a:prstGeom prst="round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hlinkClick r:id="rId4" action="ppaction://hlinksldjump"/>
          </p:cNvPr>
          <p:cNvSpPr/>
          <p:nvPr/>
        </p:nvSpPr>
        <p:spPr>
          <a:xfrm>
            <a:off x="6091088" y="2649793"/>
            <a:ext cx="983226" cy="255639"/>
          </a:xfrm>
          <a:prstGeom prst="round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7069396" y="2644878"/>
            <a:ext cx="983226" cy="255639"/>
          </a:xfrm>
          <a:prstGeom prst="round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4022640" y="993057"/>
            <a:ext cx="529695" cy="373627"/>
          </a:xfrm>
          <a:prstGeom prst="round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hlinkClick r:id="rId6" action="ppaction://hlinksldjump"/>
          </p:cNvPr>
          <p:cNvSpPr/>
          <p:nvPr/>
        </p:nvSpPr>
        <p:spPr>
          <a:xfrm>
            <a:off x="7016561" y="5683046"/>
            <a:ext cx="1114716" cy="305028"/>
          </a:xfrm>
          <a:prstGeom prst="round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6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222" y="278297"/>
            <a:ext cx="4778154" cy="63556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4160292" y="3392129"/>
            <a:ext cx="983226" cy="255639"/>
          </a:xfrm>
          <a:prstGeom prst="round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4" action="ppaction://hlinksldjump"/>
          </p:cNvPr>
          <p:cNvSpPr/>
          <p:nvPr/>
        </p:nvSpPr>
        <p:spPr>
          <a:xfrm>
            <a:off x="6086168" y="3406877"/>
            <a:ext cx="940232" cy="255639"/>
          </a:xfrm>
          <a:prstGeom prst="round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hlinkClick r:id="rId5" action="ppaction://hlinksldjump"/>
          </p:cNvPr>
          <p:cNvSpPr/>
          <p:nvPr/>
        </p:nvSpPr>
        <p:spPr>
          <a:xfrm>
            <a:off x="7020231" y="3401962"/>
            <a:ext cx="954979" cy="260554"/>
          </a:xfrm>
          <a:prstGeom prst="round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hlinkClick r:id="rId6" action="ppaction://hlinksldjump"/>
          </p:cNvPr>
          <p:cNvSpPr/>
          <p:nvPr/>
        </p:nvSpPr>
        <p:spPr>
          <a:xfrm>
            <a:off x="4160292" y="1887793"/>
            <a:ext cx="401876" cy="324466"/>
          </a:xfrm>
          <a:prstGeom prst="round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6" action="ppaction://hlinksldjump"/>
          </p:cNvPr>
          <p:cNvSpPr/>
          <p:nvPr/>
        </p:nvSpPr>
        <p:spPr>
          <a:xfrm>
            <a:off x="6937906" y="4837471"/>
            <a:ext cx="1045888" cy="255639"/>
          </a:xfrm>
          <a:prstGeom prst="round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9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906" y="282893"/>
            <a:ext cx="4785775" cy="63708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4012511" y="1915501"/>
            <a:ext cx="401876" cy="324466"/>
          </a:xfrm>
          <a:prstGeom prst="round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7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32" y="251184"/>
            <a:ext cx="4755292" cy="63556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ounded Rectangle 2">
            <a:hlinkClick r:id="rId3" action="ppaction://hlinksldjump"/>
          </p:cNvPr>
          <p:cNvSpPr/>
          <p:nvPr/>
        </p:nvSpPr>
        <p:spPr>
          <a:xfrm>
            <a:off x="6799363" y="4902123"/>
            <a:ext cx="1106964" cy="270241"/>
          </a:xfrm>
          <a:prstGeom prst="round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4058692" y="1887793"/>
            <a:ext cx="401876" cy="324466"/>
          </a:xfrm>
          <a:prstGeom prst="round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3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Sai Aashreya Mockups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Giridharan KS</dc:creator>
  <cp:lastModifiedBy>Giridharan KS</cp:lastModifiedBy>
  <cp:revision>5</cp:revision>
  <dcterms:created xsi:type="dcterms:W3CDTF">2017-01-19T08:03:27Z</dcterms:created>
  <dcterms:modified xsi:type="dcterms:W3CDTF">2017-01-19T09:14:16Z</dcterms:modified>
</cp:coreProperties>
</file>