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2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8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4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crapy.org/en/latest/intro/tutorial.html" TargetMode="External"/><Relationship Id="rId2" Type="http://schemas.openxmlformats.org/officeDocument/2006/relationships/hyperlink" Target="https://github.com/shanmuga-cv/scrapy-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kA1cWN4DEc&amp;list=PLZyvi_9gamL-EE3zQJbU5N3nzJcfNeFH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chi_vel" TargetMode="External"/><Relationship Id="rId2" Type="http://schemas.openxmlformats.org/officeDocument/2006/relationships/hyperlink" Target="https://github.com/shanmuga-c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Getting started with </a:t>
            </a:r>
            <a:r>
              <a:rPr lang="en-IN" dirty="0" err="1" smtClean="0"/>
              <a:t>scrapy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Scraping olx.com for bikes and cars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07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Web-scraping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96" y="2110296"/>
            <a:ext cx="7132486" cy="4351338"/>
          </a:xfrm>
        </p:spPr>
      </p:pic>
      <p:sp>
        <p:nvSpPr>
          <p:cNvPr id="8" name="TextBox 7"/>
          <p:cNvSpPr txBox="1"/>
          <p:nvPr/>
        </p:nvSpPr>
        <p:spPr>
          <a:xfrm>
            <a:off x="2110597" y="1577327"/>
            <a:ext cx="706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Extracting information from web pages and following links between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8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Scrapy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framework for web scraping (and web </a:t>
            </a:r>
            <a:r>
              <a:rPr lang="en-IN" dirty="0" err="1" smtClean="0"/>
              <a:t>api</a:t>
            </a:r>
            <a:r>
              <a:rPr lang="en-IN" dirty="0" smtClean="0"/>
              <a:t> extraction)</a:t>
            </a:r>
          </a:p>
          <a:p>
            <a:r>
              <a:rPr lang="en-IN" dirty="0" smtClean="0"/>
              <a:t>Built </a:t>
            </a:r>
            <a:r>
              <a:rPr lang="en-IN" dirty="0"/>
              <a:t>on top of the </a:t>
            </a:r>
            <a:r>
              <a:rPr lang="en-IN" b="1" dirty="0"/>
              <a:t>Twisted</a:t>
            </a:r>
            <a:r>
              <a:rPr lang="en-IN" dirty="0"/>
              <a:t> asynchronous networking </a:t>
            </a:r>
            <a:r>
              <a:rPr lang="en-IN" dirty="0" smtClean="0"/>
              <a:t>library</a:t>
            </a:r>
          </a:p>
          <a:p>
            <a:r>
              <a:rPr lang="en-IN" dirty="0" smtClean="0"/>
              <a:t>Extensible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 </a:t>
            </a:r>
            <a:r>
              <a:rPr lang="en-IN" dirty="0" err="1" smtClean="0"/>
              <a:t>Scrapy</a:t>
            </a:r>
            <a:r>
              <a:rPr lang="en-IN" dirty="0" smtClean="0"/>
              <a:t> spider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inheriting from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scrapy.Spider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/>
              <a:t>Must have a </a:t>
            </a:r>
            <a:r>
              <a:rPr lang="en-IN" dirty="0" smtClean="0">
                <a:solidFill>
                  <a:schemeClr val="accent1"/>
                </a:solidFill>
              </a:rPr>
              <a:t>name</a:t>
            </a:r>
            <a:r>
              <a:rPr lang="en-IN" dirty="0" smtClean="0"/>
              <a:t> attribute which should be unique in the project. This is used to identify the spider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start_urls</a:t>
            </a:r>
            <a:r>
              <a:rPr lang="en-IN" dirty="0" smtClean="0"/>
              <a:t> specifies a list of </a:t>
            </a:r>
            <a:r>
              <a:rPr lang="en-IN" dirty="0" err="1" smtClean="0"/>
              <a:t>urls</a:t>
            </a:r>
            <a:r>
              <a:rPr lang="en-IN" dirty="0" smtClean="0"/>
              <a:t> to crawl additional links may be followed and crawled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parse(self, response) </a:t>
            </a:r>
            <a:r>
              <a:rPr lang="en-IN" dirty="0" smtClean="0"/>
              <a:t>function with the logic to handle the response received should yield </a:t>
            </a:r>
            <a:r>
              <a:rPr lang="en-IN" dirty="0" err="1" smtClean="0">
                <a:solidFill>
                  <a:schemeClr val="accent1"/>
                </a:solidFill>
              </a:rPr>
              <a:t>scrapy.Item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dirty="0" err="1" smtClean="0">
                <a:solidFill>
                  <a:schemeClr val="accent1"/>
                </a:solidFill>
              </a:rPr>
              <a:t>scrapy.Request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dirty="0" err="1" smtClean="0">
                <a:solidFill>
                  <a:schemeClr val="accent1"/>
                </a:solidFill>
              </a:rPr>
              <a:t>dict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IN" dirty="0" err="1" smtClean="0"/>
              <a:t>Scrapy.Request</a:t>
            </a:r>
            <a:r>
              <a:rPr lang="en-IN" dirty="0"/>
              <a:t> </a:t>
            </a:r>
            <a:r>
              <a:rPr lang="en-IN" dirty="0" smtClean="0"/>
              <a:t>objects are used follow links. It must specify </a:t>
            </a:r>
            <a:r>
              <a:rPr lang="en-IN" dirty="0" err="1" smtClean="0">
                <a:solidFill>
                  <a:schemeClr val="accent1"/>
                </a:solidFill>
              </a:rPr>
              <a:t>url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chemeClr val="accent1"/>
                </a:solidFill>
              </a:rPr>
              <a:t>callback</a:t>
            </a:r>
            <a:r>
              <a:rPr lang="en-IN" dirty="0" smtClean="0"/>
              <a:t> function to parse the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50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example 1: single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Self contained file. Simple.</a:t>
            </a:r>
          </a:p>
          <a:p>
            <a:r>
              <a:rPr lang="en-IN" dirty="0" smtClean="0"/>
              <a:t>Suitable for one time extraction / small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48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example 2: project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group multiple spiders in the same project.</a:t>
            </a:r>
          </a:p>
          <a:p>
            <a:r>
              <a:rPr lang="en-IN" dirty="0" smtClean="0"/>
              <a:t>Allows for additional settings</a:t>
            </a:r>
          </a:p>
          <a:p>
            <a:r>
              <a:rPr lang="en-IN" dirty="0" smtClean="0"/>
              <a:t>Handling the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55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example 3: Item and </a:t>
            </a:r>
            <a:r>
              <a:rPr lang="en-IN" dirty="0" err="1" smtClean="0"/>
              <a:t>ItemLoader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1"/>
                </a:solidFill>
              </a:rPr>
              <a:t>scrapy.Item</a:t>
            </a:r>
            <a:r>
              <a:rPr lang="en-IN" dirty="0" smtClean="0"/>
              <a:t> allows for creating schema crawled data.</a:t>
            </a:r>
          </a:p>
          <a:p>
            <a:r>
              <a:rPr lang="en-IN" dirty="0" smtClean="0"/>
              <a:t>Allows additional rules/sanity checks and </a:t>
            </a:r>
            <a:r>
              <a:rPr lang="en-IN" dirty="0" err="1" smtClean="0"/>
              <a:t>preprocessing</a:t>
            </a:r>
            <a:r>
              <a:rPr lang="en-IN" dirty="0" smtClean="0"/>
              <a:t> for ach field.</a:t>
            </a:r>
          </a:p>
          <a:p>
            <a:r>
              <a:rPr lang="en-IN" dirty="0" err="1" smtClean="0"/>
              <a:t>Separtion</a:t>
            </a:r>
            <a:r>
              <a:rPr lang="en-IN" dirty="0" smtClean="0"/>
              <a:t> for extraction code and data processing code.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err="1" smtClean="0">
                <a:solidFill>
                  <a:schemeClr val="accent1"/>
                </a:solidFill>
              </a:rPr>
              <a:t>scrapy.loader.ItemLoader</a:t>
            </a:r>
            <a:r>
              <a:rPr lang="en-IN" dirty="0" smtClean="0"/>
              <a:t> convenient mechanism for populating Items and parsing.</a:t>
            </a:r>
          </a:p>
          <a:p>
            <a:r>
              <a:rPr lang="en-IN" dirty="0" smtClean="0"/>
              <a:t>Allows custom pre-processor definitions for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was a very small introduction to </a:t>
            </a:r>
            <a:r>
              <a:rPr lang="en-IN" dirty="0" err="1" smtClean="0"/>
              <a:t>scrapy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>
                <a:hlinkClick r:id="rId2"/>
              </a:rPr>
              <a:t>https://github.com/shanmuga-cv/scrapy-getting-started</a:t>
            </a:r>
            <a:endParaRPr lang="en-IN" dirty="0" smtClean="0"/>
          </a:p>
          <a:p>
            <a:pPr marL="0" indent="0">
              <a:buNone/>
            </a:pPr>
            <a:r>
              <a:rPr lang="en-IN"/>
              <a:t/>
            </a:r>
            <a:br>
              <a:rPr lang="en-IN"/>
            </a:br>
            <a:r>
              <a:rPr lang="en-IN"/>
              <a:t>For detailed tutorial refer</a:t>
            </a:r>
            <a:endParaRPr lang="en-IN" dirty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doc.scrapy.org/en/latest/intro/tutorial.html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www.youtube.com/watch?v=vkA1cWN4DEc&amp;list=PLZyvi_9gamL-EE3zQJbU5N3nzJcfNeFHU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4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err="1" smtClean="0"/>
              <a:t>BigData</a:t>
            </a:r>
            <a:r>
              <a:rPr lang="en-IN" dirty="0" smtClean="0"/>
              <a:t>, Python, </a:t>
            </a:r>
            <a:r>
              <a:rPr lang="en-IN" dirty="0" err="1" smtClean="0"/>
              <a:t>Macine</a:t>
            </a:r>
            <a:r>
              <a:rPr lang="en-IN" dirty="0" smtClean="0"/>
              <a:t>-Learning</a:t>
            </a:r>
          </a:p>
          <a:p>
            <a:pPr marL="0" indent="0" algn="ctr">
              <a:buNone/>
            </a:pPr>
            <a:r>
              <a:rPr lang="en-IN" dirty="0" smtClean="0"/>
              <a:t>Scraping???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https://github.com/shanmuga-cv/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>
                <a:hlinkClick r:id="rId3"/>
              </a:rPr>
              <a:t>https://twitter.com/sachi_vel</a:t>
            </a:r>
            <a:endParaRPr lang="en-IN" dirty="0" smtClean="0"/>
          </a:p>
          <a:p>
            <a:pPr marL="0" indent="0" algn="ctr">
              <a:buNone/>
            </a:pPr>
            <a:r>
              <a:rPr lang="en-IN" smtClean="0"/>
              <a:t>Shanmuga.chidambaravel@gmail.com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01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Getting started with scrapy</vt:lpstr>
      <vt:lpstr>Web-scraping</vt:lpstr>
      <vt:lpstr>Scrapy</vt:lpstr>
      <vt:lpstr>Code: Scrapy spider</vt:lpstr>
      <vt:lpstr>Code example 1: single file</vt:lpstr>
      <vt:lpstr>Code example 2: project structure</vt:lpstr>
      <vt:lpstr>Code example 3: Item and ItemLoader</vt:lpstr>
      <vt:lpstr>Questions</vt:lpstr>
      <vt:lpstr>About me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scrapy</dc:title>
  <dc:creator>somebody</dc:creator>
  <cp:lastModifiedBy>somebody</cp:lastModifiedBy>
  <cp:revision>11</cp:revision>
  <dcterms:created xsi:type="dcterms:W3CDTF">2018-02-24T07:09:33Z</dcterms:created>
  <dcterms:modified xsi:type="dcterms:W3CDTF">2018-02-24T08:43:43Z</dcterms:modified>
</cp:coreProperties>
</file>