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99261-F2D7-49EF-A4F9-7658FC99122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A31A-65CF-4D0A-92A7-61E3C73577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Ratio calculation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4680"/>
            <a:ext cx="7643866" cy="548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1262063"/>
            <a:ext cx="79343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9161"/>
            <a:ext cx="8229600" cy="418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CT Ratio calculation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shanmuga priyan</cp:lastModifiedBy>
  <cp:revision>2</cp:revision>
  <dcterms:created xsi:type="dcterms:W3CDTF">2023-11-21T15:37:43Z</dcterms:created>
  <dcterms:modified xsi:type="dcterms:W3CDTF">2023-12-08T06:00:41Z</dcterms:modified>
</cp:coreProperties>
</file>