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917418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:S.SHANMUGA KUMAR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:312214317/B2815D88B3807B6B05346D49E8FD183F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BANK MANAGEMENT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595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75</cp:revision>
  <dcterms:created xsi:type="dcterms:W3CDTF">2024-03-29T15:07:22Z</dcterms:created>
  <dcterms:modified xsi:type="dcterms:W3CDTF">2024-09-03T09:33:28Z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