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47837" y="2682174"/>
            <a:ext cx="10317307" cy="2971326"/>
          </a:xfrm>
          <a:prstGeom prst="rect">
            <a:avLst/>
          </a:prstGeom>
        </p:spPr>
        <p:txBody>
          <a:bodyPr vert="horz" wrap="square" lIns="0" tIns="16510" rIns="0" bIns="0" rtlCol="0">
            <a:spAutoFit/>
          </a:bodyPr>
          <a:lstStyle/>
          <a:p>
            <a:pPr marL="3213735">
              <a:lnSpc>
                <a:spcPct val="100000"/>
              </a:lnSpc>
              <a:spcBef>
                <a:spcPts val="130"/>
              </a:spcBef>
            </a:pPr>
            <a:r>
              <a:rPr lang="en-US" sz="2400" dirty="0"/>
              <a:t>Name : SHANMUGAPANDIYAN A </a:t>
            </a:r>
            <a:br>
              <a:rPr lang="en-US" sz="2400" dirty="0"/>
            </a:br>
            <a:r>
              <a:rPr lang="en-US" sz="2400" dirty="0"/>
              <a:t>COLLEGE : SARANATHAN COLLEGE OF ENGINEERING</a:t>
            </a:r>
            <a:br>
              <a:rPr lang="en-US" sz="2400" dirty="0"/>
            </a:br>
            <a:r>
              <a:rPr lang="en-US" sz="2400" dirty="0"/>
              <a:t>BRANCH : ARTIFICIAL INTELLIGENCE AND DATA SCIENCE</a:t>
            </a:r>
            <a:br>
              <a:rPr lang="en-US" sz="2400" dirty="0"/>
            </a:br>
            <a:r>
              <a:rPr lang="en-US" sz="2400" dirty="0"/>
              <a:t>YEAR : THIRD YEAR</a:t>
            </a:r>
            <a:br>
              <a:rPr lang="en-US" sz="2400" dirty="0"/>
            </a:br>
            <a:r>
              <a:rPr lang="en-US" sz="2400" dirty="0"/>
              <a:t>NM ID : au813821243048</a:t>
            </a:r>
            <a:br>
              <a:rPr lang="en-US" sz="2400" dirty="0"/>
            </a:br>
            <a:r>
              <a:rPr lang="en-US" sz="2400" dirty="0"/>
              <a:t>REG NO : 813821243048</a:t>
            </a:r>
            <a:br>
              <a:rPr lang="en-US" sz="2400" dirty="0"/>
            </a:br>
            <a:r>
              <a:rPr lang="en-US" sz="2400" dirty="0"/>
              <a:t>EMAIL ID:shanmugapandiyan05042004@gmail.com</a:t>
            </a: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419600" y="5767704"/>
            <a:ext cx="6781800" cy="523220"/>
          </a:xfrm>
          <a:prstGeom prst="rect">
            <a:avLst/>
          </a:prstGeom>
          <a:noFill/>
        </p:spPr>
        <p:txBody>
          <a:bodyPr wrap="square" rtlCol="0">
            <a:spAutoFit/>
          </a:bodyPr>
          <a:lstStyle/>
          <a:p>
            <a:r>
              <a:rPr lang="en-US" sz="2800" b="0" i="0" dirty="0">
                <a:effectLst/>
                <a:latin typeface="Söhne"/>
              </a:rPr>
              <a:t>Final </a:t>
            </a:r>
            <a:r>
              <a:rPr lang="en-US" sz="2800" b="0" i="0" dirty="0" err="1">
                <a:effectLst/>
                <a:latin typeface="Söhne"/>
              </a:rPr>
              <a:t>project:TEXT</a:t>
            </a:r>
            <a:r>
              <a:rPr lang="en-US" sz="2800" b="0" i="0" dirty="0">
                <a:effectLst/>
                <a:latin typeface="Söhne"/>
              </a:rPr>
              <a: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22836" y="6087341"/>
            <a:ext cx="7024428"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https://github.com/shanmugapandiyan/TNSDC_GEN_AI</a:t>
            </a:r>
            <a:endParaRPr sz="20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726</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Name : SHANMUGAPANDIYAN A  COLLEGE : SARANATHAN COLLEGE OF ENGINEERING BRANCH : ARTIFICIAL INTELLIGENCE AND DATA SCIENCE YEAR : THIRD YEAR NM ID : au813821243048 REG NO : 813821243048 EMAIL ID:shanmugapandiyan05042004@gmail.com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pandiyan A</cp:lastModifiedBy>
  <cp:revision>13</cp:revision>
  <dcterms:created xsi:type="dcterms:W3CDTF">2024-04-01T15:34:00Z</dcterms:created>
  <dcterms:modified xsi:type="dcterms:W3CDTF">2024-04-05T08:28:31Z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