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C1B3-5BAC-4E11-BD27-D80CE9C4F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doni MT Black" panose="02070A03080606020203" pitchFamily="18" charset="0"/>
              </a:rPr>
              <a:t>Credit card </a:t>
            </a:r>
            <a:r>
              <a:rPr lang="en-US" dirty="0" err="1" smtClean="0">
                <a:latin typeface="Bodoni MT Black" panose="02070A03080606020203" pitchFamily="18" charset="0"/>
              </a:rPr>
              <a:t>faurd</a:t>
            </a:r>
            <a:r>
              <a:rPr lang="en-US" dirty="0" smtClean="0">
                <a:latin typeface="Bodoni MT Black" panose="02070A03080606020203" pitchFamily="18" charset="0"/>
              </a:rPr>
              <a:t> detection</a:t>
            </a:r>
            <a:endParaRPr lang="en-US" dirty="0"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fornian FB" panose="0207040306080B030204" pitchFamily="18" charset="0"/>
              </a:rPr>
              <a:t>Using python</a:t>
            </a:r>
            <a:endParaRPr lang="en-US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IMPORT NECESSARY LIBRARIES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step, you import the required Python libraries, including </a:t>
            </a:r>
            <a:r>
              <a:rPr lang="en-US" dirty="0" err="1" smtClean="0"/>
              <a:t>NumPy</a:t>
            </a:r>
            <a:r>
              <a:rPr lang="en-US" dirty="0" smtClean="0"/>
              <a:t> for numerical operations, Pandas for data manipulation, and </a:t>
            </a:r>
            <a:r>
              <a:rPr lang="en-US" dirty="0" err="1" smtClean="0"/>
              <a:t>Scikit</a:t>
            </a:r>
            <a:r>
              <a:rPr lang="en-US" dirty="0" smtClean="0"/>
              <a:t>-Learn modules for machine learning tasks.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t="22718" r="5590" b="4471"/>
          <a:stretch/>
        </p:blipFill>
        <p:spPr>
          <a:xfrm>
            <a:off x="4094276" y="2244692"/>
            <a:ext cx="3231315" cy="19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22" y="47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GENERATE SAMPLE DATASET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3991" b="5915"/>
          <a:stretch/>
        </p:blipFill>
        <p:spPr>
          <a:xfrm>
            <a:off x="2774373" y="2088574"/>
            <a:ext cx="4190434" cy="1901536"/>
          </a:xfr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8950" y="4883916"/>
            <a:ext cx="995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code generates a synthetic dataset using `</a:t>
            </a:r>
          </a:p>
          <a:p>
            <a:r>
              <a:rPr lang="en-US" sz="2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make_classification</a:t>
            </a:r>
            <a:r>
              <a:rPr lang="en-US" sz="2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 from </a:t>
            </a:r>
            <a:r>
              <a:rPr lang="en-US" sz="2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lang="en-US" sz="2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-Learn. It creates 1000 samples with 20 features, where 18 features are informative. The dataset is binary classification with two classes.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09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SPLIT THE DATA INTO TRAINING AND TESTING SETS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6993" r="1773" b="10909"/>
          <a:stretch/>
        </p:blipFill>
        <p:spPr>
          <a:xfrm>
            <a:off x="2441864" y="2337955"/>
            <a:ext cx="5107998" cy="1251165"/>
          </a:xfrm>
        </p:spPr>
      </p:pic>
      <p:sp>
        <p:nvSpPr>
          <p:cNvPr id="5" name="Rectangle 4"/>
          <p:cNvSpPr/>
          <p:nvPr/>
        </p:nvSpPr>
        <p:spPr>
          <a:xfrm>
            <a:off x="1091046" y="4429036"/>
            <a:ext cx="10262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The dataset is split into training and testing sets using the `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` function. In this case, 80% of the data is used for training (</a:t>
            </a:r>
            <a:r>
              <a:rPr lang="en-US" sz="2400" dirty="0" err="1" smtClean="0"/>
              <a:t>X_train</a:t>
            </a:r>
            <a:r>
              <a:rPr lang="en-US" sz="2400" dirty="0" smtClean="0"/>
              <a:t>, </a:t>
            </a:r>
            <a:r>
              <a:rPr lang="en-US" sz="2400" dirty="0" err="1" smtClean="0"/>
              <a:t>y_train</a:t>
            </a:r>
            <a:r>
              <a:rPr lang="en-US" sz="2400" dirty="0" smtClean="0"/>
              <a:t>), and 20% is reserved for testing (</a:t>
            </a:r>
            <a:r>
              <a:rPr lang="en-US" sz="2400" dirty="0" err="1" smtClean="0"/>
              <a:t>X_test</a:t>
            </a:r>
            <a:r>
              <a:rPr lang="en-US" sz="2400" dirty="0" smtClean="0"/>
              <a:t>, </a:t>
            </a:r>
            <a:r>
              <a:rPr lang="en-US" sz="2400" dirty="0" err="1" smtClean="0"/>
              <a:t>y_test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TRAIN A LOGISTIC REGRESSION MEODEL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1" t="44353" r="13348" b="14865"/>
          <a:stretch/>
        </p:blipFill>
        <p:spPr>
          <a:xfrm>
            <a:off x="3075709" y="2431472"/>
            <a:ext cx="4478480" cy="831274"/>
          </a:xfrm>
        </p:spPr>
      </p:pic>
      <p:sp>
        <p:nvSpPr>
          <p:cNvPr id="9" name="Rectangle 8"/>
          <p:cNvSpPr/>
          <p:nvPr/>
        </p:nvSpPr>
        <p:spPr>
          <a:xfrm>
            <a:off x="2038349" y="4383916"/>
            <a:ext cx="7438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You create a Logistic Regression model and train it using the training data (</a:t>
            </a:r>
            <a:r>
              <a:rPr lang="en-US" sz="2800" i="1" dirty="0" err="1" smtClean="0"/>
              <a:t>X_train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y_train</a:t>
            </a:r>
            <a:r>
              <a:rPr lang="en-US" sz="2800" i="1" dirty="0" smtClean="0"/>
              <a:t>).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504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MAKE PREDICTIONS ON TEST SET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21614" r="10335" b="60663"/>
          <a:stretch/>
        </p:blipFill>
        <p:spPr>
          <a:xfrm>
            <a:off x="2774372" y="2327564"/>
            <a:ext cx="4790209" cy="467592"/>
          </a:xfrm>
        </p:spPr>
      </p:pic>
      <p:sp>
        <p:nvSpPr>
          <p:cNvPr id="5" name="Rectangle 4"/>
          <p:cNvSpPr/>
          <p:nvPr/>
        </p:nvSpPr>
        <p:spPr>
          <a:xfrm>
            <a:off x="1697182" y="4186490"/>
            <a:ext cx="92340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800" i="1" dirty="0" smtClean="0"/>
              <a:t>The trained model is used to make predictions on the test data, resulting in `</a:t>
            </a:r>
            <a:r>
              <a:rPr lang="en-US" sz="2800" i="1" dirty="0" err="1" smtClean="0"/>
              <a:t>y_pred</a:t>
            </a:r>
            <a:r>
              <a:rPr lang="en-US" sz="2800" i="1" dirty="0" smtClean="0"/>
              <a:t>`.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301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EVALUATE THE MODEL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21389" r="7288" b="8421"/>
          <a:stretch/>
        </p:blipFill>
        <p:spPr>
          <a:xfrm>
            <a:off x="2660072" y="1984663"/>
            <a:ext cx="5008419" cy="2182092"/>
          </a:xfrm>
        </p:spPr>
      </p:pic>
      <p:sp>
        <p:nvSpPr>
          <p:cNvPr id="5" name="Rectangle 4"/>
          <p:cNvSpPr/>
          <p:nvPr/>
        </p:nvSpPr>
        <p:spPr>
          <a:xfrm>
            <a:off x="1790700" y="4366829"/>
            <a:ext cx="10688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- The `</a:t>
            </a:r>
            <a:r>
              <a:rPr lang="en-US" sz="2400" dirty="0" err="1" smtClean="0"/>
              <a:t>accuracy_score</a:t>
            </a:r>
            <a:r>
              <a:rPr lang="en-US" sz="2400" dirty="0" smtClean="0"/>
              <a:t>` function calculates the accuracy of the model's predictions on the test set.</a:t>
            </a:r>
          </a:p>
          <a:p>
            <a:r>
              <a:rPr lang="en-US" sz="2400" dirty="0" smtClean="0"/>
              <a:t>   - The `</a:t>
            </a:r>
            <a:r>
              <a:rPr lang="en-US" sz="2400" dirty="0" err="1" smtClean="0"/>
              <a:t>confusion_matrix</a:t>
            </a:r>
            <a:r>
              <a:rPr lang="en-US" sz="2400" dirty="0" smtClean="0"/>
              <a:t>` function generates a confusion matrix, which provides information about true positives, true negatives, false positives, and false negatives.</a:t>
            </a:r>
          </a:p>
          <a:p>
            <a:r>
              <a:rPr lang="en-US" sz="2400" dirty="0" smtClean="0"/>
              <a:t>   - The `</a:t>
            </a:r>
            <a:r>
              <a:rPr lang="en-US" sz="2400" dirty="0" err="1" smtClean="0"/>
              <a:t>classification_report</a:t>
            </a:r>
            <a:r>
              <a:rPr lang="en-US" sz="2400" dirty="0" smtClean="0"/>
              <a:t>` function generates a report with precision, recall, F1-score, and support for each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2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PRINT THE RESULTS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46054" r="7079" b="41881"/>
          <a:stretch/>
        </p:blipFill>
        <p:spPr>
          <a:xfrm>
            <a:off x="1995055" y="2005446"/>
            <a:ext cx="4935682" cy="1911925"/>
          </a:xfrm>
        </p:spPr>
      </p:pic>
      <p:sp>
        <p:nvSpPr>
          <p:cNvPr id="5" name="Rectangle 4"/>
          <p:cNvSpPr/>
          <p:nvPr/>
        </p:nvSpPr>
        <p:spPr>
          <a:xfrm>
            <a:off x="1414896" y="423212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 Finally, the code prints the accuracy, confusion matrix, and classification report to evaluate the model's performance.</a:t>
            </a:r>
          </a:p>
          <a:p>
            <a:endParaRPr lang="en-US" i="1" dirty="0" smtClean="0"/>
          </a:p>
          <a:p>
            <a:r>
              <a:rPr lang="en-US" i="1" dirty="0" smtClean="0"/>
              <a:t>This code essentially demonstrates the process of training a simple logistic regression model for binary classification and evaluating its performance using standard machine learning metrics.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Bodoni MT Black</vt:lpstr>
      <vt:lpstr>Calibri</vt:lpstr>
      <vt:lpstr>Calibri Light</vt:lpstr>
      <vt:lpstr>Californian FB</vt:lpstr>
      <vt:lpstr>Office Theme</vt:lpstr>
      <vt:lpstr>Credit card faurd detection</vt:lpstr>
      <vt:lpstr>IMPORT NECESSARY LIBRARIES</vt:lpstr>
      <vt:lpstr>GENERATE SAMPLE DATASET</vt:lpstr>
      <vt:lpstr>SPLIT THE DATA INTO TRAINING AND TESTING SETS :</vt:lpstr>
      <vt:lpstr>TRAIN A LOGISTIC REGRESSION MEODEL :</vt:lpstr>
      <vt:lpstr>MAKE PREDICTIONS ON TEST SET :</vt:lpstr>
      <vt:lpstr>EVALUATE THE MODEL:</vt:lpstr>
      <vt:lpstr>PRINT THE RESULTS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faurd detection</dc:title>
  <dc:creator>KITE STUDENT</dc:creator>
  <cp:lastModifiedBy>KITE STUDENT</cp:lastModifiedBy>
  <cp:revision>6</cp:revision>
  <dcterms:created xsi:type="dcterms:W3CDTF">2023-10-11T04:21:29Z</dcterms:created>
  <dcterms:modified xsi:type="dcterms:W3CDTF">2023-10-11T05:24:07Z</dcterms:modified>
</cp:coreProperties>
</file>