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Trebuchet MS" pitchFamily="34" charset="0"/>
      <p:regular r:id="rId16"/>
      <p:bold r:id="rId17"/>
      <p:italic r:id="rId18"/>
      <p:boldItalic r:id="rId19"/>
    </p:embeddedFont>
    <p:embeddedFont>
      <p:font typeface="Roboto"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484"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76874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SHANMUGA PRIYA J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122202218 (asunm1353122202218)</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Custom</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Trebuchet MS</vt:lpstr>
      <vt:lpstr>Times New Roman</vt:lpstr>
      <vt:lpstr>Roboto</vt:lpstr>
      <vt:lpstr>Calibri</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harris</cp:lastModifiedBy>
  <cp:revision>2</cp:revision>
  <dcterms:modified xsi:type="dcterms:W3CDTF">2024-09-02T14:51:59Z</dcterms:modified>
</cp:coreProperties>
</file>