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fix" initials="i" lastIdx="3" clrIdx="0">
    <p:extLst>
      <p:ext uri="{19B8F6BF-5375-455C-9EA6-DF929625EA0E}">
        <p15:presenceInfo xmlns:p15="http://schemas.microsoft.com/office/powerpoint/2012/main" userId="if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9T00:25:27.318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E38F-157C-4551-A66D-9BB520D6C8DE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77A1B-4C38-4E5B-92D2-8FF60903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6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8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9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4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09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6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9B1B58-614E-462A-9C4B-8E0C8255CBE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86F6A-9A66-4F4F-BEC7-FBC4EF22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AFC8-93E9-0505-C7E1-4795CB09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130" y="1485901"/>
            <a:ext cx="7585710" cy="4011930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STUDENT NAME: SHANMUGAPRIYAN S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REGISTER NO AND NMID</a:t>
            </a:r>
            <a:br>
              <a:rPr lang="en-US" sz="1800" b="1" dirty="0"/>
            </a:br>
            <a:r>
              <a:rPr lang="en-US" sz="1800" b="1" dirty="0"/>
              <a:t>:222403564/sshanmugapriyan24137bsccs@gmail.com</a:t>
            </a:r>
            <a:br>
              <a:rPr lang="en-US" sz="1800" b="1" dirty="0"/>
            </a:br>
            <a:br>
              <a:rPr lang="en-US" sz="1800" b="1" dirty="0">
                <a:cs typeface="Calibri"/>
              </a:rPr>
            </a:br>
            <a:r>
              <a:rPr lang="en-US" sz="1800" b="1" dirty="0"/>
              <a:t>DEPARTMENT:   BSC COMPUTER SCIENCE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COLLEGE: SRIDEVI ARTS AND SCIENCE COLLEGE/madras university</a:t>
            </a: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E315C-868E-8BC4-6B82-E090F278E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0"/>
            <a:ext cx="9144000" cy="1655762"/>
          </a:xfrm>
        </p:spPr>
        <p:txBody>
          <a:bodyPr>
            <a:normAutofit/>
          </a:bodyPr>
          <a:lstStyle/>
          <a:p>
            <a:r>
              <a:rPr lang="en-US" sz="8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5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1961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34F4-3062-184D-BCC8-7FF12459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2" y="982132"/>
            <a:ext cx="9601196" cy="1303867"/>
          </a:xfrm>
        </p:spPr>
        <p:txBody>
          <a:bodyPr/>
          <a:lstStyle/>
          <a:p>
            <a:r>
              <a:rPr lang="en-US" dirty="0"/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CC9-C14B-BBBA-C5C4-23A800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website successfully displays a list of bikes with images and names.</a:t>
            </a:r>
          </a:p>
          <a:p>
            <a:r>
              <a:rPr lang="en-US" sz="1600" dirty="0"/>
              <a:t>Users can click </a:t>
            </a:r>
            <a:r>
              <a:rPr lang="en-US" sz="1600" b="1" dirty="0"/>
              <a:t>“Book Now”</a:t>
            </a:r>
            <a:r>
              <a:rPr lang="en-US" sz="1600" dirty="0"/>
              <a:t> to auto-fill the booking form.</a:t>
            </a:r>
          </a:p>
          <a:p>
            <a:r>
              <a:rPr lang="en-US" sz="1600" dirty="0"/>
              <a:t>Booking confirmation is shown after submitting the form.</a:t>
            </a:r>
          </a:p>
          <a:p>
            <a:r>
              <a:rPr lang="en-US" sz="1600" dirty="0"/>
              <a:t>The design is responsive and visually appealing with animations.</a:t>
            </a:r>
          </a:p>
          <a:p>
            <a:r>
              <a:rPr lang="en-US" sz="1600" b="1" dirty="0"/>
              <a:t>Screenshots: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B1D99-69F5-02CA-376B-76803B69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70" y="2588908"/>
            <a:ext cx="3181720" cy="34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A100-719B-6F6B-0413-CAF0941B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4938" y="982132"/>
            <a:ext cx="9601196" cy="13038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39CF-8556-B75C-A163-93B90447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Shanmuga Bike Booking Showroom</a:t>
            </a:r>
            <a:r>
              <a:rPr lang="en-US" dirty="0"/>
              <a:t> website makes it easy for users to view bikes and book them online. With a clean design and interactive features, it improves the customer experience and streamlines the booking process for both users and showroom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8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598BA-B821-70F5-864B-3A86722143D4}"/>
              </a:ext>
            </a:extLst>
          </p:cNvPr>
          <p:cNvSpPr txBox="1"/>
          <p:nvPr/>
        </p:nvSpPr>
        <p:spPr>
          <a:xfrm>
            <a:off x="2004647" y="1184031"/>
            <a:ext cx="332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GitHub Link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95C53-0F32-8717-3206-D3FE71573E37}"/>
              </a:ext>
            </a:extLst>
          </p:cNvPr>
          <p:cNvSpPr txBox="1"/>
          <p:nvPr/>
        </p:nvSpPr>
        <p:spPr>
          <a:xfrm>
            <a:off x="1922585" y="2332892"/>
            <a:ext cx="791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Rounded MT Bold" panose="020F0704030504030204" pitchFamily="34" charset="0"/>
              </a:rPr>
              <a:t>https://github.com/shanmugapriyan24137/TNSDC-PWD-DP1.git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C3EE-D97F-3D6C-C4D7-201720E0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868" y="696382"/>
            <a:ext cx="9601196" cy="1303867"/>
          </a:xfrm>
        </p:spPr>
        <p:txBody>
          <a:bodyPr>
            <a:normAutofit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0DEA-AB5C-89B9-2ECE-FDCBDBFA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BIKE BOOKING SHOWROOM</a:t>
            </a:r>
          </a:p>
        </p:txBody>
      </p:sp>
    </p:spTree>
    <p:extLst>
      <p:ext uri="{BB962C8B-B14F-4D97-AF65-F5344CB8AC3E}">
        <p14:creationId xmlns:p14="http://schemas.microsoft.com/office/powerpoint/2010/main" val="13152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C4E-4DA8-7EE6-8A53-55C3A27D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27958" y="753532"/>
            <a:ext cx="9601196" cy="1303867"/>
          </a:xfrm>
        </p:spPr>
        <p:txBody>
          <a:bodyPr/>
          <a:lstStyle/>
          <a:p>
            <a:r>
              <a:rPr lang="en-US" spc="25" dirty="0"/>
              <a:t>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4323-36A2-59B7-3554-020FD3E4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5492"/>
            <a:ext cx="9601196" cy="3318936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72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7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3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B360-A37D-511D-F7B4-BAAFFF42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48" y="570652"/>
            <a:ext cx="9601196" cy="1303867"/>
          </a:xfrm>
        </p:spPr>
        <p:txBody>
          <a:bodyPr/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</a:t>
            </a:r>
            <a:r>
              <a:rPr lang="en-US" dirty="0"/>
              <a:t>	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B290-4C13-F636-87A5-6A01C1FB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91" y="2499782"/>
            <a:ext cx="9601196" cy="3318936"/>
          </a:xfrm>
        </p:spPr>
        <p:txBody>
          <a:bodyPr/>
          <a:lstStyle/>
          <a:p>
            <a:r>
              <a:rPr lang="en-US" dirty="0"/>
              <a:t>Build a stylish and responsive “bike booking website” that allows users to view available bikes and “book a bike” by filling out a form. The site should confirm the booking with user details and offer a smooth user experience with interactive design and animations.</a:t>
            </a:r>
          </a:p>
        </p:txBody>
      </p:sp>
    </p:spTree>
    <p:extLst>
      <p:ext uri="{BB962C8B-B14F-4D97-AF65-F5344CB8AC3E}">
        <p14:creationId xmlns:p14="http://schemas.microsoft.com/office/powerpoint/2010/main" val="81560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E668-B685-9590-EA79-83994B99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0608" y="1062142"/>
            <a:ext cx="9601196" cy="1303867"/>
          </a:xfrm>
        </p:spPr>
        <p:txBody>
          <a:bodyPr/>
          <a:lstStyle/>
          <a:p>
            <a:r>
              <a:rPr lang="en-US" dirty="0"/>
              <a:t>PROJECTOVERVIEW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C3F8-A2E1-FEF0-2821-A96C6A68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“bike booking website” for the "Shanmuga Bike Showroom." It showcases a selection of bikes and allows users to “book their preferred bike” by submitting a simple form. The site features an attractive design, smooth interactions, and a confirmation message upon successful booking.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7DB6-E367-D33C-51B1-25820C86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7668" y="867832"/>
            <a:ext cx="9601196" cy="1303867"/>
          </a:xfrm>
        </p:spPr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636152-DE33-6BD6-D80A-A1017F693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2046" y="2562744"/>
            <a:ext cx="9947907" cy="265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Bike enthusiast</a:t>
            </a:r>
          </a:p>
          <a:p>
            <a:r>
              <a:rPr lang="en-US" sz="2800" dirty="0"/>
              <a:t>Potential buyers</a:t>
            </a:r>
          </a:p>
          <a:p>
            <a:r>
              <a:rPr lang="en-US" sz="2800" dirty="0"/>
              <a:t>Students or commuters, looking for personal transport</a:t>
            </a:r>
          </a:p>
          <a:p>
            <a:r>
              <a:rPr lang="en-US" sz="2800" dirty="0"/>
              <a:t>Customers comparing bike models before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F63-CB27-8A33-9914-57553E41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38" y="982132"/>
            <a:ext cx="9601196" cy="1303867"/>
          </a:xfrm>
        </p:spPr>
        <p:txBody>
          <a:bodyPr/>
          <a:lstStyle/>
          <a:p>
            <a:r>
              <a:rPr lang="en-US" dirty="0"/>
              <a:t>TOOLS ANDTECHNIQUES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B1B9-909B-41C2-6303-A0095F1D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HTML* – for webpage structure* </a:t>
            </a:r>
          </a:p>
          <a:p>
            <a:r>
              <a:rPr lang="en-US" dirty="0"/>
              <a:t>*CSS* – for styling and layout* </a:t>
            </a:r>
          </a:p>
          <a:p>
            <a:r>
              <a:rPr lang="en-US" dirty="0"/>
              <a:t>*JavaScript* – for interactivity and form handling* </a:t>
            </a:r>
          </a:p>
          <a:p>
            <a:r>
              <a:rPr lang="en-US" dirty="0"/>
              <a:t>*Responsive Design* – for mobile and desktop compatibility*</a:t>
            </a:r>
          </a:p>
          <a:p>
            <a:r>
              <a:rPr lang="en-US" dirty="0"/>
              <a:t> *Google Fonts* – for custom font styling</a:t>
            </a:r>
          </a:p>
        </p:txBody>
      </p:sp>
    </p:spTree>
    <p:extLst>
      <p:ext uri="{BB962C8B-B14F-4D97-AF65-F5344CB8AC3E}">
        <p14:creationId xmlns:p14="http://schemas.microsoft.com/office/powerpoint/2010/main" val="400309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5B2A-967F-E2B5-9D67-E574A471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2" y="982132"/>
            <a:ext cx="9601196" cy="1303867"/>
          </a:xfrm>
        </p:spPr>
        <p:txBody>
          <a:bodyPr/>
          <a:lstStyle/>
          <a:p>
            <a:r>
              <a:rPr lang="en-US" dirty="0"/>
              <a:t>POTFOLIO DESIGN ANDLAYOUT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3709-5000-23C3-8836-2465CFB4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A vibrant *header* and title* </a:t>
            </a:r>
          </a:p>
          <a:p>
            <a:r>
              <a:rPr lang="en-US" dirty="0"/>
              <a:t>A *bike gallery* displaying available models*</a:t>
            </a:r>
          </a:p>
          <a:p>
            <a:r>
              <a:rPr lang="en-US" dirty="0"/>
              <a:t> A *bike-themed booking form*</a:t>
            </a:r>
          </a:p>
          <a:p>
            <a:r>
              <a:rPr lang="en-US" dirty="0"/>
              <a:t>* Stylish buttons, animations, and hover effects* A clean *footer* with copyright info</a:t>
            </a:r>
          </a:p>
        </p:txBody>
      </p:sp>
    </p:spTree>
    <p:extLst>
      <p:ext uri="{BB962C8B-B14F-4D97-AF65-F5344CB8AC3E}">
        <p14:creationId xmlns:p14="http://schemas.microsoft.com/office/powerpoint/2010/main" val="399292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6F0C-E93A-30D8-12BD-BB890245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2" y="982132"/>
            <a:ext cx="9601196" cy="1303867"/>
          </a:xfrm>
        </p:spPr>
        <p:txBody>
          <a:bodyPr/>
          <a:lstStyle/>
          <a:p>
            <a:r>
              <a:rPr lang="en-US" dirty="0"/>
              <a:t>FEATURES ANDFUNCTIONALITY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F7E0-4CB6-45CC-D572-DD2D7557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Display of multiple *bike models with images</a:t>
            </a:r>
          </a:p>
          <a:p>
            <a:r>
              <a:rPr lang="en-US" dirty="0"/>
              <a:t>"Book Now"* button for each bike</a:t>
            </a:r>
          </a:p>
          <a:p>
            <a:r>
              <a:rPr lang="en-US" dirty="0"/>
              <a:t> Interactive *booking form* with name, date, and selected bike</a:t>
            </a:r>
          </a:p>
          <a:p>
            <a:r>
              <a:rPr lang="en-US" dirty="0"/>
              <a:t> Auto-fill bike name* when booking Confirmation message after booking</a:t>
            </a:r>
          </a:p>
          <a:p>
            <a:r>
              <a:rPr lang="en-US" dirty="0"/>
              <a:t>Fully responsive and animated UI</a:t>
            </a:r>
          </a:p>
        </p:txBody>
      </p:sp>
    </p:spTree>
    <p:extLst>
      <p:ext uri="{BB962C8B-B14F-4D97-AF65-F5344CB8AC3E}">
        <p14:creationId xmlns:p14="http://schemas.microsoft.com/office/powerpoint/2010/main" val="294439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460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Garamond</vt:lpstr>
      <vt:lpstr>Times New Roman</vt:lpstr>
      <vt:lpstr>Organic</vt:lpstr>
      <vt:lpstr>STUDENT NAME: SHANMUGAPRIYAN S  REGISTER NO AND NMID :222403564/sshanmugapriyan24137bsccs@gmail.com  DEPARTMENT:   BSC COMPUTER SCIENCE  COLLEGE: SRIDEVI ARTS AND SCIENCE COLLEGE/madras university  </vt:lpstr>
      <vt:lpstr>PROJECT TITLE</vt:lpstr>
      <vt:lpstr>AGENDA</vt:lpstr>
      <vt:lpstr>PROBLEM STATEMENT</vt:lpstr>
      <vt:lpstr>PROJECTOVERVIEW</vt:lpstr>
      <vt:lpstr>WHO ARE THE END USERS?</vt:lpstr>
      <vt:lpstr>TOOLS ANDTECHNIQUES</vt:lpstr>
      <vt:lpstr>POTFOLIO DESIGN ANDLAYOUT</vt:lpstr>
      <vt:lpstr>FEATURES ANDFUNCTIONALITY </vt:lpstr>
      <vt:lpstr>RESULTS AND SCREENSHOTS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ifix</dc:creator>
  <cp:lastModifiedBy>bsc second</cp:lastModifiedBy>
  <cp:revision>9</cp:revision>
  <dcterms:created xsi:type="dcterms:W3CDTF">2025-09-09T07:18:56Z</dcterms:created>
  <dcterms:modified xsi:type="dcterms:W3CDTF">2025-09-10T10:13:12Z</dcterms:modified>
</cp:coreProperties>
</file>