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notesSlides/notesSlide2.xml" ContentType="application/vnd.openxmlformats-officedocument.presentationml.notesSlide+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notesSlides/notesSlide3.xml" ContentType="application/vnd.openxmlformats-officedocument.presentationml.notesSlide+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notesSlides/notesSlide4.xml" ContentType="application/vnd.openxmlformats-officedocument.presentationml.notesSlide+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Home" id="{98A58821-45BA-4A60-AB08-8B0B65C11C25}">
          <p14:sldIdLst>
            <p14:sldId id="257"/>
          </p14:sldIdLst>
        </p14:section>
        <p14:section name="Abstract" id="{4E719EAE-AEA5-4704-8835-0160165E6C13}">
          <p14:sldIdLst>
            <p14:sldId id="258"/>
            <p14:sldId id="259"/>
          </p14:sldIdLst>
        </p14:section>
        <p14:section name="Features" id="{D1C04800-4634-4F2E-9C2F-16894039B623}">
          <p14:sldIdLst>
            <p14:sldId id="260"/>
            <p14:sldId id="261"/>
          </p14:sldIdLst>
        </p14:section>
        <p14:section name="ER" id="{D7A434ED-44FA-4935-9EF4-7A13DED14EE1}">
          <p14:sldIdLst>
            <p14:sldId id="262"/>
            <p14:sldId id="263"/>
          </p14:sldIdLst>
        </p14:section>
        <p14:section name="Prototype" id="{9C3E604C-D294-4E22-BAE9-2B928F4240B1}">
          <p14:sldIdLst>
            <p14:sldId id="264"/>
            <p14:sldId id="265"/>
            <p14:sldId id="266"/>
            <p14:sldId id="267"/>
            <p14:sldId id="268"/>
            <p14:sldId id="269"/>
          </p14:sldIdLst>
        </p14:section>
        <p14:section name="Normalized table" id="{E2D3F81A-3D6D-4209-BDAC-B6642BDFF827}">
          <p14:sldIdLst>
            <p14:sldId id="270"/>
            <p14:sldId id="271"/>
            <p14:sldId id="272"/>
            <p14:sldId id="2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404"/>
    <a:srgbClr val="172434"/>
    <a:srgbClr val="1B26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4-05-23T17:33:34.70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8378 13952 0</inkml:trace>
</inkml:ink>
</file>

<file path=ppt/ink/ink1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4-05-23T17:33:23.94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30533 12171 0,'-88'17'141,"-18"1"-126,53-18 1,35 0-1,18 18-15,-17-18 16,-1 0 0,-70 17-1,-89-17 1,125 18 0,-1-18 15,35 0 0,0 0-15,-17 0 15,-18 0-15,18 0-1,0 0 1,17 0-1,-35 0 1,-18 0 0,1 0-1,35-18 1,17 18 0,-35 0 15,35 0 0,1 0 0,-1 0 63,-52-35-78,17 17-1,17 18 1,19 0 0,17-17-1,-18 17 1,18-18 93,159-105-93,-71 87-1,36-16 1,-19 16 0,54 19-1,-88 17-15,-1 0 16,-17 0-16,-35 0 16,17 0-16,-17 0 15,35 0 1,-18 0-1,0 0 17,-17 0-17,-1 0 1,36 0 15,71 0-15,-106 0-16,-1 0 15,1 0-15,-1 0 47,72 0-31,-72 0 0,1 0 15,0 0 109</inkml:trace>
</inkml:ink>
</file>

<file path=ppt/ink/ink1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4-05-23T17:33:34.70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8378 13952 0</inkml:trace>
</inkml:ink>
</file>

<file path=ppt/ink/ink1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4-05-23T17:33:56.15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20973 8837 0,'17'0'94,"-528"212"15,264-159-93,0 17 15,194-70 0,-18 0-15,1 0 0,52 0-1,1 0 1,-1 0 46,0 0-46,1 0 0,17-17-1,-18 17 1,0 0 78,18-18-79,-17 0 1,-1 1 0,0 17 109</inkml:trace>
</inkml:ink>
</file>

<file path=ppt/ink/ink1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4-05-23T17:33:34.70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8378 13952 0</inkml:trace>
</inkml:ink>
</file>

<file path=ppt/ink/ink1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4-05-23T17:33:39.78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6032 14164 0</inkml:trace>
</inkml:ink>
</file>

<file path=ppt/ink/ink1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4-05-23T17:33:34.70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8378 13952 0</inkml:trace>
</inkml:ink>
</file>

<file path=ppt/ink/ink1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4-05-23T17:33:39.78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6032 14164 0</inkml:trace>
</inkml:ink>
</file>

<file path=ppt/ink/ink1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4-05-23T18:55:00.87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19491 9137 0,'71'0'47,"-1"0"-31,-52 0-16,140 35 109,1-35-93,-53 0 0,-35 0-1,70 0 95,-88 18-95,17-18-15,18 0 16,106 17-1,-52-17 1,-19 0 0,-35 0 15,212 0-15,-88 0-1,-1-17 1,-70-1-1,-35 18 1,18 0 0,158-17-1,18-1 1,0-53 15,-18 36-31,-176 17 31,17 1-15,-70-1 0,-18 18 15,318-35-15,-265 35-16,36-18 15,105 1 1,-88-1-1,18 18 1,-35 0 0,-1 0-1,0 0 1,-17 0 0,-35 0-1,-1 0 16,-34 0-31,-1 0 16,53 0 0,36 0-1,-54 0 1,-17 0-16,124 0 16,-72 0-1,19 18 1,-36-18-1,-35 0 1,-35 0 78,264 17-79,71 19 17,-248-19-17,-87-17 1,123 0 78,-17 18-79,-36-1-15,71 1 16,-89-18 0,1 0-1,-18 0 1,-18 0-1,35 0 17,-17 0-17,-17 0 1,34 0 0,18 0-1,-70 0-15,17 0 16,18 0-1,-35 0 1,-1 0-16,107 18 31,-53-1-15,-19-17 0,-16 0-1,-19 0 32,54 18-31,-18-18 31,-18 0-32,0 0-15,18 0 31,-17 0-15,-36 18 0,35-18 31,35 0-32,-52 0-15,0 0 16,17 0-1,-17 0-15,17 0 0,-17 0 16,52 0 0,-52 0-1,35 0-15,0 0 32,-1 0-17,-34 0 1,17 0-1,1 0 1,-19 0 0,1 0-1,0 0-15,-1 0 32,1 0-17,-1 0-15,19 0 31,-1 0-15,-17 17 0,17-17-1,-17 0 17,-1 0 124,1 0-78,0 0-31,17-17 0,-35-1-32,17 18 1,1 0 46,-71-71 126,-70 1-172,87 52-16,-69 1 15,52-1-15,-18 18 16,18 0-16,0-18 15,0 18 17,36 0-32,-89 0 15,18 0 1,-1-17 0,1 17-1,35 0 1,36 0 15,-1 0-15,89 0 124,34 17-124,19 1 0,-53 0-1,-36-18 1,-18 0-16,36 0 31,-35 0-31,0 0 16,35 0-1,17 0 1,-17 0 0,0 0-1,0 0 1,0 35-1,-18-17 1,36-1 0,-54 1-1,1-1 1,0-17 0,17 18-16,0 0 15,0 17 16,-17-17-15,0-18 15,-18 17-15,17-17 0,19 18 93,-1 17-93,-18-35-16,-87 18 125,-283-1-110,194-17-15,54 0 16,-266 0-1,195 0 1,35 0 0,-53-35-1,52 18 1,19 17 15,-159-36-15,264 36-1,-17 0-15,17 0 16,-17 0-16,17 0 16,-88-17 15,18 17-15,0 0-1,70 0 1,1 0 15,-1 0-31,1 0 63,-125 0-48,19 0 1,70 0-1,-123 0 48,87 0-47,-34 0-1,-18 0 1,0 0-1,35 0 1,35 0-16,1 0 16,52 0-16,-17 0 15,17 0-15,-35 0 16,-70 0 0,52 0-1,-17 0 1,0 0-1,0 0 1,-18 0 0,53 0-1,0 0 17,-88 0-17,88 0-15,-18 0 16,-34 0-1,69 0 1,-34 0 0,17 0-1,-71 0 1,-34 0 0,34 0-1,18 0 1,-17 17-1,70-17 1,-18 0 0,1 0-1,17 0 1,0 0-16,-88 0 31,88 0-15,0 0-1,-53 0 1,0 0 0,-35-17-1,18-1 1,-18 0 0,0 18-1,17 0 1,54-17-1,34 17-15,-17 0 16,-35 0 0,18 0-1,17 0 1,-18-18 0,18 18 15,0-18-16,-35 18 1,18-17 0,34-1-1,19 18 1,-36 0 31,-300 0-32,212 0 1,70 0 0,54 0 15,-1 0 63,-388 0-79,353 0-15,-88 0 16,35 0 0,89 0-1,-195 0 48,36 18-48,-1-1 1,142 1 0,0-18 62,-124 0-63,0 0 79,142 0-63,-1 0 79,0 0-95,1 0 1,-36-70 0,35 34 15,1 19-16,17-19 126,35-17-78,106 18-48,-88 18 1,35 17-1,18 0 1,-18 0 0,0 0-1,53 0 1,18 0 0,-18 0-1,-70 0-15,17 0 16,18 0-1,-53 0-15,0 0 16,105 35 15,-52-35-15,53 0 0,-35 0-1,-89 0 1,-18 0-1,19 0 1,52 17 0,53-17-1,0 0 1,0 0 0,-70 0-16,-18 0 15,105 18 1,-52 0-1,0-18 1,0 0 0,-35 17 15,-1-17-15,1 0-1,-36 0-15,18 0 16,35 0-1,18 18 1,-71-18-16,0 0 16,89 0-1,-18 0 1,17 0 0,-17 18-1,-18-18 1,-70 0-1,35 0 48,106 0-47,-107 17-16,-16-17 15,105 0 1,-106 0-1,-17 0 1,70 18 78,0-18-79,-35 0 1</inkml:trace>
</inkml:ink>
</file>

<file path=ppt/ink/ink1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4-05-23T18:55:04.55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29175 11994 0,'158'0'63,"54"0"-48,-88 0 1,-19 0 0,19 0-1,-18 0 1,-18 0 0,35 0-1,-70 0 1,18 0-1,-36 0-15,0 0 47,1 0-31,-19 0 0,19 0-1,-1 0 1,0 0-1,0 0 1,-17 0 0,0 0 15,35 0-15,17 0-1,-52 0-15,35 0 16,-124 0 109,-17 0-110,17 0-15</inkml:trace>
</inkml:ink>
</file>

<file path=ppt/ink/ink1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4-05-23T18:55:05.80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28875 12206 0,'35'0'16,"36"0"0,-36-18-1,0 18 1,1 0-16,-1-17 16,35-1-1,-52 18 1,17 0-1,-17 0 17,17 0 61,0 0-77,36 18 0,17-18 15,36 35-15,-1-35-1,18 35 1,-70-35-1,-18 0 1,-18 18 0,-17 0-16,17-18 15,0 17-15,-17-17 16,17 18-16,0-18 16,18 18-1,-35-18-15,17 0 16,18 0-1,-18 0 1,36 0 0,-18 0 15,-35 0-15,17 0 15,0 0-16,-17 0 1,35 0 0,-18 0 15,0 0-15,-17 0-1,-1 0 1</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4-05-23T17:33:39.78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6032 14164 0</inkml:trace>
</inkml:ink>
</file>

<file path=ppt/ink/ink2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4-05-23T18:55:09.01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4304 12665 0,'18'0'63,"299"35"-48,-52-17 1,-124-1 0,-71 1-16,-34-18 15,52 0 1,-53 0-16,0 18 15,142-18 1,70 17 0,-36-17-1,-52 18 1,-35-18 0,-36 0-1,0 0 16,18 0-15,52 17 0,-87 1-16,17-18 15,71 18 1,-106-18-16,17 0 16,36 17-1,-53-17 1,35 18-1,18-18 1,18 0 0,34 0-1,-16 0 1,-1 0 15,35 0 0,-158 0-31,158 0 32,53-18-17,18-17 1,-123 35 0,-89 0-1,-17 0 16,211 0 1,-88 0-17,-106 0-15,-17 0 16,0 0 15,88 0 16,-36 0-31,54 0-1,-89 0 1,0 0 0,18 0 46,35 0-46,36 0-1,-71 0 1,-36 0 0,1 0 62,0 0-63,-1 0 1,1 0 0</inkml:trace>
</inkml:ink>
</file>

<file path=ppt/ink/ink2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4-05-23T18:55:13.55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10195 12753 0,'-35'-18'78,"-18"1"-62,0 17-1,0-18 1,0 0 0,-17 1-1,-1-1 1,36 18-1,17 0 1,-35-18 0,36 18-16,-19-17 15,-34-1 1,35 18-16,-1-17 16,-17 17-1,36 0 1,-1 0-1,-52-18 1,17 0 0,-18 1-1,18 17 17,-17-18-17,17 0 1,17 18-16,-16 0 15,-107-17 1,88 17 0,18 0-1,-17 0 1,-54 0 15,-70 0-15,141 0-1,18 0 1,17 0 47,-281 17-48,105 19 1,17-19-1,71 1 1,89-18 15,-107 0-15,54 0 0,-19 0-1,37 0-15,34 0 16,0 0-16,-35 0 15,-35 0 1,0 0 0,17 0-1,18 18 1,-52-1 0,52-17 15,-35 18-16,-36-1 1,18 1 0,-35 17-1,0 1 1,53-36-16,17 17 16,-52 1-16,88-18 15,-177 35 1,88-17-1,36-18 1,18 17 0,-1-17-1,36 18 1,-18-18 0,35 0 15,-105 0 78,52 18-93,-52-1-1,105-17 1,-17 0 0,0 0 31,-71 0-16,88 0-16,0 0 17,89 0 140,123 0-141,106 71-16,-194-53 1,0-1 15,-1 1-15,19 17 0,-18-35-1,35 35-15,-18-17 16,-35-18-16,1 0 15,34 18-15,-35-18 16,53 0 0,-70 0-1,35 0 1,53 17 0,17-17-1,-17 0 16,-71 0-15,-53 0-16,0 0 16,1 0-1,-1 0 1,18 0-16,-18 0 16,124 0-1,-36 0 1,-34 0-1,-36 0 1,17 0 0,-35 0-1,54 0 1,69 0 0,89 0-1,-211 0 1,34 0-16,54 0 31,-107 0-31,18 0 16,89 0-1,-18 0 1,53 0 0,-54 0-1,-16 0 1,-72 0-1,1 0 1,35 0-16,-36 0 16,107 0-1,-18 0 1,-53 0-16,0 0 16,35 0-1,0 0 1,-35 0 15,-36 0-15,19 0-1,-19 0 1,19 0 0,-1 0-1,0 0 1,-17 0-16,0 0 15,-1 0 1,18 0 0,18 0-1,18 0 1,-53 0 0,-1 0-1,-105-106 220,35 71-220,35 18-15,-87-36 16,69 35 15,36 0-31,-70 1 16,-18-1-1,17 0-15,18-17 16,-35 0 0,35 17-1,0 18 1,18-17-1,17-1 1,-35 18 0,-17-18-1,-1 1 1,18 17 0,0 0-16,18-18 15,-18 18 1,35 0-1,-70-18 1,-18-17 0,18 35-1,71-17 1,-19 17 0,19 0-1,-19 0 1,-52-18-1,-18 18 1,18 0 0,18 0-16,34 0 15,19 0 17,-19 0-17,-263 0 1,87 0-1,106 18 1,36-18 15,34 0-15,1 0 0,0 0-16,-36 0 15,18 0 1,36 0-16,-19 0 15,19 0 32,-142 0-31,88 0 0,36 0-1,-53 17 1,53-17-1,-18 0 1,0 0 15,17 0-31,19 0 16,-18 0-16,-18 0 16,-124 18-1,107-18 1,52 0-1,0 0 1,-17 17 0,-106-17-1,35 36 1,0-19 0,71-17-1,17 0-15,1 0 78,-89 0-62,71 0 15,17 0 0,0 0-15</inkml:trace>
</inkml:ink>
</file>

<file path=ppt/ink/ink2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4-05-23T17:33:34.70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8378 13952 0</inkml:trace>
</inkml:ink>
</file>

<file path=ppt/ink/ink2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4-05-23T17:33:39.78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6032 14164 0</inkml:trace>
</inkml:ink>
</file>

<file path=ppt/ink/ink2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4-05-23T18:55:00.87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19491 9137 0,'71'0'47,"-1"0"-31,-52 0-16,140 35 109,1-35-93,-53 0 0,-35 0-1,70 0 95,-88 18-95,17-18-15,18 0 16,106 17-1,-52-17 1,-19 0 0,-35 0 15,212 0-15,-88 0-1,-1-17 1,-70-1-1,-35 18 1,18 0 0,158-17-1,18-1 1,0-53 15,-18 36-31,-176 17 31,17 1-15,-70-1 0,-18 18 15,318-35-15,-265 35-16,36-18 15,105 1 1,-88-1-1,18 18 1,-35 0 0,-1 0-1,0 0 1,-17 0 0,-35 0-1,-1 0 16,-34 0-31,-1 0 16,53 0 0,36 0-1,-54 0 1,-17 0-16,124 0 16,-72 0-1,19 18 1,-36-18-1,-35 0 1,-35 0 78,264 17-79,71 19 17,-248-19-17,-87-17 1,123 0 78,-17 18-79,-36-1-15,71 1 16,-89-18 0,1 0-1,-18 0 1,-18 0-1,35 0 17,-17 0-17,-17 0 1,34 0 0,18 0-1,-70 0-15,17 0 16,18 0-1,-35 0 1,-1 0-16,107 18 31,-53-1-15,-19-17 0,-16 0-1,-19 0 32,54 18-31,-18-18 31,-18 0-32,0 0-15,18 0 31,-17 0-15,-36 18 0,35-18 31,35 0-32,-52 0-15,0 0 16,17 0-1,-17 0-15,17 0 0,-17 0 16,52 0 0,-52 0-1,35 0-15,0 0 32,-1 0-17,-34 0 1,17 0-1,1 0 1,-19 0 0,1 0-1,0 0-15,-1 0 32,1 0-17,-1 0-15,19 0 31,-1 0-15,-17 17 0,17-17-1,-17 0 17,-1 0 124,1 0-78,0 0-31,17-17 0,-35-1-32,17 18 1,1 0 46,-71-71 126,-70 1-172,87 52-16,-69 1 15,52-1-15,-18 18 16,18 0-16,0-18 15,0 18 17,36 0-32,-89 0 15,18 0 1,-1-17 0,1 17-1,35 0 1,36 0 15,-1 0-15,89 0 124,34 17-124,19 1 0,-53 0-1,-36-18 1,-18 0-16,36 0 31,-35 0-31,0 0 16,35 0-1,17 0 1,-17 0 0,0 0-1,0 0 1,0 35-1,-18-17 1,36-1 0,-54 1-1,1-1 1,0-17 0,17 18-16,0 0 15,0 17 16,-17-17-15,0-18 15,-18 17-15,17-17 0,19 18 93,-1 17-93,-18-35-16,-87 18 125,-283-1-110,194-17-15,54 0 16,-266 0-1,195 0 1,35 0 0,-53-35-1,52 18 1,19 17 15,-159-36-15,264 36-1,-17 0-15,17 0 16,-17 0-16,17 0 16,-88-17 15,18 17-15,0 0-1,70 0 1,1 0 15,-1 0-31,1 0 63,-125 0-48,19 0 1,70 0-1,-123 0 48,87 0-47,-34 0-1,-18 0 1,0 0-1,35 0 1,35 0-16,1 0 16,52 0-16,-17 0 15,17 0-15,-35 0 16,-70 0 0,52 0-1,-17 0 1,0 0-1,0 0 1,-18 0 0,53 0-1,0 0 17,-88 0-17,88 0-15,-18 0 16,-34 0-1,69 0 1,-34 0 0,17 0-1,-71 0 1,-34 0 0,34 0-1,18 0 1,-17 17-1,70-17 1,-18 0 0,1 0-1,17 0 1,0 0-16,-88 0 31,88 0-15,0 0-1,-53 0 1,0 0 0,-35-17-1,18-1 1,-18 0 0,0 18-1,17 0 1,54-17-1,34 17-15,-17 0 16,-35 0 0,18 0-1,17 0 1,-18-18 0,18 18 15,0-18-16,-35 18 1,18-17 0,34-1-1,19 18 1,-36 0 31,-300 0-32,212 0 1,70 0 0,54 0 15,-1 0 63,-388 0-79,353 0-15,-88 0 16,35 0 0,89 0-1,-195 0 48,36 18-48,-1-1 1,142 1 0,0-18 62,-124 0-63,0 0 79,142 0-63,-1 0 79,0 0-95,1 0 1,-36-70 0,35 34 15,1 19-16,17-19 126,35-17-78,106 18-48,-88 18 1,35 17-1,18 0 1,-18 0 0,0 0-1,53 0 1,18 0 0,-18 0-1,-70 0-15,17 0 16,18 0-1,-53 0-15,0 0 16,105 35 15,-52-35-15,53 0 0,-35 0-1,-89 0 1,-18 0-1,19 0 1,52 17 0,53-17-1,0 0 1,0 0 0,-70 0-16,-18 0 15,105 18 1,-52 0-1,0-18 1,0 0 0,-35 17 15,-1-17-15,1 0-1,-36 0-15,18 0 16,35 0-1,18 18 1,-71-18-16,0 0 16,89 0-1,-18 0 1,17 0 0,-17 18-1,-18-18 1,-70 0-1,35 0 48,106 0-47,-107 17-16,-16-17 15,105 0 1,-106 0-1,-17 0 1,70 18 78,0-18-79,-35 0 1</inkml:trace>
</inkml:ink>
</file>

<file path=ppt/ink/ink2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4-05-23T18:55:04.55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29175 11994 0,'158'0'63,"54"0"-48,-88 0 1,-19 0 0,19 0-1,-18 0 1,-18 0 0,35 0-1,-70 0 1,18 0-1,-36 0-15,0 0 47,1 0-31,-19 0 0,19 0-1,-1 0 1,0 0-1,0 0 1,-17 0 0,0 0 15,35 0-15,17 0-1,-52 0-15,35 0 16,-124 0 109,-17 0-110,17 0-15</inkml:trace>
</inkml:ink>
</file>

<file path=ppt/ink/ink2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4-05-23T18:55:05.80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28875 12206 0,'35'0'16,"36"0"0,-36-18-1,0 18 1,1 0-16,-1-17 16,35-1-1,-52 18 1,17 0-1,-17 0 17,17 0 61,0 0-77,36 18 0,17-18 15,36 35-15,-1-35-1,18 35 1,-70-35-1,-18 0 1,-18 18 0,-17 0-16,17-18 15,0 17-15,-17-17 16,17 18-16,0-18 16,18 18-1,-35-18-15,17 0 16,18 0-1,-18 0 1,36 0 0,-18 0 15,-35 0-15,17 0 15,0 0-16,-17 0 1,35 0 0,-18 0 15,0 0-15,-17 0-1,-1 0 1</inkml:trace>
</inkml:ink>
</file>

<file path=ppt/ink/ink2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4-05-23T18:55:09.01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4304 12665 0,'18'0'63,"299"35"-48,-52-17 1,-124-1 0,-71 1-16,-34-18 15,52 0 1,-53 0-16,0 18 15,142-18 1,70 17 0,-36-17-1,-52 18 1,-35-18 0,-36 0-1,0 0 16,18 0-15,52 17 0,-87 1-16,17-18 15,71 18 1,-106-18-16,17 0 16,36 17-1,-53-17 1,35 18-1,18-18 1,18 0 0,34 0-1,-16 0 1,-1 0 15,35 0 0,-158 0-31,158 0 32,53-18-17,18-17 1,-123 35 0,-89 0-1,-17 0 16,211 0 1,-88 0-17,-106 0-15,-17 0 16,0 0 15,88 0 16,-36 0-31,54 0-1,-89 0 1,0 0 0,18 0 46,35 0-46,36 0-1,-71 0 1,-36 0 0,1 0 62,0 0-63,-1 0 1,1 0 0</inkml:trace>
</inkml:ink>
</file>

<file path=ppt/ink/ink2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4-05-23T18:55:13.55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10195 12753 0,'-35'-18'78,"-18"1"-62,0 17-1,0-18 1,0 0 0,-17 1-1,-1-1 1,36 18-1,17 0 1,-35-18 0,36 18-16,-19-17 15,-34-1 1,35 18-16,-1-17 16,-17 17-1,36 0 1,-1 0-1,-52-18 1,17 0 0,-18 1-1,18 17 17,-17-18-17,17 0 1,17 18-16,-16 0 15,-107-17 1,88 17 0,18 0-1,-17 0 1,-54 0 15,-70 0-15,141 0-1,18 0 1,17 0 47,-281 17-48,105 19 1,17-19-1,71 1 1,89-18 15,-107 0-15,54 0 0,-19 0-1,37 0-15,34 0 16,0 0-16,-35 0 15,-35 0 1,0 0 0,17 0-1,18 18 1,-52-1 0,52-17 15,-35 18-16,-36-1 1,18 1 0,-35 17-1,0 1 1,53-36-16,17 17 16,-52 1-16,88-18 15,-177 35 1,88-17-1,36-18 1,18 17 0,-1-17-1,36 18 1,-18-18 0,35 0 15,-105 0 78,52 18-93,-52-1-1,105-17 1,-17 0 0,0 0 31,-71 0-16,88 0-16,0 0 17,89 0 140,123 0-141,106 71-16,-194-53 1,0-1 15,-1 1-15,19 17 0,-18-35-1,35 35-15,-18-17 16,-35-18-16,1 0 15,34 18-15,-35-18 16,53 0 0,-70 0-1,35 0 1,53 17 0,17-17-1,-17 0 16,-71 0-15,-53 0-16,0 0 16,1 0-1,-1 0 1,18 0-16,-18 0 16,124 0-1,-36 0 1,-34 0-1,-36 0 1,17 0 0,-35 0-1,54 0 1,69 0 0,89 0-1,-211 0 1,34 0-16,54 0 31,-107 0-31,18 0 16,89 0-1,-18 0 1,53 0 0,-54 0-1,-16 0 1,-72 0-1,1 0 1,35 0-16,-36 0 16,107 0-1,-18 0 1,-53 0-16,0 0 16,35 0-1,0 0 1,-35 0 15,-36 0-15,19 0-1,-19 0 1,19 0 0,-1 0-1,0 0 1,-17 0-16,0 0 15,-1 0 1,18 0 0,18 0-1,18 0 1,-53 0 0,-1 0-1,-105-106 220,35 71-220,35 18-15,-87-36 16,69 35 15,36 0-31,-70 1 16,-18-1-1,17 0-15,18-17 16,-35 0 0,35 17-1,0 18 1,18-17-1,17-1 1,-35 18 0,-17-18-1,-1 1 1,18 17 0,0 0-16,18-18 15,-18 18 1,35 0-1,-70-18 1,-18-17 0,18 35-1,71-17 1,-19 17 0,19 0-1,-19 0 1,-52-18-1,-18 18 1,18 0 0,18 0-16,34 0 15,19 0 17,-19 0-17,-263 0 1,87 0-1,106 18 1,36-18 15,34 0-15,1 0 0,0 0-16,-36 0 15,18 0 1,36 0-16,-19 0 15,19 0 32,-142 0-31,88 0 0,36 0-1,-53 17 1,53-17-1,-18 0 1,0 0 15,17 0-31,19 0 16,-18 0-16,-18 0 16,-124 18-1,107-18 1,52 0-1,0 0 1,-17 17 0,-106-17-1,35 36 1,0-19 0,71-17-1,17 0-15,1 0 78,-89 0-62,71 0 15,17 0 0,0 0-15</inkml:trace>
</inkml:ink>
</file>

<file path=ppt/ink/ink2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4-05-23T17:33:34.70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8378 13952 0</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4-05-23T18:55:00.87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19491 9137 0,'71'0'47,"-1"0"-31,-52 0-16,140 35 109,1-35-93,-53 0 0,-35 0-1,70 0 95,-88 18-95,17-18-15,18 0 16,106 17-1,-52-17 1,-19 0 0,-35 0 15,212 0-15,-88 0-1,-1-17 1,-70-1-1,-35 18 1,18 0 0,158-17-1,18-1 1,0-53 15,-18 36-31,-176 17 31,17 1-15,-70-1 0,-18 18 15,318-35-15,-265 35-16,36-18 15,105 1 1,-88-1-1,18 18 1,-35 0 0,-1 0-1,0 0 1,-17 0 0,-35 0-1,-1 0 16,-34 0-31,-1 0 16,53 0 0,36 0-1,-54 0 1,-17 0-16,124 0 16,-72 0-1,19 18 1,-36-18-1,-35 0 1,-35 0 78,264 17-79,71 19 17,-248-19-17,-87-17 1,123 0 78,-17 18-79,-36-1-15,71 1 16,-89-18 0,1 0-1,-18 0 1,-18 0-1,35 0 17,-17 0-17,-17 0 1,34 0 0,18 0-1,-70 0-15,17 0 16,18 0-1,-35 0 1,-1 0-16,107 18 31,-53-1-15,-19-17 0,-16 0-1,-19 0 32,54 18-31,-18-18 31,-18 0-32,0 0-15,18 0 31,-17 0-15,-36 18 0,35-18 31,35 0-32,-52 0-15,0 0 16,17 0-1,-17 0-15,17 0 0,-17 0 16,52 0 0,-52 0-1,35 0-15,0 0 32,-1 0-17,-34 0 1,17 0-1,1 0 1,-19 0 0,1 0-1,0 0-15,-1 0 32,1 0-17,-1 0-15,19 0 31,-1 0-15,-17 17 0,17-17-1,-17 0 17,-1 0 124,1 0-78,0 0-31,17-17 0,-35-1-32,17 18 1,1 0 46,-71-71 126,-70 1-172,87 52-16,-69 1 15,52-1-15,-18 18 16,18 0-16,0-18 15,0 18 17,36 0-32,-89 0 15,18 0 1,-1-17 0,1 17-1,35 0 1,36 0 15,-1 0-15,89 0 124,34 17-124,19 1 0,-53 0-1,-36-18 1,-18 0-16,36 0 31,-35 0-31,0 0 16,35 0-1,17 0 1,-17 0 0,0 0-1,0 0 1,0 35-1,-18-17 1,36-1 0,-54 1-1,1-1 1,0-17 0,17 18-16,0 0 15,0 17 16,-17-17-15,0-18 15,-18 17-15,17-17 0,19 18 93,-1 17-93,-18-35-16,-87 18 125,-283-1-110,194-17-15,54 0 16,-266 0-1,195 0 1,35 0 0,-53-35-1,52 18 1,19 17 15,-159-36-15,264 36-1,-17 0-15,17 0 16,-17 0-16,17 0 16,-88-17 15,18 17-15,0 0-1,70 0 1,1 0 15,-1 0-31,1 0 63,-125 0-48,19 0 1,70 0-1,-123 0 48,87 0-47,-34 0-1,-18 0 1,0 0-1,35 0 1,35 0-16,1 0 16,52 0-16,-17 0 15,17 0-15,-35 0 16,-70 0 0,52 0-1,-17 0 1,0 0-1,0 0 1,-18 0 0,53 0-1,0 0 17,-88 0-17,88 0-15,-18 0 16,-34 0-1,69 0 1,-34 0 0,17 0-1,-71 0 1,-34 0 0,34 0-1,18 0 1,-17 17-1,70-17 1,-18 0 0,1 0-1,17 0 1,0 0-16,-88 0 31,88 0-15,0 0-1,-53 0 1,0 0 0,-35-17-1,18-1 1,-18 0 0,0 18-1,17 0 1,54-17-1,34 17-15,-17 0 16,-35 0 0,18 0-1,17 0 1,-18-18 0,18 18 15,0-18-16,-35 18 1,18-17 0,34-1-1,19 18 1,-36 0 31,-300 0-32,212 0 1,70 0 0,54 0 15,-1 0 63,-388 0-79,353 0-15,-88 0 16,35 0 0,89 0-1,-195 0 48,36 18-48,-1-1 1,142 1 0,0-18 62,-124 0-63,0 0 79,142 0-63,-1 0 79,0 0-95,1 0 1,-36-70 0,35 34 15,1 19-16,17-19 126,35-17-78,106 18-48,-88 18 1,35 17-1,18 0 1,-18 0 0,0 0-1,53 0 1,18 0 0,-18 0-1,-70 0-15,17 0 16,18 0-1,-53 0-15,0 0 16,105 35 15,-52-35-15,53 0 0,-35 0-1,-89 0 1,-18 0-1,19 0 1,52 17 0,53-17-1,0 0 1,0 0 0,-70 0-16,-18 0 15,105 18 1,-52 0-1,0-18 1,0 0 0,-35 17 15,-1-17-15,1 0-1,-36 0-15,18 0 16,35 0-1,18 18 1,-71-18-16,0 0 16,89 0-1,-18 0 1,17 0 0,-17 18-1,-18-18 1,-70 0-1,35 0 48,106 0-47,-107 17-16,-16-17 15,105 0 1,-106 0-1,-17 0 1,70 18 78,0-18-79,-35 0 1</inkml:trace>
</inkml:ink>
</file>

<file path=ppt/ink/ink3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4-05-23T17:33:39.78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6032 14164 0</inkml:trace>
</inkml:ink>
</file>

<file path=ppt/ink/ink3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4-05-23T18:55:00.87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19491 9137 0,'71'0'47,"-1"0"-31,-52 0-16,140 35 109,1-35-93,-53 0 0,-35 0-1,70 0 95,-88 18-95,17-18-15,18 0 16,106 17-1,-52-17 1,-19 0 0,-35 0 15,212 0-15,-88 0-1,-1-17 1,-70-1-1,-35 18 1,18 0 0,158-17-1,18-1 1,0-53 15,-18 36-31,-176 17 31,17 1-15,-70-1 0,-18 18 15,318-35-15,-265 35-16,36-18 15,105 1 1,-88-1-1,18 18 1,-35 0 0,-1 0-1,0 0 1,-17 0 0,-35 0-1,-1 0 16,-34 0-31,-1 0 16,53 0 0,36 0-1,-54 0 1,-17 0-16,124 0 16,-72 0-1,19 18 1,-36-18-1,-35 0 1,-35 0 78,264 17-79,71 19 17,-248-19-17,-87-17 1,123 0 78,-17 18-79,-36-1-15,71 1 16,-89-18 0,1 0-1,-18 0 1,-18 0-1,35 0 17,-17 0-17,-17 0 1,34 0 0,18 0-1,-70 0-15,17 0 16,18 0-1,-35 0 1,-1 0-16,107 18 31,-53-1-15,-19-17 0,-16 0-1,-19 0 32,54 18-31,-18-18 31,-18 0-32,0 0-15,18 0 31,-17 0-15,-36 18 0,35-18 31,35 0-32,-52 0-15,0 0 16,17 0-1,-17 0-15,17 0 0,-17 0 16,52 0 0,-52 0-1,35 0-15,0 0 32,-1 0-17,-34 0 1,17 0-1,1 0 1,-19 0 0,1 0-1,0 0-15,-1 0 32,1 0-17,-1 0-15,19 0 31,-1 0-15,-17 17 0,17-17-1,-17 0 17,-1 0 124,1 0-78,0 0-31,17-17 0,-35-1-32,17 18 1,1 0 46,-71-71 126,-70 1-172,87 52-16,-69 1 15,52-1-15,-18 18 16,18 0-16,0-18 15,0 18 17,36 0-32,-89 0 15,18 0 1,-1-17 0,1 17-1,35 0 1,36 0 15,-1 0-15,89 0 124,34 17-124,19 1 0,-53 0-1,-36-18 1,-18 0-16,36 0 31,-35 0-31,0 0 16,35 0-1,17 0 1,-17 0 0,0 0-1,0 0 1,0 35-1,-18-17 1,36-1 0,-54 1-1,1-1 1,0-17 0,17 18-16,0 0 15,0 17 16,-17-17-15,0-18 15,-18 17-15,17-17 0,19 18 93,-1 17-93,-18-35-16,-87 18 125,-283-1-110,194-17-15,54 0 16,-266 0-1,195 0 1,35 0 0,-53-35-1,52 18 1,19 17 15,-159-36-15,264 36-1,-17 0-15,17 0 16,-17 0-16,17 0 16,-88-17 15,18 17-15,0 0-1,70 0 1,1 0 15,-1 0-31,1 0 63,-125 0-48,19 0 1,70 0-1,-123 0 48,87 0-47,-34 0-1,-18 0 1,0 0-1,35 0 1,35 0-16,1 0 16,52 0-16,-17 0 15,17 0-15,-35 0 16,-70 0 0,52 0-1,-17 0 1,0 0-1,0 0 1,-18 0 0,53 0-1,0 0 17,-88 0-17,88 0-15,-18 0 16,-34 0-1,69 0 1,-34 0 0,17 0-1,-71 0 1,-34 0 0,34 0-1,18 0 1,-17 17-1,70-17 1,-18 0 0,1 0-1,17 0 1,0 0-16,-88 0 31,88 0-15,0 0-1,-53 0 1,0 0 0,-35-17-1,18-1 1,-18 0 0,0 18-1,17 0 1,54-17-1,34 17-15,-17 0 16,-35 0 0,18 0-1,17 0 1,-18-18 0,18 18 15,0-18-16,-35 18 1,18-17 0,34-1-1,19 18 1,-36 0 31,-300 0-32,212 0 1,70 0 0,54 0 15,-1 0 63,-388 0-79,353 0-15,-88 0 16,35 0 0,89 0-1,-195 0 48,36 18-48,-1-1 1,142 1 0,0-18 62,-124 0-63,0 0 79,142 0-63,-1 0 79,0 0-95,1 0 1,-36-70 0,35 34 15,1 19-16,17-19 126,35-17-78,106 18-48,-88 18 1,35 17-1,18 0 1,-18 0 0,0 0-1,53 0 1,18 0 0,-18 0-1,-70 0-15,17 0 16,18 0-1,-53 0-15,0 0 16,105 35 15,-52-35-15,53 0 0,-35 0-1,-89 0 1,-18 0-1,19 0 1,52 17 0,53-17-1,0 0 1,0 0 0,-70 0-16,-18 0 15,105 18 1,-52 0-1,0-18 1,0 0 0,-35 17 15,-1-17-15,1 0-1,-36 0-15,18 0 16,35 0-1,18 18 1,-71-18-16,0 0 16,89 0-1,-18 0 1,17 0 0,-17 18-1,-18-18 1,-70 0-1,35 0 48,106 0-47,-107 17-16,-16-17 15,105 0 1,-106 0-1,-17 0 1,70 18 78,0-18-79,-35 0 1</inkml:trace>
</inkml:ink>
</file>

<file path=ppt/ink/ink3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4-05-23T18:55:04.55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29175 11994 0,'158'0'63,"54"0"-48,-88 0 1,-19 0 0,19 0-1,-18 0 1,-18 0 0,35 0-1,-70 0 1,18 0-1,-36 0-15,0 0 47,1 0-31,-19 0 0,19 0-1,-1 0 1,0 0-1,0 0 1,-17 0 0,0 0 15,35 0-15,17 0-1,-52 0-15,35 0 16,-124 0 109,-17 0-110,17 0-15</inkml:trace>
</inkml:ink>
</file>

<file path=ppt/ink/ink3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4-05-23T18:55:05.80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28875 12206 0,'35'0'16,"36"0"0,-36-18-1,0 18 1,1 0-16,-1-17 16,35-1-1,-52 18 1,17 0-1,-17 0 17,17 0 61,0 0-77,36 18 0,17-18 15,36 35-15,-1-35-1,18 35 1,-70-35-1,-18 0 1,-18 18 0,-17 0-16,17-18 15,0 17-15,-17-17 16,17 18-16,0-18 16,18 18-1,-35-18-15,17 0 16,18 0-1,-18 0 1,36 0 0,-18 0 15,-35 0-15,17 0 15,0 0-16,-17 0 1,35 0 0,-18 0 15,0 0-15,-17 0-1,-1 0 1</inkml:trace>
</inkml:ink>
</file>

<file path=ppt/ink/ink3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4-05-23T18:55:09.01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4304 12665 0,'18'0'63,"299"35"-48,-52-17 1,-124-1 0,-71 1-16,-34-18 15,52 0 1,-53 0-16,0 18 15,142-18 1,70 17 0,-36-17-1,-52 18 1,-35-18 0,-36 0-1,0 0 16,18 0-15,52 17 0,-87 1-16,17-18 15,71 18 1,-106-18-16,17 0 16,36 17-1,-53-17 1,35 18-1,18-18 1,18 0 0,34 0-1,-16 0 1,-1 0 15,35 0 0,-158 0-31,158 0 32,53-18-17,18-17 1,-123 35 0,-89 0-1,-17 0 16,211 0 1,-88 0-17,-106 0-15,-17 0 16,0 0 15,88 0 16,-36 0-31,54 0-1,-89 0 1,0 0 0,18 0 46,35 0-46,36 0-1,-71 0 1,-36 0 0,1 0 62,0 0-63,-1 0 1,1 0 0</inkml:trace>
</inkml:ink>
</file>

<file path=ppt/ink/ink3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4-05-23T18:55:13.55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10195 12753 0,'-35'-18'78,"-18"1"-62,0 17-1,0-18 1,0 0 0,-17 1-1,-1-1 1,36 18-1,17 0 1,-35-18 0,36 18-16,-19-17 15,-34-1 1,35 18-16,-1-17 16,-17 17-1,36 0 1,-1 0-1,-52-18 1,17 0 0,-18 1-1,18 17 17,-17-18-17,17 0 1,17 18-16,-16 0 15,-107-17 1,88 17 0,18 0-1,-17 0 1,-54 0 15,-70 0-15,141 0-1,18 0 1,17 0 47,-281 17-48,105 19 1,17-19-1,71 1 1,89-18 15,-107 0-15,54 0 0,-19 0-1,37 0-15,34 0 16,0 0-16,-35 0 15,-35 0 1,0 0 0,17 0-1,18 18 1,-52-1 0,52-17 15,-35 18-16,-36-1 1,18 1 0,-35 17-1,0 1 1,53-36-16,17 17 16,-52 1-16,88-18 15,-177 35 1,88-17-1,36-18 1,18 17 0,-1-17-1,36 18 1,-18-18 0,35 0 15,-105 0 78,52 18-93,-52-1-1,105-17 1,-17 0 0,0 0 31,-71 0-16,88 0-16,0 0 17,89 0 140,123 0-141,106 71-16,-194-53 1,0-1 15,-1 1-15,19 17 0,-18-35-1,35 35-15,-18-17 16,-35-18-16,1 0 15,34 18-15,-35-18 16,53 0 0,-70 0-1,35 0 1,53 17 0,17-17-1,-17 0 16,-71 0-15,-53 0-16,0 0 16,1 0-1,-1 0 1,18 0-16,-18 0 16,124 0-1,-36 0 1,-34 0-1,-36 0 1,17 0 0,-35 0-1,54 0 1,69 0 0,89 0-1,-211 0 1,34 0-16,54 0 31,-107 0-31,18 0 16,89 0-1,-18 0 1,53 0 0,-54 0-1,-16 0 1,-72 0-1,1 0 1,35 0-16,-36 0 16,107 0-1,-18 0 1,-53 0-16,0 0 16,35 0-1,0 0 1,-35 0 15,-36 0-15,19 0-1,-19 0 1,19 0 0,-1 0-1,0 0 1,-17 0-16,0 0 15,-1 0 1,18 0 0,18 0-1,18 0 1,-53 0 0,-1 0-1,-105-106 220,35 71-220,35 18-15,-87-36 16,69 35 15,36 0-31,-70 1 16,-18-1-1,17 0-15,18-17 16,-35 0 0,35 17-1,0 18 1,18-17-1,17-1 1,-35 18 0,-17-18-1,-1 1 1,18 17 0,0 0-16,18-18 15,-18 18 1,35 0-1,-70-18 1,-18-17 0,18 35-1,71-17 1,-19 17 0,19 0-1,-19 0 1,-52-18-1,-18 18 1,18 0 0,18 0-16,34 0 15,19 0 17,-19 0-17,-263 0 1,87 0-1,106 18 1,36-18 15,34 0-15,1 0 0,0 0-16,-36 0 15,18 0 1,36 0-16,-19 0 15,19 0 32,-142 0-31,88 0 0,36 0-1,-53 17 1,53-17-1,-18 0 1,0 0 15,17 0-31,19 0 16,-18 0-16,-18 0 16,-124 18-1,107-18 1,52 0-1,0 0 1,-17 17 0,-106-17-1,35 36 1,0-19 0,71-17-1,17 0-15,1 0 78,-89 0-62,71 0 15,17 0 0,0 0-15</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4-05-23T18:55:04.55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29175 11994 0,'158'0'63,"54"0"-48,-88 0 1,-19 0 0,19 0-1,-18 0 1,-18 0 0,35 0-1,-70 0 1,18 0-1,-36 0-15,0 0 47,1 0-31,-19 0 0,19 0-1,-1 0 1,0 0-1,0 0 1,-17 0 0,0 0 15,35 0-15,17 0-1,-52 0-15,35 0 16,-124 0 109,-17 0-110,17 0-15</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4-05-23T18:55:05.80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28875 12206 0,'35'0'16,"36"0"0,-36-18-1,0 18 1,1 0-16,-1-17 16,35-1-1,-52 18 1,17 0-1,-17 0 17,17 0 61,0 0-77,36 18 0,17-18 15,36 35-15,-1-35-1,18 35 1,-70-35-1,-18 0 1,-18 18 0,-17 0-16,17-18 15,0 17-15,-17-17 16,17 18-16,0-18 16,18 18-1,-35-18-15,17 0 16,18 0-1,-18 0 1,36 0 0,-18 0 15,-35 0-15,17 0 15,0 0-16,-17 0 1,35 0 0,-18 0 15,0 0-15,-17 0-1,-1 0 1</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4-05-23T18:55:09.01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4304 12665 0,'18'0'63,"299"35"-48,-52-17 1,-124-1 0,-71 1-16,-34-18 15,52 0 1,-53 0-16,0 18 15,142-18 1,70 17 0,-36-17-1,-52 18 1,-35-18 0,-36 0-1,0 0 16,18 0-15,52 17 0,-87 1-16,17-18 15,71 18 1,-106-18-16,17 0 16,36 17-1,-53-17 1,35 18-1,18-18 1,18 0 0,34 0-1,-16 0 1,-1 0 15,35 0 0,-158 0-31,158 0 32,53-18-17,18-17 1,-123 35 0,-89 0-1,-17 0 16,211 0 1,-88 0-17,-106 0-15,-17 0 16,0 0 15,88 0 16,-36 0-31,54 0-1,-89 0 1,0 0 0,18 0 46,35 0-46,36 0-1,-71 0 1,-36 0 0,1 0 62,0 0-63,-1 0 1,1 0 0</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4-05-23T18:55:13.55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10195 12753 0,'-35'-18'78,"-18"1"-62,0 17-1,0-18 1,0 0 0,-17 1-1,-1-1 1,36 18-1,17 0 1,-35-18 0,36 18-16,-19-17 15,-34-1 1,35 18-16,-1-17 16,-17 17-1,36 0 1,-1 0-1,-52-18 1,17 0 0,-18 1-1,18 17 17,-17-18-17,17 0 1,17 18-16,-16 0 15,-107-17 1,88 17 0,18 0-1,-17 0 1,-54 0 15,-70 0-15,141 0-1,18 0 1,17 0 47,-281 17-48,105 19 1,17-19-1,71 1 1,89-18 15,-107 0-15,54 0 0,-19 0-1,37 0-15,34 0 16,0 0-16,-35 0 15,-35 0 1,0 0 0,17 0-1,18 18 1,-52-1 0,52-17 15,-35 18-16,-36-1 1,18 1 0,-35 17-1,0 1 1,53-36-16,17 17 16,-52 1-16,88-18 15,-177 35 1,88-17-1,36-18 1,18 17 0,-1-17-1,36 18 1,-18-18 0,35 0 15,-105 0 78,52 18-93,-52-1-1,105-17 1,-17 0 0,0 0 31,-71 0-16,88 0-16,0 0 17,89 0 140,123 0-141,106 71-16,-194-53 1,0-1 15,-1 1-15,19 17 0,-18-35-1,35 35-15,-18-17 16,-35-18-16,1 0 15,34 18-15,-35-18 16,53 0 0,-70 0-1,35 0 1,53 17 0,17-17-1,-17 0 16,-71 0-15,-53 0-16,0 0 16,1 0-1,-1 0 1,18 0-16,-18 0 16,124 0-1,-36 0 1,-34 0-1,-36 0 1,17 0 0,-35 0-1,54 0 1,69 0 0,89 0-1,-211 0 1,34 0-16,54 0 31,-107 0-31,18 0 16,89 0-1,-18 0 1,53 0 0,-54 0-1,-16 0 1,-72 0-1,1 0 1,35 0-16,-36 0 16,107 0-1,-18 0 1,-53 0-16,0 0 16,35 0-1,0 0 1,-35 0 15,-36 0-15,19 0-1,-19 0 1,19 0 0,-1 0-1,0 0 1,-17 0-16,0 0 15,-1 0 1,18 0 0,18 0-1,18 0 1,-53 0 0,-1 0-1,-105-106 220,35 71-220,35 18-15,-87-36 16,69 35 15,36 0-31,-70 1 16,-18-1-1,17 0-15,18-17 16,-35 0 0,35 17-1,0 18 1,18-17-1,17-1 1,-35 18 0,-17-18-1,-1 1 1,18 17 0,0 0-16,18-18 15,-18 18 1,35 0-1,-70-18 1,-18-17 0,18 35-1,71-17 1,-19 17 0,19 0-1,-19 0 1,-52-18-1,-18 18 1,18 0 0,18 0-16,34 0 15,19 0 17,-19 0-17,-263 0 1,87 0-1,106 18 1,36-18 15,34 0-15,1 0 0,0 0-16,-36 0 15,18 0 1,36 0-16,-19 0 15,19 0 32,-142 0-31,88 0 0,36 0-1,-53 17 1,53-17-1,-18 0 1,0 0 15,17 0-31,19 0 16,-18 0-16,-18 0 16,-124 18-1,107-18 1,52 0-1,0 0 1,-17 17 0,-106-17-1,35 36 1,0-19 0,71-17-1,17 0-15,1 0 78,-89 0-62,71 0 15,17 0 0,0 0-15</inkml:trace>
</inkml:ink>
</file>

<file path=ppt/ink/ink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4-05-23T17:33:12.74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19526 8978 0,'36'0'172,"-1"18"-157,35-1 1,-17-17 0,-17 0-1,-1 0 1,-18 0 15,19 0 16,34 0-31,-17 0-16,0 0 15,35 0 1,-70 0 0,17 0-1,36 0 1,52 0-1,-52 0 1,-18 0 0,-36 0-1,1 0 1,17 0 15,53 0 0,-17 0-31,17 0 16,159 18 0,-123-18-1,-54 0 1,-52 0 15,-1 0 32,1 0-48,159 0 1,34 0 0,-105 0-1,-53 0 16,17 0-31,-52 0 32,0 0-17,-1 0 1,36 0 0,71 18-1,35-18 1,-54 0-1,-34 0 1,-1 17-16,1-17 16,-18 0-1,-35 0 1,17 0 0,18 0-1,70 0 1,36 0 15,-53 0-15,-53 0-1,-36 0-15,1 0 16,0 0 15,17 0-15,18 0-1,17 18 1,54-18 0,17 0-1,18 0 1,-18 0 0,-71 0-1,-52 0 1,0 0-1,-1 0 17,1 0-17,17 0 1,106 0 0,53 0-1,-70 0 1,-36 0-1,-17 0 1,52 0 0,53 0-1,-105 0-15,-18 0 16,53 0 0,-71 0-1,-17 0 1,-1 0 62,177 0-47,142 0 0,-107 0-15,-194 0-16,18 0 16,141 0-1,-70 0 1,17 0 15,-106 0-15,18 0-1,123 0 1,54 0 15,-72 0-15,54 0 15,35 0-15,-141 0-1,-71 0 1,0 0 0,1 0-1,16 0 1,1 0 0,-17 0-1,-1 0 1,-17 0 15,17 0-15,35 0-1,-34 0 1,34 0-16,124 0 16,-88 0-1,-71 0 1,-17 0-1,35 0 1,-35 0 15,-1 0-15,36 0 0,35 0-1,-35 0-15,18 0 16,-1 0-1,-52-18 32,0 18-31,52 0 0,-17 0-1,0 0 1,-18 0-1,-17 0 1,17 0 0,-17 0-16,-1 0 31,36 0 0,-17 0-15,-19 0-1,1 0 17,0 0-17,-1 0 32,54 0-31,-36 0-1,-17 0-15,17 0 0,-17 0 32,-1 0 233,1 0-249,0 0 0,17 0 46,0 0-46,-17 0 15,-1 0 219,19 0-234,-19 0-1,1 0 32</inkml:trace>
</inkml:ink>
</file>

<file path=ppt/ink/ink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4-05-23T17:33:21.47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29245 11977 0,'71'-18'110,"105"-17"-95,-123 35 1,-18-18 0,1 18-1,-1 0 1,0 0-1,18-17 1,0-1 0,88 0-1,-123 18-15,17 0 16,-17 0 0,-1 0-1,54-17 1,35-1 15,-89 18-15,19 0-1,-19 0 17,1 0-17,0 0 1,-1 0-1,1 0 17,70 35 61,0 1-77,-70-19 0,0 1-1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FAD9AD-7115-4B0B-88C5-F75B69CE236D}" type="datetimeFigureOut">
              <a:rPr lang="en-US" smtClean="0"/>
              <a:t>5/27/2024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9800C2-1D1B-4DB6-B0CE-E79C7B87FC6C}" type="slidenum">
              <a:rPr lang="en-US" smtClean="0"/>
              <a:t>‹#›</a:t>
            </a:fld>
            <a:endParaRPr lang="en-US"/>
          </a:p>
        </p:txBody>
      </p:sp>
    </p:spTree>
    <p:extLst>
      <p:ext uri="{BB962C8B-B14F-4D97-AF65-F5344CB8AC3E}">
        <p14:creationId xmlns:p14="http://schemas.microsoft.com/office/powerpoint/2010/main" val="3385456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9800C2-1D1B-4DB6-B0CE-E79C7B87FC6C}" type="slidenum">
              <a:rPr lang="en-US" smtClean="0"/>
              <a:t>3</a:t>
            </a:fld>
            <a:endParaRPr lang="en-US"/>
          </a:p>
        </p:txBody>
      </p:sp>
    </p:spTree>
    <p:extLst>
      <p:ext uri="{BB962C8B-B14F-4D97-AF65-F5344CB8AC3E}">
        <p14:creationId xmlns:p14="http://schemas.microsoft.com/office/powerpoint/2010/main" val="2313417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9800C2-1D1B-4DB6-B0CE-E79C7B87FC6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24523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9800C2-1D1B-4DB6-B0CE-E79C7B87FC6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38890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9800C2-1D1B-4DB6-B0CE-E79C7B87FC6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054448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E092B-8590-184D-5470-D96C2277CE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D81B097-16B8-D32B-4309-EF82183512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9388ED8-8CCF-A323-957E-DD51A77A18D1}"/>
              </a:ext>
            </a:extLst>
          </p:cNvPr>
          <p:cNvSpPr>
            <a:spLocks noGrp="1"/>
          </p:cNvSpPr>
          <p:nvPr>
            <p:ph type="dt" sz="half" idx="10"/>
          </p:nvPr>
        </p:nvSpPr>
        <p:spPr/>
        <p:txBody>
          <a:bodyPr/>
          <a:lstStyle/>
          <a:p>
            <a:fld id="{09EE39B1-96BF-473C-BD98-594851F0D051}" type="datetimeFigureOut">
              <a:rPr lang="en-US" smtClean="0"/>
              <a:t>5/27/2024</a:t>
            </a:fld>
            <a:endParaRPr lang="en-US"/>
          </a:p>
        </p:txBody>
      </p:sp>
      <p:sp>
        <p:nvSpPr>
          <p:cNvPr id="5" name="Footer Placeholder 4">
            <a:extLst>
              <a:ext uri="{FF2B5EF4-FFF2-40B4-BE49-F238E27FC236}">
                <a16:creationId xmlns:a16="http://schemas.microsoft.com/office/drawing/2014/main" id="{50FC3915-AE3A-22F8-E5E3-9043FC103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6A1FE1-94E1-A222-C300-9404C9E4E6C5}"/>
              </a:ext>
            </a:extLst>
          </p:cNvPr>
          <p:cNvSpPr>
            <a:spLocks noGrp="1"/>
          </p:cNvSpPr>
          <p:nvPr>
            <p:ph type="sldNum" sz="quarter" idx="12"/>
          </p:nvPr>
        </p:nvSpPr>
        <p:spPr/>
        <p:txBody>
          <a:bodyPr/>
          <a:lstStyle/>
          <a:p>
            <a:fld id="{E507863A-9256-4816-AA4F-1F11D55C7E8E}" type="slidenum">
              <a:rPr lang="en-US" smtClean="0"/>
              <a:t>‹#›</a:t>
            </a:fld>
            <a:endParaRPr lang="en-US"/>
          </a:p>
        </p:txBody>
      </p:sp>
    </p:spTree>
    <p:extLst>
      <p:ext uri="{BB962C8B-B14F-4D97-AF65-F5344CB8AC3E}">
        <p14:creationId xmlns:p14="http://schemas.microsoft.com/office/powerpoint/2010/main" val="3449840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0BCA7-29C3-E29B-4648-43E27C1B05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A920457-0330-8B0B-CE81-0014B5F003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7CFAD0-9641-6794-0210-3F4B90B9DE7B}"/>
              </a:ext>
            </a:extLst>
          </p:cNvPr>
          <p:cNvSpPr>
            <a:spLocks noGrp="1"/>
          </p:cNvSpPr>
          <p:nvPr>
            <p:ph type="dt" sz="half" idx="10"/>
          </p:nvPr>
        </p:nvSpPr>
        <p:spPr/>
        <p:txBody>
          <a:bodyPr/>
          <a:lstStyle/>
          <a:p>
            <a:fld id="{09EE39B1-96BF-473C-BD98-594851F0D051}" type="datetimeFigureOut">
              <a:rPr lang="en-US" smtClean="0"/>
              <a:t>5/27/2024</a:t>
            </a:fld>
            <a:endParaRPr lang="en-US"/>
          </a:p>
        </p:txBody>
      </p:sp>
      <p:sp>
        <p:nvSpPr>
          <p:cNvPr id="5" name="Footer Placeholder 4">
            <a:extLst>
              <a:ext uri="{FF2B5EF4-FFF2-40B4-BE49-F238E27FC236}">
                <a16:creationId xmlns:a16="http://schemas.microsoft.com/office/drawing/2014/main" id="{E0D76420-4ACA-6A13-409E-35943C24D9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F5BC8B-8C7C-0557-D38A-B8943C35B6C1}"/>
              </a:ext>
            </a:extLst>
          </p:cNvPr>
          <p:cNvSpPr>
            <a:spLocks noGrp="1"/>
          </p:cNvSpPr>
          <p:nvPr>
            <p:ph type="sldNum" sz="quarter" idx="12"/>
          </p:nvPr>
        </p:nvSpPr>
        <p:spPr/>
        <p:txBody>
          <a:bodyPr/>
          <a:lstStyle/>
          <a:p>
            <a:fld id="{E507863A-9256-4816-AA4F-1F11D55C7E8E}" type="slidenum">
              <a:rPr lang="en-US" smtClean="0"/>
              <a:t>‹#›</a:t>
            </a:fld>
            <a:endParaRPr lang="en-US"/>
          </a:p>
        </p:txBody>
      </p:sp>
    </p:spTree>
    <p:extLst>
      <p:ext uri="{BB962C8B-B14F-4D97-AF65-F5344CB8AC3E}">
        <p14:creationId xmlns:p14="http://schemas.microsoft.com/office/powerpoint/2010/main" val="1677253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29BB20-8536-F64A-AEFC-4F032B5E1B8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CEA69E6-09EB-45A0-584D-632991EAB8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D4C7FF-4C8B-41D0-7557-98DE4C63F4B2}"/>
              </a:ext>
            </a:extLst>
          </p:cNvPr>
          <p:cNvSpPr>
            <a:spLocks noGrp="1"/>
          </p:cNvSpPr>
          <p:nvPr>
            <p:ph type="dt" sz="half" idx="10"/>
          </p:nvPr>
        </p:nvSpPr>
        <p:spPr/>
        <p:txBody>
          <a:bodyPr/>
          <a:lstStyle/>
          <a:p>
            <a:fld id="{09EE39B1-96BF-473C-BD98-594851F0D051}" type="datetimeFigureOut">
              <a:rPr lang="en-US" smtClean="0"/>
              <a:t>5/27/2024</a:t>
            </a:fld>
            <a:endParaRPr lang="en-US"/>
          </a:p>
        </p:txBody>
      </p:sp>
      <p:sp>
        <p:nvSpPr>
          <p:cNvPr id="5" name="Footer Placeholder 4">
            <a:extLst>
              <a:ext uri="{FF2B5EF4-FFF2-40B4-BE49-F238E27FC236}">
                <a16:creationId xmlns:a16="http://schemas.microsoft.com/office/drawing/2014/main" id="{ABFA7C16-03F4-7882-DDDC-5E74701AE6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A2CD9D-345B-CC02-84B9-B39677DDEB78}"/>
              </a:ext>
            </a:extLst>
          </p:cNvPr>
          <p:cNvSpPr>
            <a:spLocks noGrp="1"/>
          </p:cNvSpPr>
          <p:nvPr>
            <p:ph type="sldNum" sz="quarter" idx="12"/>
          </p:nvPr>
        </p:nvSpPr>
        <p:spPr/>
        <p:txBody>
          <a:bodyPr/>
          <a:lstStyle/>
          <a:p>
            <a:fld id="{E507863A-9256-4816-AA4F-1F11D55C7E8E}" type="slidenum">
              <a:rPr lang="en-US" smtClean="0"/>
              <a:t>‹#›</a:t>
            </a:fld>
            <a:endParaRPr lang="en-US"/>
          </a:p>
        </p:txBody>
      </p:sp>
    </p:spTree>
    <p:extLst>
      <p:ext uri="{BB962C8B-B14F-4D97-AF65-F5344CB8AC3E}">
        <p14:creationId xmlns:p14="http://schemas.microsoft.com/office/powerpoint/2010/main" val="1405495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0B684-3EE2-1F45-F104-B61CF706AE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EE980A-5DAC-A538-7E0E-026345DFCB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CDCA40-57CE-4AB9-C65A-80837E589B55}"/>
              </a:ext>
            </a:extLst>
          </p:cNvPr>
          <p:cNvSpPr>
            <a:spLocks noGrp="1"/>
          </p:cNvSpPr>
          <p:nvPr>
            <p:ph type="dt" sz="half" idx="10"/>
          </p:nvPr>
        </p:nvSpPr>
        <p:spPr/>
        <p:txBody>
          <a:bodyPr/>
          <a:lstStyle/>
          <a:p>
            <a:fld id="{09EE39B1-96BF-473C-BD98-594851F0D051}" type="datetimeFigureOut">
              <a:rPr lang="en-US" smtClean="0"/>
              <a:t>5/27/2024</a:t>
            </a:fld>
            <a:endParaRPr lang="en-US"/>
          </a:p>
        </p:txBody>
      </p:sp>
      <p:sp>
        <p:nvSpPr>
          <p:cNvPr id="5" name="Footer Placeholder 4">
            <a:extLst>
              <a:ext uri="{FF2B5EF4-FFF2-40B4-BE49-F238E27FC236}">
                <a16:creationId xmlns:a16="http://schemas.microsoft.com/office/drawing/2014/main" id="{92246088-1BD5-DFBB-B77D-95E0DEE695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CE2E3C-77C8-D7E0-2323-4790649B1B85}"/>
              </a:ext>
            </a:extLst>
          </p:cNvPr>
          <p:cNvSpPr>
            <a:spLocks noGrp="1"/>
          </p:cNvSpPr>
          <p:nvPr>
            <p:ph type="sldNum" sz="quarter" idx="12"/>
          </p:nvPr>
        </p:nvSpPr>
        <p:spPr/>
        <p:txBody>
          <a:bodyPr/>
          <a:lstStyle/>
          <a:p>
            <a:fld id="{E507863A-9256-4816-AA4F-1F11D55C7E8E}" type="slidenum">
              <a:rPr lang="en-US" smtClean="0"/>
              <a:t>‹#›</a:t>
            </a:fld>
            <a:endParaRPr lang="en-US"/>
          </a:p>
        </p:txBody>
      </p:sp>
    </p:spTree>
    <p:extLst>
      <p:ext uri="{BB962C8B-B14F-4D97-AF65-F5344CB8AC3E}">
        <p14:creationId xmlns:p14="http://schemas.microsoft.com/office/powerpoint/2010/main" val="1370703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E98A7-978E-D89A-EBEB-034E038A47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72B7D34-B110-ACAB-425D-77106CD77B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91403A-2105-1C45-6DFF-C09CCC236FF1}"/>
              </a:ext>
            </a:extLst>
          </p:cNvPr>
          <p:cNvSpPr>
            <a:spLocks noGrp="1"/>
          </p:cNvSpPr>
          <p:nvPr>
            <p:ph type="dt" sz="half" idx="10"/>
          </p:nvPr>
        </p:nvSpPr>
        <p:spPr/>
        <p:txBody>
          <a:bodyPr/>
          <a:lstStyle/>
          <a:p>
            <a:fld id="{09EE39B1-96BF-473C-BD98-594851F0D051}" type="datetimeFigureOut">
              <a:rPr lang="en-US" smtClean="0"/>
              <a:t>5/27/2024</a:t>
            </a:fld>
            <a:endParaRPr lang="en-US"/>
          </a:p>
        </p:txBody>
      </p:sp>
      <p:sp>
        <p:nvSpPr>
          <p:cNvPr id="5" name="Footer Placeholder 4">
            <a:extLst>
              <a:ext uri="{FF2B5EF4-FFF2-40B4-BE49-F238E27FC236}">
                <a16:creationId xmlns:a16="http://schemas.microsoft.com/office/drawing/2014/main" id="{5CA387F1-EA28-33EB-7C53-96A096C75E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1BB1AB-4BF6-513B-C8AB-3DE00CC2EB12}"/>
              </a:ext>
            </a:extLst>
          </p:cNvPr>
          <p:cNvSpPr>
            <a:spLocks noGrp="1"/>
          </p:cNvSpPr>
          <p:nvPr>
            <p:ph type="sldNum" sz="quarter" idx="12"/>
          </p:nvPr>
        </p:nvSpPr>
        <p:spPr/>
        <p:txBody>
          <a:bodyPr/>
          <a:lstStyle/>
          <a:p>
            <a:fld id="{E507863A-9256-4816-AA4F-1F11D55C7E8E}" type="slidenum">
              <a:rPr lang="en-US" smtClean="0"/>
              <a:t>‹#›</a:t>
            </a:fld>
            <a:endParaRPr lang="en-US"/>
          </a:p>
        </p:txBody>
      </p:sp>
    </p:spTree>
    <p:extLst>
      <p:ext uri="{BB962C8B-B14F-4D97-AF65-F5344CB8AC3E}">
        <p14:creationId xmlns:p14="http://schemas.microsoft.com/office/powerpoint/2010/main" val="3094156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13784-7267-C650-D0CB-57430B0147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D0212F-F3D3-58AE-FBF5-4436944AD3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5063403-2F32-D042-2C71-6F847EC2DE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C91E845-8EE6-2CD2-CD1F-066063BBC933}"/>
              </a:ext>
            </a:extLst>
          </p:cNvPr>
          <p:cNvSpPr>
            <a:spLocks noGrp="1"/>
          </p:cNvSpPr>
          <p:nvPr>
            <p:ph type="dt" sz="half" idx="10"/>
          </p:nvPr>
        </p:nvSpPr>
        <p:spPr/>
        <p:txBody>
          <a:bodyPr/>
          <a:lstStyle/>
          <a:p>
            <a:fld id="{09EE39B1-96BF-473C-BD98-594851F0D051}" type="datetimeFigureOut">
              <a:rPr lang="en-US" smtClean="0"/>
              <a:t>5/27/2024</a:t>
            </a:fld>
            <a:endParaRPr lang="en-US"/>
          </a:p>
        </p:txBody>
      </p:sp>
      <p:sp>
        <p:nvSpPr>
          <p:cNvPr id="6" name="Footer Placeholder 5">
            <a:extLst>
              <a:ext uri="{FF2B5EF4-FFF2-40B4-BE49-F238E27FC236}">
                <a16:creationId xmlns:a16="http://schemas.microsoft.com/office/drawing/2014/main" id="{B263306C-15DD-DE04-1100-6A13E5DB04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3F0A46-D262-B129-575D-DEFCA9F6B54A}"/>
              </a:ext>
            </a:extLst>
          </p:cNvPr>
          <p:cNvSpPr>
            <a:spLocks noGrp="1"/>
          </p:cNvSpPr>
          <p:nvPr>
            <p:ph type="sldNum" sz="quarter" idx="12"/>
          </p:nvPr>
        </p:nvSpPr>
        <p:spPr/>
        <p:txBody>
          <a:bodyPr/>
          <a:lstStyle/>
          <a:p>
            <a:fld id="{E507863A-9256-4816-AA4F-1F11D55C7E8E}" type="slidenum">
              <a:rPr lang="en-US" smtClean="0"/>
              <a:t>‹#›</a:t>
            </a:fld>
            <a:endParaRPr lang="en-US"/>
          </a:p>
        </p:txBody>
      </p:sp>
    </p:spTree>
    <p:extLst>
      <p:ext uri="{BB962C8B-B14F-4D97-AF65-F5344CB8AC3E}">
        <p14:creationId xmlns:p14="http://schemas.microsoft.com/office/powerpoint/2010/main" val="3544380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A70A6-0624-8134-487E-C554FB46AEE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ACDD773-A9A1-1D58-BBFF-E205735CC3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09AC6E-006E-DBCF-A248-AD41F1F7078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987C148-C7CD-2B33-E77E-845002FE9C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2D3260-83DF-D0EC-F490-A22A098AA9D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C1A423C-096D-D8AC-44D4-B6450BE3A61A}"/>
              </a:ext>
            </a:extLst>
          </p:cNvPr>
          <p:cNvSpPr>
            <a:spLocks noGrp="1"/>
          </p:cNvSpPr>
          <p:nvPr>
            <p:ph type="dt" sz="half" idx="10"/>
          </p:nvPr>
        </p:nvSpPr>
        <p:spPr/>
        <p:txBody>
          <a:bodyPr/>
          <a:lstStyle/>
          <a:p>
            <a:fld id="{09EE39B1-96BF-473C-BD98-594851F0D051}" type="datetimeFigureOut">
              <a:rPr lang="en-US" smtClean="0"/>
              <a:t>5/27/2024</a:t>
            </a:fld>
            <a:endParaRPr lang="en-US"/>
          </a:p>
        </p:txBody>
      </p:sp>
      <p:sp>
        <p:nvSpPr>
          <p:cNvPr id="8" name="Footer Placeholder 7">
            <a:extLst>
              <a:ext uri="{FF2B5EF4-FFF2-40B4-BE49-F238E27FC236}">
                <a16:creationId xmlns:a16="http://schemas.microsoft.com/office/drawing/2014/main" id="{3DAB6CE5-1B4F-3139-50DC-E7492EE548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A9005E0-1AAC-0D7F-0A9A-AB31DCBB856B}"/>
              </a:ext>
            </a:extLst>
          </p:cNvPr>
          <p:cNvSpPr>
            <a:spLocks noGrp="1"/>
          </p:cNvSpPr>
          <p:nvPr>
            <p:ph type="sldNum" sz="quarter" idx="12"/>
          </p:nvPr>
        </p:nvSpPr>
        <p:spPr/>
        <p:txBody>
          <a:bodyPr/>
          <a:lstStyle/>
          <a:p>
            <a:fld id="{E507863A-9256-4816-AA4F-1F11D55C7E8E}" type="slidenum">
              <a:rPr lang="en-US" smtClean="0"/>
              <a:t>‹#›</a:t>
            </a:fld>
            <a:endParaRPr lang="en-US"/>
          </a:p>
        </p:txBody>
      </p:sp>
    </p:spTree>
    <p:extLst>
      <p:ext uri="{BB962C8B-B14F-4D97-AF65-F5344CB8AC3E}">
        <p14:creationId xmlns:p14="http://schemas.microsoft.com/office/powerpoint/2010/main" val="2377592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27F35-35A8-7309-626D-A4D5C254635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7AA33E3-0D5B-D957-0B8F-DA7FE82BB0C1}"/>
              </a:ext>
            </a:extLst>
          </p:cNvPr>
          <p:cNvSpPr>
            <a:spLocks noGrp="1"/>
          </p:cNvSpPr>
          <p:nvPr>
            <p:ph type="dt" sz="half" idx="10"/>
          </p:nvPr>
        </p:nvSpPr>
        <p:spPr/>
        <p:txBody>
          <a:bodyPr/>
          <a:lstStyle/>
          <a:p>
            <a:fld id="{09EE39B1-96BF-473C-BD98-594851F0D051}" type="datetimeFigureOut">
              <a:rPr lang="en-US" smtClean="0"/>
              <a:t>5/27/2024</a:t>
            </a:fld>
            <a:endParaRPr lang="en-US"/>
          </a:p>
        </p:txBody>
      </p:sp>
      <p:sp>
        <p:nvSpPr>
          <p:cNvPr id="4" name="Footer Placeholder 3">
            <a:extLst>
              <a:ext uri="{FF2B5EF4-FFF2-40B4-BE49-F238E27FC236}">
                <a16:creationId xmlns:a16="http://schemas.microsoft.com/office/drawing/2014/main" id="{74F9E919-8FE7-C07C-F7EC-400DC83996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7F3297-100D-824A-AB15-C5F875741253}"/>
              </a:ext>
            </a:extLst>
          </p:cNvPr>
          <p:cNvSpPr>
            <a:spLocks noGrp="1"/>
          </p:cNvSpPr>
          <p:nvPr>
            <p:ph type="sldNum" sz="quarter" idx="12"/>
          </p:nvPr>
        </p:nvSpPr>
        <p:spPr/>
        <p:txBody>
          <a:bodyPr/>
          <a:lstStyle/>
          <a:p>
            <a:fld id="{E507863A-9256-4816-AA4F-1F11D55C7E8E}" type="slidenum">
              <a:rPr lang="en-US" smtClean="0"/>
              <a:t>‹#›</a:t>
            </a:fld>
            <a:endParaRPr lang="en-US"/>
          </a:p>
        </p:txBody>
      </p:sp>
    </p:spTree>
    <p:extLst>
      <p:ext uri="{BB962C8B-B14F-4D97-AF65-F5344CB8AC3E}">
        <p14:creationId xmlns:p14="http://schemas.microsoft.com/office/powerpoint/2010/main" val="260323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EA51E6-A1BE-E519-47B6-AFDBAB393818}"/>
              </a:ext>
            </a:extLst>
          </p:cNvPr>
          <p:cNvSpPr>
            <a:spLocks noGrp="1"/>
          </p:cNvSpPr>
          <p:nvPr>
            <p:ph type="dt" sz="half" idx="10"/>
          </p:nvPr>
        </p:nvSpPr>
        <p:spPr/>
        <p:txBody>
          <a:bodyPr/>
          <a:lstStyle/>
          <a:p>
            <a:fld id="{09EE39B1-96BF-473C-BD98-594851F0D051}" type="datetimeFigureOut">
              <a:rPr lang="en-US" smtClean="0"/>
              <a:t>5/27/2024</a:t>
            </a:fld>
            <a:endParaRPr lang="en-US"/>
          </a:p>
        </p:txBody>
      </p:sp>
      <p:sp>
        <p:nvSpPr>
          <p:cNvPr id="3" name="Footer Placeholder 2">
            <a:extLst>
              <a:ext uri="{FF2B5EF4-FFF2-40B4-BE49-F238E27FC236}">
                <a16:creationId xmlns:a16="http://schemas.microsoft.com/office/drawing/2014/main" id="{A2217579-4E6B-1908-2E81-D175CC32ED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E086158-2630-5907-F479-CBE0F08810AD}"/>
              </a:ext>
            </a:extLst>
          </p:cNvPr>
          <p:cNvSpPr>
            <a:spLocks noGrp="1"/>
          </p:cNvSpPr>
          <p:nvPr>
            <p:ph type="sldNum" sz="quarter" idx="12"/>
          </p:nvPr>
        </p:nvSpPr>
        <p:spPr/>
        <p:txBody>
          <a:bodyPr/>
          <a:lstStyle/>
          <a:p>
            <a:fld id="{E507863A-9256-4816-AA4F-1F11D55C7E8E}" type="slidenum">
              <a:rPr lang="en-US" smtClean="0"/>
              <a:t>‹#›</a:t>
            </a:fld>
            <a:endParaRPr lang="en-US"/>
          </a:p>
        </p:txBody>
      </p:sp>
    </p:spTree>
    <p:extLst>
      <p:ext uri="{BB962C8B-B14F-4D97-AF65-F5344CB8AC3E}">
        <p14:creationId xmlns:p14="http://schemas.microsoft.com/office/powerpoint/2010/main" val="2384291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03323-8D99-2AAE-0B67-8917E4D7B7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9122F5-4CF3-F520-9189-C1EF204D95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FDFD51A-F926-436B-C898-95664AAB08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7E1F0D-D2CF-18B1-346B-122F4CE7B3A1}"/>
              </a:ext>
            </a:extLst>
          </p:cNvPr>
          <p:cNvSpPr>
            <a:spLocks noGrp="1"/>
          </p:cNvSpPr>
          <p:nvPr>
            <p:ph type="dt" sz="half" idx="10"/>
          </p:nvPr>
        </p:nvSpPr>
        <p:spPr/>
        <p:txBody>
          <a:bodyPr/>
          <a:lstStyle/>
          <a:p>
            <a:fld id="{09EE39B1-96BF-473C-BD98-594851F0D051}" type="datetimeFigureOut">
              <a:rPr lang="en-US" smtClean="0"/>
              <a:t>5/27/2024</a:t>
            </a:fld>
            <a:endParaRPr lang="en-US"/>
          </a:p>
        </p:txBody>
      </p:sp>
      <p:sp>
        <p:nvSpPr>
          <p:cNvPr id="6" name="Footer Placeholder 5">
            <a:extLst>
              <a:ext uri="{FF2B5EF4-FFF2-40B4-BE49-F238E27FC236}">
                <a16:creationId xmlns:a16="http://schemas.microsoft.com/office/drawing/2014/main" id="{87FBB83D-32DD-09D1-654C-C6AD8DF362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4358A4-6555-1C18-72C2-21FC1C759FF2}"/>
              </a:ext>
            </a:extLst>
          </p:cNvPr>
          <p:cNvSpPr>
            <a:spLocks noGrp="1"/>
          </p:cNvSpPr>
          <p:nvPr>
            <p:ph type="sldNum" sz="quarter" idx="12"/>
          </p:nvPr>
        </p:nvSpPr>
        <p:spPr/>
        <p:txBody>
          <a:bodyPr/>
          <a:lstStyle/>
          <a:p>
            <a:fld id="{E507863A-9256-4816-AA4F-1F11D55C7E8E}" type="slidenum">
              <a:rPr lang="en-US" smtClean="0"/>
              <a:t>‹#›</a:t>
            </a:fld>
            <a:endParaRPr lang="en-US"/>
          </a:p>
        </p:txBody>
      </p:sp>
    </p:spTree>
    <p:extLst>
      <p:ext uri="{BB962C8B-B14F-4D97-AF65-F5344CB8AC3E}">
        <p14:creationId xmlns:p14="http://schemas.microsoft.com/office/powerpoint/2010/main" val="3461448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F3DAF-1A3D-4A43-CF4C-340701BCCB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F2C8ED-F9C8-4D4B-6374-B066C7505B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1C0479-4F90-4A4D-172C-F7B395CFD3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3C9B47-FE98-5AAE-90E4-E401DE795A4C}"/>
              </a:ext>
            </a:extLst>
          </p:cNvPr>
          <p:cNvSpPr>
            <a:spLocks noGrp="1"/>
          </p:cNvSpPr>
          <p:nvPr>
            <p:ph type="dt" sz="half" idx="10"/>
          </p:nvPr>
        </p:nvSpPr>
        <p:spPr/>
        <p:txBody>
          <a:bodyPr/>
          <a:lstStyle/>
          <a:p>
            <a:fld id="{09EE39B1-96BF-473C-BD98-594851F0D051}" type="datetimeFigureOut">
              <a:rPr lang="en-US" smtClean="0"/>
              <a:t>5/27/2024</a:t>
            </a:fld>
            <a:endParaRPr lang="en-US"/>
          </a:p>
        </p:txBody>
      </p:sp>
      <p:sp>
        <p:nvSpPr>
          <p:cNvPr id="6" name="Footer Placeholder 5">
            <a:extLst>
              <a:ext uri="{FF2B5EF4-FFF2-40B4-BE49-F238E27FC236}">
                <a16:creationId xmlns:a16="http://schemas.microsoft.com/office/drawing/2014/main" id="{A220DE7C-9979-AEE1-7B2B-8DF5017D54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44CFB7-8C5C-76EB-483C-11A199276A4A}"/>
              </a:ext>
            </a:extLst>
          </p:cNvPr>
          <p:cNvSpPr>
            <a:spLocks noGrp="1"/>
          </p:cNvSpPr>
          <p:nvPr>
            <p:ph type="sldNum" sz="quarter" idx="12"/>
          </p:nvPr>
        </p:nvSpPr>
        <p:spPr/>
        <p:txBody>
          <a:bodyPr/>
          <a:lstStyle/>
          <a:p>
            <a:fld id="{E507863A-9256-4816-AA4F-1F11D55C7E8E}" type="slidenum">
              <a:rPr lang="en-US" smtClean="0"/>
              <a:t>‹#›</a:t>
            </a:fld>
            <a:endParaRPr lang="en-US"/>
          </a:p>
        </p:txBody>
      </p:sp>
    </p:spTree>
    <p:extLst>
      <p:ext uri="{BB962C8B-B14F-4D97-AF65-F5344CB8AC3E}">
        <p14:creationId xmlns:p14="http://schemas.microsoft.com/office/powerpoint/2010/main" val="3528547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068501-E0C7-BAEE-F465-7EAE983E78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4F39B50-2557-7A12-F375-180E8D03E8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F32C9B-2063-7AD4-1A83-EE16950F1A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EE39B1-96BF-473C-BD98-594851F0D051}" type="datetimeFigureOut">
              <a:rPr lang="en-US" smtClean="0"/>
              <a:t>5/27/2024</a:t>
            </a:fld>
            <a:endParaRPr lang="en-US"/>
          </a:p>
        </p:txBody>
      </p:sp>
      <p:sp>
        <p:nvSpPr>
          <p:cNvPr id="5" name="Footer Placeholder 4">
            <a:extLst>
              <a:ext uri="{FF2B5EF4-FFF2-40B4-BE49-F238E27FC236}">
                <a16:creationId xmlns:a16="http://schemas.microsoft.com/office/drawing/2014/main" id="{27ABAC0D-FB74-6967-9800-60F0D76C27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6D56869-CC07-1DC8-222F-0859623717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07863A-9256-4816-AA4F-1F11D55C7E8E}" type="slidenum">
              <a:rPr lang="en-US" smtClean="0"/>
              <a:t>‹#›</a:t>
            </a:fld>
            <a:endParaRPr lang="en-US"/>
          </a:p>
        </p:txBody>
      </p:sp>
    </p:spTree>
    <p:extLst>
      <p:ext uri="{BB962C8B-B14F-4D97-AF65-F5344CB8AC3E}">
        <p14:creationId xmlns:p14="http://schemas.microsoft.com/office/powerpoint/2010/main" val="8349373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slide" Target="slide8.xml"/><Relationship Id="rId3" Type="http://schemas.openxmlformats.org/officeDocument/2006/relationships/image" Target="../media/image2.png"/><Relationship Id="rId7" Type="http://schemas.openxmlformats.org/officeDocument/2006/relationships/slide" Target="slide4.xml"/><Relationship Id="rId12" Type="http://schemas.openxmlformats.org/officeDocument/2006/relationships/image" Target="../media/image5.png"/><Relationship Id="rId2" Type="http://schemas.openxmlformats.org/officeDocument/2006/relationships/image" Target="../media/image1.jpg"/><Relationship Id="rId16" Type="http://schemas.openxmlformats.org/officeDocument/2006/relationships/slide" Target="slide14.xml"/><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4.png"/><Relationship Id="rId5" Type="http://schemas.openxmlformats.org/officeDocument/2006/relationships/image" Target="../media/image2.png"/><Relationship Id="rId15" Type="http://schemas.openxmlformats.org/officeDocument/2006/relationships/image" Target="../media/image6.png"/><Relationship Id="rId10" Type="http://schemas.openxmlformats.org/officeDocument/2006/relationships/slide" Target="slide6.xml"/><Relationship Id="rId4" Type="http://schemas.openxmlformats.org/officeDocument/2006/relationships/slide" Target="slide2.xml"/><Relationship Id="rId9" Type="http://schemas.openxmlformats.org/officeDocument/2006/relationships/image" Target="../media/image4.png"/><Relationship Id="rId1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33.jpg"/></Relationships>
</file>

<file path=ppt/slides/_rels/slide11.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34.jpg"/></Relationships>
</file>

<file path=ppt/slides/_rels/slide12.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35.jpg"/></Relationships>
</file>

<file path=ppt/slides/_rels/slide13.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36.jpg"/></Relationships>
</file>

<file path=ppt/slides/_rels/slide14.xml.rels><?xml version="1.0" encoding="UTF-8" standalone="yes"?>
<Relationships xmlns="http://schemas.openxmlformats.org/package/2006/relationships"><Relationship Id="rId3" Type="http://schemas.openxmlformats.org/officeDocument/2006/relationships/image" Target="../media/image38.sv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customXml" Target="../ink/ink15.xml"/><Relationship Id="rId13" Type="http://schemas.openxmlformats.org/officeDocument/2006/relationships/image" Target="../media/image12.png"/><Relationship Id="rId18" Type="http://schemas.openxmlformats.org/officeDocument/2006/relationships/customXml" Target="../ink/ink20.xml"/><Relationship Id="rId3" Type="http://schemas.openxmlformats.org/officeDocument/2006/relationships/image" Target="../media/image9.png"/><Relationship Id="rId21" Type="http://schemas.openxmlformats.org/officeDocument/2006/relationships/image" Target="../media/image16.png"/><Relationship Id="rId7" Type="http://schemas.microsoft.com/office/2007/relationships/hdphoto" Target="../media/hdphoto1.wdp"/><Relationship Id="rId17" Type="http://schemas.openxmlformats.org/officeDocument/2006/relationships/image" Target="../media/image14.png"/><Relationship Id="rId2" Type="http://schemas.openxmlformats.org/officeDocument/2006/relationships/notesSlide" Target="../notesSlides/notesSlide2.xml"/><Relationship Id="rId16" Type="http://schemas.openxmlformats.org/officeDocument/2006/relationships/customXml" Target="../ink/ink19.xml"/><Relationship Id="rId20" Type="http://schemas.openxmlformats.org/officeDocument/2006/relationships/customXml" Target="../ink/ink21.xml"/><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customXml" Target="../ink/ink17.xml"/><Relationship Id="rId24" Type="http://schemas.openxmlformats.org/officeDocument/2006/relationships/image" Target="../media/image39.png"/><Relationship Id="rId5" Type="http://schemas.openxmlformats.org/officeDocument/2006/relationships/image" Target="../media/image8.svg"/><Relationship Id="rId15" Type="http://schemas.openxmlformats.org/officeDocument/2006/relationships/image" Target="../media/image13.png"/><Relationship Id="rId23" Type="http://schemas.openxmlformats.org/officeDocument/2006/relationships/image" Target="../media/image38.svg"/><Relationship Id="rId10" Type="http://schemas.openxmlformats.org/officeDocument/2006/relationships/customXml" Target="../ink/ink16.xml"/><Relationship Id="rId19" Type="http://schemas.openxmlformats.org/officeDocument/2006/relationships/image" Target="../media/image15.png"/><Relationship Id="rId4" Type="http://schemas.openxmlformats.org/officeDocument/2006/relationships/image" Target="../media/image7.png"/><Relationship Id="rId9" Type="http://schemas.openxmlformats.org/officeDocument/2006/relationships/image" Target="../media/image100.png"/><Relationship Id="rId14" Type="http://schemas.openxmlformats.org/officeDocument/2006/relationships/customXml" Target="../ink/ink18.xml"/><Relationship Id="rId22" Type="http://schemas.openxmlformats.org/officeDocument/2006/relationships/image" Target="../media/image37.png"/></Relationships>
</file>

<file path=ppt/slides/_rels/slide16.xml.rels><?xml version="1.0" encoding="UTF-8" standalone="yes"?>
<Relationships xmlns="http://schemas.openxmlformats.org/package/2006/relationships"><Relationship Id="rId8" Type="http://schemas.openxmlformats.org/officeDocument/2006/relationships/customXml" Target="../ink/ink22.xml"/><Relationship Id="rId13" Type="http://schemas.openxmlformats.org/officeDocument/2006/relationships/image" Target="../media/image12.png"/><Relationship Id="rId18" Type="http://schemas.openxmlformats.org/officeDocument/2006/relationships/customXml" Target="../ink/ink27.xml"/><Relationship Id="rId3" Type="http://schemas.openxmlformats.org/officeDocument/2006/relationships/image" Target="../media/image9.png"/><Relationship Id="rId21" Type="http://schemas.openxmlformats.org/officeDocument/2006/relationships/image" Target="../media/image16.png"/><Relationship Id="rId7" Type="http://schemas.microsoft.com/office/2007/relationships/hdphoto" Target="../media/hdphoto1.wdp"/><Relationship Id="rId17" Type="http://schemas.openxmlformats.org/officeDocument/2006/relationships/image" Target="../media/image14.png"/><Relationship Id="rId2" Type="http://schemas.openxmlformats.org/officeDocument/2006/relationships/notesSlide" Target="../notesSlides/notesSlide3.xml"/><Relationship Id="rId16" Type="http://schemas.openxmlformats.org/officeDocument/2006/relationships/customXml" Target="../ink/ink26.xml"/><Relationship Id="rId20" Type="http://schemas.openxmlformats.org/officeDocument/2006/relationships/customXml" Target="../ink/ink28.xml"/><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customXml" Target="../ink/ink24.xml"/><Relationship Id="rId5" Type="http://schemas.openxmlformats.org/officeDocument/2006/relationships/image" Target="../media/image8.svg"/><Relationship Id="rId15" Type="http://schemas.openxmlformats.org/officeDocument/2006/relationships/image" Target="../media/image13.png"/><Relationship Id="rId10" Type="http://schemas.openxmlformats.org/officeDocument/2006/relationships/customXml" Target="../ink/ink23.xml"/><Relationship Id="rId19" Type="http://schemas.openxmlformats.org/officeDocument/2006/relationships/image" Target="../media/image15.png"/><Relationship Id="rId4" Type="http://schemas.openxmlformats.org/officeDocument/2006/relationships/image" Target="../media/image7.png"/><Relationship Id="rId9" Type="http://schemas.openxmlformats.org/officeDocument/2006/relationships/image" Target="../media/image100.png"/><Relationship Id="rId14" Type="http://schemas.openxmlformats.org/officeDocument/2006/relationships/customXml" Target="../ink/ink25.xml"/><Relationship Id="rId22" Type="http://schemas.openxmlformats.org/officeDocument/2006/relationships/image" Target="../media/image40.png"/></Relationships>
</file>

<file path=ppt/slides/_rels/slide17.xml.rels><?xml version="1.0" encoding="UTF-8" standalone="yes"?>
<Relationships xmlns="http://schemas.openxmlformats.org/package/2006/relationships"><Relationship Id="rId8" Type="http://schemas.openxmlformats.org/officeDocument/2006/relationships/customXml" Target="../ink/ink29.xml"/><Relationship Id="rId13" Type="http://schemas.openxmlformats.org/officeDocument/2006/relationships/image" Target="../media/image12.png"/><Relationship Id="rId18" Type="http://schemas.openxmlformats.org/officeDocument/2006/relationships/customXml" Target="../ink/ink34.xml"/><Relationship Id="rId3" Type="http://schemas.openxmlformats.org/officeDocument/2006/relationships/image" Target="../media/image9.png"/><Relationship Id="rId21" Type="http://schemas.openxmlformats.org/officeDocument/2006/relationships/image" Target="../media/image16.png"/><Relationship Id="rId7" Type="http://schemas.microsoft.com/office/2007/relationships/hdphoto" Target="../media/hdphoto1.wdp"/><Relationship Id="rId17" Type="http://schemas.openxmlformats.org/officeDocument/2006/relationships/image" Target="../media/image14.png"/><Relationship Id="rId2" Type="http://schemas.openxmlformats.org/officeDocument/2006/relationships/notesSlide" Target="../notesSlides/notesSlide4.xml"/><Relationship Id="rId16" Type="http://schemas.openxmlformats.org/officeDocument/2006/relationships/customXml" Target="../ink/ink33.xml"/><Relationship Id="rId20" Type="http://schemas.openxmlformats.org/officeDocument/2006/relationships/customXml" Target="../ink/ink35.xml"/><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customXml" Target="../ink/ink31.xml"/><Relationship Id="rId5" Type="http://schemas.openxmlformats.org/officeDocument/2006/relationships/image" Target="../media/image8.svg"/><Relationship Id="rId15" Type="http://schemas.openxmlformats.org/officeDocument/2006/relationships/image" Target="../media/image13.png"/><Relationship Id="rId10" Type="http://schemas.openxmlformats.org/officeDocument/2006/relationships/customXml" Target="../ink/ink30.xml"/><Relationship Id="rId19" Type="http://schemas.openxmlformats.org/officeDocument/2006/relationships/image" Target="../media/image15.png"/><Relationship Id="rId4" Type="http://schemas.openxmlformats.org/officeDocument/2006/relationships/image" Target="../media/image7.png"/><Relationship Id="rId9" Type="http://schemas.openxmlformats.org/officeDocument/2006/relationships/image" Target="../media/image100.png"/><Relationship Id="rId14" Type="http://schemas.openxmlformats.org/officeDocument/2006/relationships/customXml" Target="../ink/ink32.xml"/><Relationship Id="rId22" Type="http://schemas.openxmlformats.org/officeDocument/2006/relationships/image" Target="../media/image41.png"/></Relationships>
</file>

<file path=ppt/slides/_rels/slide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customXml" Target="../ink/ink1.xml"/><Relationship Id="rId13" Type="http://schemas.openxmlformats.org/officeDocument/2006/relationships/image" Target="../media/image12.png"/><Relationship Id="rId18" Type="http://schemas.openxmlformats.org/officeDocument/2006/relationships/customXml" Target="../ink/ink6.xml"/><Relationship Id="rId3" Type="http://schemas.openxmlformats.org/officeDocument/2006/relationships/image" Target="../media/image9.png"/><Relationship Id="rId21" Type="http://schemas.openxmlformats.org/officeDocument/2006/relationships/image" Target="../media/image16.png"/><Relationship Id="rId7" Type="http://schemas.microsoft.com/office/2007/relationships/hdphoto" Target="../media/hdphoto1.wdp"/><Relationship Id="rId12" Type="http://schemas.openxmlformats.org/officeDocument/2006/relationships/customXml" Target="../ink/ink3.xml"/><Relationship Id="rId17" Type="http://schemas.openxmlformats.org/officeDocument/2006/relationships/image" Target="../media/image14.png"/><Relationship Id="rId2" Type="http://schemas.openxmlformats.org/officeDocument/2006/relationships/notesSlide" Target="../notesSlides/notesSlide1.xml"/><Relationship Id="rId16" Type="http://schemas.openxmlformats.org/officeDocument/2006/relationships/customXml" Target="../ink/ink5.xml"/><Relationship Id="rId20" Type="http://schemas.openxmlformats.org/officeDocument/2006/relationships/customXml" Target="../ink/ink7.xml"/><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1.jpeg"/><Relationship Id="rId5" Type="http://schemas.openxmlformats.org/officeDocument/2006/relationships/image" Target="../media/image8.svg"/><Relationship Id="rId15" Type="http://schemas.openxmlformats.org/officeDocument/2006/relationships/image" Target="../media/image13.png"/><Relationship Id="rId10" Type="http://schemas.openxmlformats.org/officeDocument/2006/relationships/customXml" Target="../ink/ink2.xml"/><Relationship Id="rId19" Type="http://schemas.openxmlformats.org/officeDocument/2006/relationships/image" Target="../media/image15.png"/><Relationship Id="rId4" Type="http://schemas.openxmlformats.org/officeDocument/2006/relationships/image" Target="../media/image7.png"/><Relationship Id="rId9" Type="http://schemas.openxmlformats.org/officeDocument/2006/relationships/image" Target="../media/image100.png"/><Relationship Id="rId14" Type="http://schemas.openxmlformats.org/officeDocument/2006/relationships/customXml" Target="../ink/ink4.xml"/></Relationships>
</file>

<file path=ppt/slides/_rels/slide4.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customXml" Target="../ink/ink11.xml"/><Relationship Id="rId18" Type="http://schemas.openxmlformats.org/officeDocument/2006/relationships/image" Target="../media/image18.svg"/><Relationship Id="rId3" Type="http://schemas.openxmlformats.org/officeDocument/2006/relationships/image" Target="../media/image7.png"/><Relationship Id="rId21" Type="http://schemas.openxmlformats.org/officeDocument/2006/relationships/image" Target="../media/image25.png"/><Relationship Id="rId7" Type="http://schemas.openxmlformats.org/officeDocument/2006/relationships/customXml" Target="../ink/ink8.xml"/><Relationship Id="rId12" Type="http://schemas.openxmlformats.org/officeDocument/2006/relationships/image" Target="../media/image21.png"/><Relationship Id="rId17" Type="http://schemas.openxmlformats.org/officeDocument/2006/relationships/image" Target="../media/image17.png"/><Relationship Id="rId2" Type="http://schemas.openxmlformats.org/officeDocument/2006/relationships/image" Target="../media/image9.png"/><Relationship Id="rId16" Type="http://schemas.openxmlformats.org/officeDocument/2006/relationships/image" Target="../media/image22.png"/><Relationship Id="rId20" Type="http://schemas.openxmlformats.org/officeDocument/2006/relationships/image" Target="../media/image24.png"/><Relationship Id="rId1" Type="http://schemas.openxmlformats.org/officeDocument/2006/relationships/slideLayout" Target="../slideLayouts/slideLayout7.xml"/><Relationship Id="rId6" Type="http://schemas.microsoft.com/office/2007/relationships/hdphoto" Target="../media/hdphoto1.wdp"/><Relationship Id="rId11" Type="http://schemas.openxmlformats.org/officeDocument/2006/relationships/customXml" Target="../ink/ink10.xml"/><Relationship Id="rId5" Type="http://schemas.openxmlformats.org/officeDocument/2006/relationships/image" Target="../media/image10.png"/><Relationship Id="rId15" Type="http://schemas.openxmlformats.org/officeDocument/2006/relationships/customXml" Target="../ink/ink12.xml"/><Relationship Id="rId10" Type="http://schemas.openxmlformats.org/officeDocument/2006/relationships/image" Target="../media/image20.png"/><Relationship Id="rId19" Type="http://schemas.openxmlformats.org/officeDocument/2006/relationships/image" Target="../media/image23.png"/><Relationship Id="rId4" Type="http://schemas.openxmlformats.org/officeDocument/2006/relationships/image" Target="../media/image8.svg"/><Relationship Id="rId9" Type="http://schemas.openxmlformats.org/officeDocument/2006/relationships/customXml" Target="../ink/ink9.xml"/><Relationship Id="rId14" Type="http://schemas.openxmlformats.org/officeDocument/2006/relationships/image" Target="../media/image100.png"/><Relationship Id="rId22" Type="http://schemas.openxmlformats.org/officeDocument/2006/relationships/image" Target="../media/image26.jpeg"/></Relationships>
</file>

<file path=ppt/slides/_rels/slide6.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100.png"/><Relationship Id="rId3" Type="http://schemas.openxmlformats.org/officeDocument/2006/relationships/image" Target="../media/image7.png"/><Relationship Id="rId7" Type="http://schemas.openxmlformats.org/officeDocument/2006/relationships/customXml" Target="../ink/ink13.xml"/><Relationship Id="rId12" Type="http://schemas.openxmlformats.org/officeDocument/2006/relationships/image" Target="../media/image29.png"/><Relationship Id="rId2" Type="http://schemas.openxmlformats.org/officeDocument/2006/relationships/image" Target="../media/image9.png"/><Relationship Id="rId1" Type="http://schemas.openxmlformats.org/officeDocument/2006/relationships/slideLayout" Target="../slideLayouts/slideLayout7.xml"/><Relationship Id="rId6" Type="http://schemas.microsoft.com/office/2007/relationships/hdphoto" Target="../media/hdphoto1.wdp"/><Relationship Id="rId11" Type="http://schemas.openxmlformats.org/officeDocument/2006/relationships/image" Target="../media/image28.svg"/><Relationship Id="rId5" Type="http://schemas.openxmlformats.org/officeDocument/2006/relationships/image" Target="../media/image10.png"/><Relationship Id="rId10" Type="http://schemas.openxmlformats.org/officeDocument/2006/relationships/image" Target="../media/image27.png"/><Relationship Id="rId4" Type="http://schemas.openxmlformats.org/officeDocument/2006/relationships/image" Target="../media/image8.svg"/><Relationship Id="rId9" Type="http://schemas.openxmlformats.org/officeDocument/2006/relationships/customXml" Target="../ink/ink14.xml"/></Relationships>
</file>

<file path=ppt/slides/_rels/slide8.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3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49E9043-C185-3DF1-9B4C-37498CDBEC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mc:AlternateContent xmlns:mc="http://schemas.openxmlformats.org/markup-compatibility/2006" xmlns:psez="http://schemas.microsoft.com/office/powerpoint/2016/sectionzoom">
        <mc:Choice Requires="psez">
          <p:graphicFrame>
            <p:nvGraphicFramePr>
              <p:cNvPr id="8" name="Section Zoom 7">
                <a:extLst>
                  <a:ext uri="{FF2B5EF4-FFF2-40B4-BE49-F238E27FC236}">
                    <a16:creationId xmlns:a16="http://schemas.microsoft.com/office/drawing/2014/main" id="{4D0B8930-418E-90A1-BEF4-49DA8C0E6DB2}"/>
                  </a:ext>
                </a:extLst>
              </p:cNvPr>
              <p:cNvGraphicFramePr>
                <a:graphicFrameLocks noChangeAspect="1"/>
              </p:cNvGraphicFramePr>
              <p:nvPr>
                <p:extLst>
                  <p:ext uri="{D42A27DB-BD31-4B8C-83A1-F6EECF244321}">
                    <p14:modId xmlns:p14="http://schemas.microsoft.com/office/powerpoint/2010/main" val="2526762065"/>
                  </p:ext>
                </p:extLst>
              </p:nvPr>
            </p:nvGraphicFramePr>
            <p:xfrm>
              <a:off x="0" y="1714500"/>
              <a:ext cx="3048000" cy="1714500"/>
            </p:xfrm>
            <a:graphic>
              <a:graphicData uri="http://schemas.microsoft.com/office/powerpoint/2016/sectionzoom">
                <psez:sectionZm>
                  <psez:sectionZmObj sectionId="{4E719EAE-AEA5-4704-8835-0160165E6C13}">
                    <psez:zmPr id="{1CFBBDC4-24E5-44B2-B2A3-305ED754C0E8}" transitionDur="1000" showBg="0">
                      <p166:blipFill xmlns:p166="http://schemas.microsoft.com/office/powerpoint/2016/6/main">
                        <a:blip r:embed="rId3"/>
                        <a:stretch>
                          <a:fillRect/>
                        </a:stretch>
                      </p166:blipFill>
                      <p166:spPr xmlns:p166="http://schemas.microsoft.com/office/powerpoint/2016/6/main">
                        <a:xfrm>
                          <a:off x="0" y="0"/>
                          <a:ext cx="3048000" cy="1714500"/>
                        </a:xfrm>
                        <a:prstGeom prst="rect">
                          <a:avLst/>
                        </a:prstGeom>
                      </p166:spPr>
                    </psez:zmPr>
                  </psez:sectionZmObj>
                </psez:sectionZm>
              </a:graphicData>
            </a:graphic>
          </p:graphicFrame>
        </mc:Choice>
        <mc:Fallback xmlns="">
          <p:pic>
            <p:nvPicPr>
              <p:cNvPr id="8" name="Section Zoom 7">
                <a:hlinkClick r:id="rId4" action="ppaction://hlinksldjump"/>
                <a:extLst>
                  <a:ext uri="{FF2B5EF4-FFF2-40B4-BE49-F238E27FC236}">
                    <a16:creationId xmlns:a16="http://schemas.microsoft.com/office/drawing/2014/main" id="{4D0B8930-418E-90A1-BEF4-49DA8C0E6DB2}"/>
                  </a:ext>
                </a:extLst>
              </p:cNvPr>
              <p:cNvPicPr>
                <a:picLocks noGrp="1" noRot="1" noChangeAspect="1" noMove="1" noResize="1" noEditPoints="1" noAdjustHandles="1" noChangeArrowheads="1" noChangeShapeType="1"/>
              </p:cNvPicPr>
              <p:nvPr/>
            </p:nvPicPr>
            <p:blipFill>
              <a:blip r:embed="rId5"/>
              <a:stretch>
                <a:fillRect/>
              </a:stretch>
            </p:blipFill>
            <p:spPr>
              <a:xfrm>
                <a:off x="0" y="1714500"/>
                <a:ext cx="3048000" cy="1714500"/>
              </a:xfrm>
              <a:prstGeom prst="rect">
                <a:avLst/>
              </a:prstGeom>
            </p:spPr>
          </p:pic>
        </mc:Fallback>
      </mc:AlternateContent>
      <mc:AlternateContent xmlns:mc="http://schemas.openxmlformats.org/markup-compatibility/2006" xmlns:psez="http://schemas.microsoft.com/office/powerpoint/2016/sectionzoom">
        <mc:Choice Requires="psez">
          <p:graphicFrame>
            <p:nvGraphicFramePr>
              <p:cNvPr id="10" name="Section Zoom 9">
                <a:extLst>
                  <a:ext uri="{FF2B5EF4-FFF2-40B4-BE49-F238E27FC236}">
                    <a16:creationId xmlns:a16="http://schemas.microsoft.com/office/drawing/2014/main" id="{0848ADF8-7BB3-61F0-6E13-F1C5372CFC3C}"/>
                  </a:ext>
                </a:extLst>
              </p:cNvPr>
              <p:cNvGraphicFramePr>
                <a:graphicFrameLocks noChangeAspect="1"/>
              </p:cNvGraphicFramePr>
              <p:nvPr>
                <p:extLst>
                  <p:ext uri="{D42A27DB-BD31-4B8C-83A1-F6EECF244321}">
                    <p14:modId xmlns:p14="http://schemas.microsoft.com/office/powerpoint/2010/main" val="1183591233"/>
                  </p:ext>
                </p:extLst>
              </p:nvPr>
            </p:nvGraphicFramePr>
            <p:xfrm>
              <a:off x="2030696" y="3864522"/>
              <a:ext cx="3048000" cy="1714500"/>
            </p:xfrm>
            <a:graphic>
              <a:graphicData uri="http://schemas.microsoft.com/office/powerpoint/2016/sectionzoom">
                <psez:sectionZm>
                  <psez:sectionZmObj sectionId="{D1C04800-4634-4F2E-9C2F-16894039B623}">
                    <psez:zmPr id="{09B3C2B8-56C0-48B0-BEDD-81E8F2EC258A}" transitionDur="1000" showBg="0">
                      <p166:blipFill xmlns:p166="http://schemas.microsoft.com/office/powerpoint/2016/6/main">
                        <a:blip r:embed="rId6"/>
                        <a:stretch>
                          <a:fillRect/>
                        </a:stretch>
                      </p166:blipFill>
                      <p166:spPr xmlns:p166="http://schemas.microsoft.com/office/powerpoint/2016/6/main">
                        <a:xfrm>
                          <a:off x="0" y="0"/>
                          <a:ext cx="3048000" cy="1714500"/>
                        </a:xfrm>
                        <a:prstGeom prst="rect">
                          <a:avLst/>
                        </a:prstGeom>
                      </p166:spPr>
                    </psez:zmPr>
                  </psez:sectionZmObj>
                </psez:sectionZm>
              </a:graphicData>
            </a:graphic>
          </p:graphicFrame>
        </mc:Choice>
        <mc:Fallback xmlns="">
          <p:pic>
            <p:nvPicPr>
              <p:cNvPr id="10" name="Section Zoom 9">
                <a:hlinkClick r:id="rId7" action="ppaction://hlinksldjump"/>
                <a:extLst>
                  <a:ext uri="{FF2B5EF4-FFF2-40B4-BE49-F238E27FC236}">
                    <a16:creationId xmlns:a16="http://schemas.microsoft.com/office/drawing/2014/main" id="{0848ADF8-7BB3-61F0-6E13-F1C5372CFC3C}"/>
                  </a:ext>
                </a:extLst>
              </p:cNvPr>
              <p:cNvPicPr>
                <a:picLocks noGrp="1" noRot="1" noChangeAspect="1" noMove="1" noResize="1" noEditPoints="1" noAdjustHandles="1" noChangeArrowheads="1" noChangeShapeType="1"/>
              </p:cNvPicPr>
              <p:nvPr/>
            </p:nvPicPr>
            <p:blipFill>
              <a:blip r:embed="rId8"/>
              <a:stretch>
                <a:fillRect/>
              </a:stretch>
            </p:blipFill>
            <p:spPr>
              <a:xfrm>
                <a:off x="2030696" y="3864522"/>
                <a:ext cx="3048000" cy="1714500"/>
              </a:xfrm>
              <a:prstGeom prst="rect">
                <a:avLst/>
              </a:prstGeom>
            </p:spPr>
          </p:pic>
        </mc:Fallback>
      </mc:AlternateContent>
      <mc:AlternateContent xmlns:mc="http://schemas.openxmlformats.org/markup-compatibility/2006" xmlns:psez="http://schemas.microsoft.com/office/powerpoint/2016/sectionzoom">
        <mc:Choice Requires="psez">
          <p:graphicFrame>
            <p:nvGraphicFramePr>
              <p:cNvPr id="12" name="Section Zoom 11">
                <a:extLst>
                  <a:ext uri="{FF2B5EF4-FFF2-40B4-BE49-F238E27FC236}">
                    <a16:creationId xmlns:a16="http://schemas.microsoft.com/office/drawing/2014/main" id="{8DA2A97D-405A-66AE-37F3-9033128C80FF}"/>
                  </a:ext>
                </a:extLst>
              </p:cNvPr>
              <p:cNvGraphicFramePr>
                <a:graphicFrameLocks noChangeAspect="1"/>
              </p:cNvGraphicFramePr>
              <p:nvPr>
                <p:extLst>
                  <p:ext uri="{D42A27DB-BD31-4B8C-83A1-F6EECF244321}">
                    <p14:modId xmlns:p14="http://schemas.microsoft.com/office/powerpoint/2010/main" val="3280442121"/>
                  </p:ext>
                </p:extLst>
              </p:nvPr>
            </p:nvGraphicFramePr>
            <p:xfrm>
              <a:off x="4129101" y="1932261"/>
              <a:ext cx="3048000" cy="1714500"/>
            </p:xfrm>
            <a:graphic>
              <a:graphicData uri="http://schemas.microsoft.com/office/powerpoint/2016/sectionzoom">
                <psez:sectionZm>
                  <psez:sectionZmObj sectionId="{D7A434ED-44FA-4935-9EF4-7A13DED14EE1}">
                    <psez:zmPr id="{EE1A689D-89DE-4733-ACB3-F5825B714BC2}" transitionDur="1000" showBg="0">
                      <p166:blipFill xmlns:p166="http://schemas.microsoft.com/office/powerpoint/2016/6/main">
                        <a:blip r:embed="rId9"/>
                        <a:stretch>
                          <a:fillRect/>
                        </a:stretch>
                      </p166:blipFill>
                      <p166:spPr xmlns:p166="http://schemas.microsoft.com/office/powerpoint/2016/6/main">
                        <a:xfrm>
                          <a:off x="0" y="0"/>
                          <a:ext cx="3048000" cy="1714500"/>
                        </a:xfrm>
                        <a:prstGeom prst="rect">
                          <a:avLst/>
                        </a:prstGeom>
                      </p166:spPr>
                    </psez:zmPr>
                  </psez:sectionZmObj>
                </psez:sectionZm>
              </a:graphicData>
            </a:graphic>
          </p:graphicFrame>
        </mc:Choice>
        <mc:Fallback xmlns="">
          <p:pic>
            <p:nvPicPr>
              <p:cNvPr id="12" name="Section Zoom 11">
                <a:hlinkClick r:id="rId10" action="ppaction://hlinksldjump"/>
                <a:extLst>
                  <a:ext uri="{FF2B5EF4-FFF2-40B4-BE49-F238E27FC236}">
                    <a16:creationId xmlns:a16="http://schemas.microsoft.com/office/drawing/2014/main" id="{8DA2A97D-405A-66AE-37F3-9033128C80FF}"/>
                  </a:ext>
                </a:extLst>
              </p:cNvPr>
              <p:cNvPicPr>
                <a:picLocks noGrp="1" noRot="1" noChangeAspect="1" noMove="1" noResize="1" noEditPoints="1" noAdjustHandles="1" noChangeArrowheads="1" noChangeShapeType="1"/>
              </p:cNvPicPr>
              <p:nvPr/>
            </p:nvPicPr>
            <p:blipFill>
              <a:blip r:embed="rId11"/>
              <a:stretch>
                <a:fillRect/>
              </a:stretch>
            </p:blipFill>
            <p:spPr>
              <a:xfrm>
                <a:off x="4129101" y="1932261"/>
                <a:ext cx="3048000" cy="1714500"/>
              </a:xfrm>
              <a:prstGeom prst="rect">
                <a:avLst/>
              </a:prstGeom>
            </p:spPr>
          </p:pic>
        </mc:Fallback>
      </mc:AlternateContent>
      <p:cxnSp>
        <p:nvCxnSpPr>
          <p:cNvPr id="14" name="Straight Connector 13">
            <a:extLst>
              <a:ext uri="{FF2B5EF4-FFF2-40B4-BE49-F238E27FC236}">
                <a16:creationId xmlns:a16="http://schemas.microsoft.com/office/drawing/2014/main" id="{6A0DA953-F48F-1385-89A7-7102B4BF63D0}"/>
              </a:ext>
            </a:extLst>
          </p:cNvPr>
          <p:cNvCxnSpPr>
            <a:cxnSpLocks/>
          </p:cNvCxnSpPr>
          <p:nvPr/>
        </p:nvCxnSpPr>
        <p:spPr>
          <a:xfrm>
            <a:off x="1935126" y="3216761"/>
            <a:ext cx="1112874" cy="929937"/>
          </a:xfrm>
          <a:prstGeom prst="line">
            <a:avLst/>
          </a:prstGeom>
          <a:ln w="63500" cap="rnd">
            <a:solidFill>
              <a:schemeClr val="bg1"/>
            </a:solidFill>
            <a:prstDash val="dash"/>
            <a:roun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3CB2408-1ACA-1C7A-9353-548E8587ADC4}"/>
              </a:ext>
            </a:extLst>
          </p:cNvPr>
          <p:cNvCxnSpPr>
            <a:cxnSpLocks/>
          </p:cNvCxnSpPr>
          <p:nvPr/>
        </p:nvCxnSpPr>
        <p:spPr>
          <a:xfrm flipV="1">
            <a:off x="4256568" y="3429000"/>
            <a:ext cx="1080976" cy="893443"/>
          </a:xfrm>
          <a:prstGeom prst="line">
            <a:avLst/>
          </a:prstGeom>
          <a:ln w="63500" cap="rnd">
            <a:solidFill>
              <a:schemeClr val="bg1"/>
            </a:solidFill>
            <a:prstDash val="dash"/>
            <a:round/>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7DDE61B-3072-8D46-CEF1-4DC733E36A8D}"/>
              </a:ext>
            </a:extLst>
          </p:cNvPr>
          <p:cNvSpPr txBox="1"/>
          <p:nvPr/>
        </p:nvSpPr>
        <p:spPr>
          <a:xfrm>
            <a:off x="694661" y="404037"/>
            <a:ext cx="10834577" cy="769441"/>
          </a:xfrm>
          <a:prstGeom prst="rect">
            <a:avLst/>
          </a:prstGeom>
          <a:noFill/>
        </p:spPr>
        <p:txBody>
          <a:bodyPr wrap="square" rtlCol="0">
            <a:spAutoFit/>
          </a:bodyPr>
          <a:lstStyle/>
          <a:p>
            <a:pPr algn="ctr"/>
            <a:r>
              <a:rPr lang="en-US" sz="4400" b="1" dirty="0">
                <a:solidFill>
                  <a:schemeClr val="bg1"/>
                </a:solidFill>
                <a:latin typeface="Verdana" panose="020B0604030504040204" pitchFamily="34" charset="0"/>
                <a:ea typeface="Verdana" panose="020B0604030504040204" pitchFamily="34" charset="0"/>
              </a:rPr>
              <a:t>RAILWAY RESERVATION SYSTEM</a:t>
            </a:r>
          </a:p>
        </p:txBody>
      </p:sp>
      <mc:AlternateContent xmlns:mc="http://schemas.openxmlformats.org/markup-compatibility/2006" xmlns:psez="http://schemas.microsoft.com/office/powerpoint/2016/sectionzoom">
        <mc:Choice Requires="psez">
          <p:graphicFrame>
            <p:nvGraphicFramePr>
              <p:cNvPr id="21" name="Section Zoom 20">
                <a:extLst>
                  <a:ext uri="{FF2B5EF4-FFF2-40B4-BE49-F238E27FC236}">
                    <a16:creationId xmlns:a16="http://schemas.microsoft.com/office/drawing/2014/main" id="{33A6F25D-2A68-9C1F-8A1C-A731D8B8DC81}"/>
                  </a:ext>
                </a:extLst>
              </p:cNvPr>
              <p:cNvGraphicFramePr>
                <a:graphicFrameLocks noChangeAspect="1"/>
              </p:cNvGraphicFramePr>
              <p:nvPr>
                <p:extLst>
                  <p:ext uri="{D42A27DB-BD31-4B8C-83A1-F6EECF244321}">
                    <p14:modId xmlns:p14="http://schemas.microsoft.com/office/powerpoint/2010/main" val="1081913360"/>
                  </p:ext>
                </p:extLst>
              </p:nvPr>
            </p:nvGraphicFramePr>
            <p:xfrm>
              <a:off x="6456556" y="3681729"/>
              <a:ext cx="3048000" cy="1714500"/>
            </p:xfrm>
            <a:graphic>
              <a:graphicData uri="http://schemas.microsoft.com/office/powerpoint/2016/sectionzoom">
                <psez:sectionZm>
                  <psez:sectionZmObj sectionId="{9C3E604C-D294-4E22-BAE9-2B928F4240B1}">
                    <psez:zmPr id="{7E026DA2-6A61-4F4E-A2AF-793358418B33}" transitionDur="1000" showBg="0">
                      <p166:blipFill xmlns:p166="http://schemas.microsoft.com/office/powerpoint/2016/6/main">
                        <a:blip r:embed="rId12"/>
                        <a:stretch>
                          <a:fillRect/>
                        </a:stretch>
                      </p166:blipFill>
                      <p166:spPr xmlns:p166="http://schemas.microsoft.com/office/powerpoint/2016/6/main">
                        <a:xfrm>
                          <a:off x="0" y="0"/>
                          <a:ext cx="3048000" cy="1714500"/>
                        </a:xfrm>
                        <a:prstGeom prst="rect">
                          <a:avLst/>
                        </a:prstGeom>
                      </p166:spPr>
                    </psez:zmPr>
                  </psez:sectionZmObj>
                </psez:sectionZm>
              </a:graphicData>
            </a:graphic>
          </p:graphicFrame>
        </mc:Choice>
        <mc:Fallback xmlns="">
          <p:pic>
            <p:nvPicPr>
              <p:cNvPr id="21" name="Section Zoom 20">
                <a:hlinkClick r:id="rId13" action="ppaction://hlinksldjump"/>
                <a:extLst>
                  <a:ext uri="{FF2B5EF4-FFF2-40B4-BE49-F238E27FC236}">
                    <a16:creationId xmlns:a16="http://schemas.microsoft.com/office/drawing/2014/main" id="{33A6F25D-2A68-9C1F-8A1C-A731D8B8DC81}"/>
                  </a:ext>
                </a:extLst>
              </p:cNvPr>
              <p:cNvPicPr>
                <a:picLocks noGrp="1" noRot="1" noChangeAspect="1" noMove="1" noResize="1" noEditPoints="1" noAdjustHandles="1" noChangeArrowheads="1" noChangeShapeType="1"/>
              </p:cNvPicPr>
              <p:nvPr/>
            </p:nvPicPr>
            <p:blipFill>
              <a:blip r:embed="rId14"/>
              <a:stretch>
                <a:fillRect/>
              </a:stretch>
            </p:blipFill>
            <p:spPr>
              <a:xfrm>
                <a:off x="6456556" y="3681729"/>
                <a:ext cx="3048000" cy="1714500"/>
              </a:xfrm>
              <a:prstGeom prst="rect">
                <a:avLst/>
              </a:prstGeom>
            </p:spPr>
          </p:pic>
        </mc:Fallback>
      </mc:AlternateContent>
      <p:cxnSp>
        <p:nvCxnSpPr>
          <p:cNvPr id="22" name="Straight Connector 21">
            <a:extLst>
              <a:ext uri="{FF2B5EF4-FFF2-40B4-BE49-F238E27FC236}">
                <a16:creationId xmlns:a16="http://schemas.microsoft.com/office/drawing/2014/main" id="{BDB59538-2F33-9795-C426-8EA13A8C6D17}"/>
              </a:ext>
            </a:extLst>
          </p:cNvPr>
          <p:cNvCxnSpPr>
            <a:cxnSpLocks/>
          </p:cNvCxnSpPr>
          <p:nvPr/>
        </p:nvCxnSpPr>
        <p:spPr>
          <a:xfrm>
            <a:off x="6305282" y="3342691"/>
            <a:ext cx="999286" cy="883621"/>
          </a:xfrm>
          <a:prstGeom prst="line">
            <a:avLst/>
          </a:prstGeom>
          <a:ln w="63500" cap="rnd">
            <a:solidFill>
              <a:schemeClr val="bg1"/>
            </a:solidFill>
            <a:prstDash val="dash"/>
            <a:roun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sez="http://schemas.microsoft.com/office/powerpoint/2016/sectionzoom" Requires="psez">
          <p:graphicFrame>
            <p:nvGraphicFramePr>
              <p:cNvPr id="3" name="Section Zoom 2">
                <a:extLst>
                  <a:ext uri="{FF2B5EF4-FFF2-40B4-BE49-F238E27FC236}">
                    <a16:creationId xmlns:a16="http://schemas.microsoft.com/office/drawing/2014/main" id="{4A8561BE-D86E-9B36-34D1-3AE8AE33EA33}"/>
                  </a:ext>
                </a:extLst>
              </p:cNvPr>
              <p:cNvGraphicFramePr>
                <a:graphicFrameLocks noChangeAspect="1"/>
              </p:cNvGraphicFramePr>
              <p:nvPr>
                <p:extLst>
                  <p:ext uri="{D42A27DB-BD31-4B8C-83A1-F6EECF244321}">
                    <p14:modId xmlns:p14="http://schemas.microsoft.com/office/powerpoint/2010/main" val="2706875115"/>
                  </p:ext>
                </p:extLst>
              </p:nvPr>
            </p:nvGraphicFramePr>
            <p:xfrm>
              <a:off x="8272306" y="1797710"/>
              <a:ext cx="3048000" cy="1714500"/>
            </p:xfrm>
            <a:graphic>
              <a:graphicData uri="http://schemas.microsoft.com/office/powerpoint/2016/sectionzoom">
                <psez:sectionZm>
                  <psez:sectionZmObj sectionId="{E2D3F81A-3D6D-4209-BDAC-B6642BDFF827}">
                    <psez:zmPr id="{B15FE485-8508-4D0E-9495-4BBA22A710E5}" transitionDur="1000" showBg="0">
                      <p166:blipFill xmlns:p166="http://schemas.microsoft.com/office/powerpoint/2016/6/main">
                        <a:blip r:embed="rId15"/>
                        <a:stretch>
                          <a:fillRect/>
                        </a:stretch>
                      </p166:blipFill>
                      <p166:spPr xmlns:p166="http://schemas.microsoft.com/office/powerpoint/2016/6/main">
                        <a:xfrm>
                          <a:off x="0" y="0"/>
                          <a:ext cx="3048000" cy="1714500"/>
                        </a:xfrm>
                        <a:prstGeom prst="rect">
                          <a:avLst/>
                        </a:prstGeom>
                      </p166:spPr>
                    </psez:zmPr>
                  </psez:sectionZmObj>
                </psez:sectionZm>
              </a:graphicData>
            </a:graphic>
          </p:graphicFrame>
        </mc:Choice>
        <mc:Fallback>
          <p:pic>
            <p:nvPicPr>
              <p:cNvPr id="3" name="Section Zoom 2">
                <a:hlinkClick r:id="rId16" action="ppaction://hlinksldjump"/>
                <a:extLst>
                  <a:ext uri="{FF2B5EF4-FFF2-40B4-BE49-F238E27FC236}">
                    <a16:creationId xmlns:a16="http://schemas.microsoft.com/office/drawing/2014/main" id="{4A8561BE-D86E-9B36-34D1-3AE8AE33EA33}"/>
                  </a:ext>
                </a:extLst>
              </p:cNvPr>
              <p:cNvPicPr>
                <a:picLocks noGrp="1" noRot="1" noChangeAspect="1" noMove="1" noResize="1" noEditPoints="1" noAdjustHandles="1" noChangeArrowheads="1" noChangeShapeType="1"/>
              </p:cNvPicPr>
              <p:nvPr/>
            </p:nvPicPr>
            <p:blipFill>
              <a:blip r:embed="rId15"/>
              <a:stretch>
                <a:fillRect/>
              </a:stretch>
            </p:blipFill>
            <p:spPr>
              <a:xfrm>
                <a:off x="8272306" y="1797710"/>
                <a:ext cx="3048000" cy="1714500"/>
              </a:xfrm>
              <a:prstGeom prst="rect">
                <a:avLst/>
              </a:prstGeom>
            </p:spPr>
          </p:pic>
        </mc:Fallback>
      </mc:AlternateContent>
      <p:cxnSp>
        <p:nvCxnSpPr>
          <p:cNvPr id="4" name="Straight Connector 3">
            <a:extLst>
              <a:ext uri="{FF2B5EF4-FFF2-40B4-BE49-F238E27FC236}">
                <a16:creationId xmlns:a16="http://schemas.microsoft.com/office/drawing/2014/main" id="{4460EB5F-3B98-4FFD-24B3-A357B6B30AFF}"/>
              </a:ext>
            </a:extLst>
          </p:cNvPr>
          <p:cNvCxnSpPr>
            <a:cxnSpLocks/>
          </p:cNvCxnSpPr>
          <p:nvPr/>
        </p:nvCxnSpPr>
        <p:spPr>
          <a:xfrm flipV="1">
            <a:off x="8748998" y="3342691"/>
            <a:ext cx="979464" cy="866072"/>
          </a:xfrm>
          <a:prstGeom prst="line">
            <a:avLst/>
          </a:prstGeom>
          <a:ln w="63500" cap="rnd">
            <a:solidFill>
              <a:schemeClr val="bg1"/>
            </a:solidFill>
            <a:prstDash val="dash"/>
            <a:round/>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DD57C40-2CF7-41FF-E847-15CC38959BA6}"/>
              </a:ext>
            </a:extLst>
          </p:cNvPr>
          <p:cNvSpPr txBox="1"/>
          <p:nvPr/>
        </p:nvSpPr>
        <p:spPr>
          <a:xfrm>
            <a:off x="9504556" y="5175315"/>
            <a:ext cx="2410924" cy="1169551"/>
          </a:xfrm>
          <a:prstGeom prst="rect">
            <a:avLst/>
          </a:prstGeom>
          <a:noFill/>
        </p:spPr>
        <p:txBody>
          <a:bodyPr wrap="square" rtlCol="0">
            <a:spAutoFit/>
          </a:bodyPr>
          <a:lstStyle/>
          <a:p>
            <a:r>
              <a:rPr lang="en-US" sz="1400" dirty="0">
                <a:solidFill>
                  <a:schemeClr val="bg1"/>
                </a:solidFill>
                <a:latin typeface="MV Boli" panose="02000500030200090000" pitchFamily="2" charset="0"/>
                <a:cs typeface="MV Boli" panose="02000500030200090000" pitchFamily="2" charset="0"/>
              </a:rPr>
              <a:t>Done By</a:t>
            </a:r>
          </a:p>
          <a:p>
            <a:r>
              <a:rPr lang="en-US" sz="1400" dirty="0">
                <a:solidFill>
                  <a:schemeClr val="bg1"/>
                </a:solidFill>
                <a:latin typeface="MV Boli" panose="02000500030200090000" pitchFamily="2" charset="0"/>
                <a:cs typeface="MV Boli" panose="02000500030200090000" pitchFamily="2" charset="0"/>
              </a:rPr>
              <a:t>. </a:t>
            </a:r>
            <a:r>
              <a:rPr lang="en-US" sz="1400" dirty="0" err="1">
                <a:solidFill>
                  <a:schemeClr val="bg1"/>
                </a:solidFill>
                <a:latin typeface="MV Boli" panose="02000500030200090000" pitchFamily="2" charset="0"/>
                <a:cs typeface="MV Boli" panose="02000500030200090000" pitchFamily="2" charset="0"/>
              </a:rPr>
              <a:t>Rakhul</a:t>
            </a:r>
            <a:r>
              <a:rPr lang="en-US" sz="1400" dirty="0">
                <a:solidFill>
                  <a:schemeClr val="bg1"/>
                </a:solidFill>
                <a:latin typeface="MV Boli" panose="02000500030200090000" pitchFamily="2" charset="0"/>
                <a:cs typeface="MV Boli" panose="02000500030200090000" pitchFamily="2" charset="0"/>
              </a:rPr>
              <a:t> Prakash SB </a:t>
            </a:r>
          </a:p>
          <a:p>
            <a:r>
              <a:rPr lang="en-US" sz="1400" dirty="0">
                <a:solidFill>
                  <a:schemeClr val="bg1"/>
                </a:solidFill>
                <a:latin typeface="MV Boli" panose="02000500030200090000" pitchFamily="2" charset="0"/>
                <a:cs typeface="MV Boli" panose="02000500030200090000" pitchFamily="2" charset="0"/>
              </a:rPr>
              <a:t>  (220701216)</a:t>
            </a:r>
          </a:p>
          <a:p>
            <a:r>
              <a:rPr lang="en-US" sz="1400" dirty="0">
                <a:solidFill>
                  <a:schemeClr val="bg1"/>
                </a:solidFill>
                <a:latin typeface="MV Boli" panose="02000500030200090000" pitchFamily="2" charset="0"/>
                <a:cs typeface="MV Boli" panose="02000500030200090000" pitchFamily="2" charset="0"/>
              </a:rPr>
              <a:t>. Sabarish M</a:t>
            </a:r>
          </a:p>
          <a:p>
            <a:r>
              <a:rPr lang="en-US" sz="1400" dirty="0">
                <a:solidFill>
                  <a:schemeClr val="bg1"/>
                </a:solidFill>
                <a:latin typeface="MV Boli" panose="02000500030200090000" pitchFamily="2" charset="0"/>
                <a:cs typeface="MV Boli" panose="02000500030200090000" pitchFamily="2" charset="0"/>
              </a:rPr>
              <a:t>  (220701234)</a:t>
            </a:r>
          </a:p>
        </p:txBody>
      </p:sp>
    </p:spTree>
    <p:extLst>
      <p:ext uri="{BB962C8B-B14F-4D97-AF65-F5344CB8AC3E}">
        <p14:creationId xmlns:p14="http://schemas.microsoft.com/office/powerpoint/2010/main" val="4148999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55FA5CBE-0AED-8327-DF7B-C8897D9511ED}"/>
              </a:ext>
            </a:extLst>
          </p:cNvPr>
          <p:cNvSpPr/>
          <p:nvPr/>
        </p:nvSpPr>
        <p:spPr>
          <a:xfrm>
            <a:off x="-1199079" y="-3171324"/>
            <a:ext cx="14590157" cy="13200648"/>
          </a:xfrm>
          <a:prstGeom prst="ellipse">
            <a:avLst/>
          </a:prstGeom>
          <a:no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3" name="Graphic 2" descr="Web design">
            <a:extLst>
              <a:ext uri="{FF2B5EF4-FFF2-40B4-BE49-F238E27FC236}">
                <a16:creationId xmlns:a16="http://schemas.microsoft.com/office/drawing/2014/main" id="{60D20CCD-085F-9295-202B-D96511BB705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43508" y="0"/>
            <a:ext cx="1134990" cy="1134990"/>
          </a:xfrm>
          <a:prstGeom prst="rect">
            <a:avLst/>
          </a:prstGeom>
        </p:spPr>
      </p:pic>
      <p:sp>
        <p:nvSpPr>
          <p:cNvPr id="4" name="TextBox 3">
            <a:extLst>
              <a:ext uri="{FF2B5EF4-FFF2-40B4-BE49-F238E27FC236}">
                <a16:creationId xmlns:a16="http://schemas.microsoft.com/office/drawing/2014/main" id="{0DA21DCB-0847-2FF8-0F99-AE873EE32F4D}"/>
              </a:ext>
            </a:extLst>
          </p:cNvPr>
          <p:cNvSpPr txBox="1"/>
          <p:nvPr/>
        </p:nvSpPr>
        <p:spPr>
          <a:xfrm>
            <a:off x="3980985" y="923117"/>
            <a:ext cx="3880624"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mn-cs"/>
              </a:rPr>
              <a:t>PROTOTYPE</a:t>
            </a:r>
          </a:p>
        </p:txBody>
      </p:sp>
      <p:sp>
        <p:nvSpPr>
          <p:cNvPr id="5" name="TextBox 4">
            <a:extLst>
              <a:ext uri="{FF2B5EF4-FFF2-40B4-BE49-F238E27FC236}">
                <a16:creationId xmlns:a16="http://schemas.microsoft.com/office/drawing/2014/main" id="{1603A26F-325A-1FF3-84AA-7D6C033DFEFA}"/>
              </a:ext>
            </a:extLst>
          </p:cNvPr>
          <p:cNvSpPr txBox="1"/>
          <p:nvPr/>
        </p:nvSpPr>
        <p:spPr>
          <a:xfrm>
            <a:off x="1137424" y="2040673"/>
            <a:ext cx="2843561" cy="523220"/>
          </a:xfrm>
          <a:prstGeom prst="rect">
            <a:avLst/>
          </a:prstGeom>
          <a:noFill/>
        </p:spPr>
        <p:txBody>
          <a:bodyPr wrap="square" rtlCol="0">
            <a:spAutoFit/>
          </a:bodyPr>
          <a:lstStyle/>
          <a:p>
            <a:r>
              <a:rPr lang="en-US" sz="2800" dirty="0">
                <a:solidFill>
                  <a:schemeClr val="bg1"/>
                </a:solidFill>
                <a:latin typeface="Verdana" panose="020B0604030504040204" pitchFamily="34" charset="0"/>
                <a:ea typeface="Verdana" panose="020B0604030504040204" pitchFamily="34" charset="0"/>
              </a:rPr>
              <a:t>Sign up page : </a:t>
            </a:r>
          </a:p>
        </p:txBody>
      </p:sp>
      <p:pic>
        <p:nvPicPr>
          <p:cNvPr id="7" name="Picture 6">
            <a:extLst>
              <a:ext uri="{FF2B5EF4-FFF2-40B4-BE49-F238E27FC236}">
                <a16:creationId xmlns:a16="http://schemas.microsoft.com/office/drawing/2014/main" id="{AD6C3816-C780-96D6-ED49-B76F8D5598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27193" y="2563894"/>
            <a:ext cx="6863578" cy="3904420"/>
          </a:xfrm>
          <a:prstGeom prst="rect">
            <a:avLst/>
          </a:prstGeom>
        </p:spPr>
      </p:pic>
    </p:spTree>
    <p:extLst>
      <p:ext uri="{BB962C8B-B14F-4D97-AF65-F5344CB8AC3E}">
        <p14:creationId xmlns:p14="http://schemas.microsoft.com/office/powerpoint/2010/main" val="41428449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2000">
        <p15:prstTrans prst="pageCurlDouble"/>
      </p:transition>
    </mc:Choice>
    <mc:Fallback xmlns="">
      <p:transition spd="slow" advTm="2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55FA5CBE-0AED-8327-DF7B-C8897D9511ED}"/>
              </a:ext>
            </a:extLst>
          </p:cNvPr>
          <p:cNvSpPr/>
          <p:nvPr/>
        </p:nvSpPr>
        <p:spPr>
          <a:xfrm>
            <a:off x="-1199079" y="-3171324"/>
            <a:ext cx="14590157" cy="13200648"/>
          </a:xfrm>
          <a:prstGeom prst="ellipse">
            <a:avLst/>
          </a:prstGeom>
          <a:no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3" name="Graphic 2" descr="Web design">
            <a:extLst>
              <a:ext uri="{FF2B5EF4-FFF2-40B4-BE49-F238E27FC236}">
                <a16:creationId xmlns:a16="http://schemas.microsoft.com/office/drawing/2014/main" id="{60D20CCD-085F-9295-202B-D96511BB705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43508" y="0"/>
            <a:ext cx="1134990" cy="1134990"/>
          </a:xfrm>
          <a:prstGeom prst="rect">
            <a:avLst/>
          </a:prstGeom>
        </p:spPr>
      </p:pic>
      <p:sp>
        <p:nvSpPr>
          <p:cNvPr id="4" name="TextBox 3">
            <a:extLst>
              <a:ext uri="{FF2B5EF4-FFF2-40B4-BE49-F238E27FC236}">
                <a16:creationId xmlns:a16="http://schemas.microsoft.com/office/drawing/2014/main" id="{0DA21DCB-0847-2FF8-0F99-AE873EE32F4D}"/>
              </a:ext>
            </a:extLst>
          </p:cNvPr>
          <p:cNvSpPr txBox="1"/>
          <p:nvPr/>
        </p:nvSpPr>
        <p:spPr>
          <a:xfrm>
            <a:off x="3980985" y="923117"/>
            <a:ext cx="3880624"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mn-cs"/>
              </a:rPr>
              <a:t>PROTOTYPE</a:t>
            </a:r>
          </a:p>
        </p:txBody>
      </p:sp>
      <p:sp>
        <p:nvSpPr>
          <p:cNvPr id="5" name="TextBox 4">
            <a:extLst>
              <a:ext uri="{FF2B5EF4-FFF2-40B4-BE49-F238E27FC236}">
                <a16:creationId xmlns:a16="http://schemas.microsoft.com/office/drawing/2014/main" id="{D68B135F-4240-5BB0-93AF-3DD4DD9923AC}"/>
              </a:ext>
            </a:extLst>
          </p:cNvPr>
          <p:cNvSpPr txBox="1"/>
          <p:nvPr/>
        </p:nvSpPr>
        <p:spPr>
          <a:xfrm>
            <a:off x="814039" y="1940312"/>
            <a:ext cx="3166946" cy="523220"/>
          </a:xfrm>
          <a:prstGeom prst="rect">
            <a:avLst/>
          </a:prstGeom>
          <a:noFill/>
        </p:spPr>
        <p:txBody>
          <a:bodyPr wrap="square" rtlCol="0">
            <a:spAutoFit/>
          </a:bodyPr>
          <a:lstStyle/>
          <a:p>
            <a:r>
              <a:rPr lang="en-US" sz="2800" dirty="0">
                <a:solidFill>
                  <a:schemeClr val="bg1"/>
                </a:solidFill>
                <a:latin typeface="Verdana" panose="020B0604030504040204" pitchFamily="34" charset="0"/>
                <a:ea typeface="Verdana" panose="020B0604030504040204" pitchFamily="34" charset="0"/>
              </a:rPr>
              <a:t>Login page :</a:t>
            </a:r>
          </a:p>
        </p:txBody>
      </p:sp>
      <p:pic>
        <p:nvPicPr>
          <p:cNvPr id="7" name="Picture 6">
            <a:extLst>
              <a:ext uri="{FF2B5EF4-FFF2-40B4-BE49-F238E27FC236}">
                <a16:creationId xmlns:a16="http://schemas.microsoft.com/office/drawing/2014/main" id="{B34E5236-60CD-B04E-ED42-F85F4D0E0B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97512" y="2463532"/>
            <a:ext cx="8140390" cy="4095633"/>
          </a:xfrm>
          <a:prstGeom prst="rect">
            <a:avLst/>
          </a:prstGeom>
        </p:spPr>
      </p:pic>
    </p:spTree>
    <p:extLst>
      <p:ext uri="{BB962C8B-B14F-4D97-AF65-F5344CB8AC3E}">
        <p14:creationId xmlns:p14="http://schemas.microsoft.com/office/powerpoint/2010/main" val="7931143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2000">
        <p15:prstTrans prst="pageCurlDouble"/>
      </p:transition>
    </mc:Choice>
    <mc:Fallback xmlns="">
      <p:transition spd="slow" advTm="2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55FA5CBE-0AED-8327-DF7B-C8897D9511ED}"/>
              </a:ext>
            </a:extLst>
          </p:cNvPr>
          <p:cNvSpPr/>
          <p:nvPr/>
        </p:nvSpPr>
        <p:spPr>
          <a:xfrm>
            <a:off x="-1199079" y="-3171324"/>
            <a:ext cx="14590157" cy="13200648"/>
          </a:xfrm>
          <a:prstGeom prst="ellipse">
            <a:avLst/>
          </a:prstGeom>
          <a:no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3" name="Graphic 2" descr="Web design">
            <a:extLst>
              <a:ext uri="{FF2B5EF4-FFF2-40B4-BE49-F238E27FC236}">
                <a16:creationId xmlns:a16="http://schemas.microsoft.com/office/drawing/2014/main" id="{60D20CCD-085F-9295-202B-D96511BB705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43508" y="0"/>
            <a:ext cx="1134990" cy="1134990"/>
          </a:xfrm>
          <a:prstGeom prst="rect">
            <a:avLst/>
          </a:prstGeom>
        </p:spPr>
      </p:pic>
      <p:sp>
        <p:nvSpPr>
          <p:cNvPr id="4" name="TextBox 3">
            <a:extLst>
              <a:ext uri="{FF2B5EF4-FFF2-40B4-BE49-F238E27FC236}">
                <a16:creationId xmlns:a16="http://schemas.microsoft.com/office/drawing/2014/main" id="{0DA21DCB-0847-2FF8-0F99-AE873EE32F4D}"/>
              </a:ext>
            </a:extLst>
          </p:cNvPr>
          <p:cNvSpPr txBox="1"/>
          <p:nvPr/>
        </p:nvSpPr>
        <p:spPr>
          <a:xfrm>
            <a:off x="3980985" y="923117"/>
            <a:ext cx="3880624"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mn-cs"/>
              </a:rPr>
              <a:t>PROTOTYPE</a:t>
            </a:r>
          </a:p>
        </p:txBody>
      </p:sp>
      <p:sp>
        <p:nvSpPr>
          <p:cNvPr id="5" name="TextBox 4">
            <a:extLst>
              <a:ext uri="{FF2B5EF4-FFF2-40B4-BE49-F238E27FC236}">
                <a16:creationId xmlns:a16="http://schemas.microsoft.com/office/drawing/2014/main" id="{B7BD3B66-9605-9E8F-CBA2-665500AF0E33}"/>
              </a:ext>
            </a:extLst>
          </p:cNvPr>
          <p:cNvSpPr txBox="1"/>
          <p:nvPr/>
        </p:nvSpPr>
        <p:spPr>
          <a:xfrm>
            <a:off x="936702" y="1996068"/>
            <a:ext cx="3166947" cy="523220"/>
          </a:xfrm>
          <a:prstGeom prst="rect">
            <a:avLst/>
          </a:prstGeom>
          <a:noFill/>
        </p:spPr>
        <p:txBody>
          <a:bodyPr wrap="square" rtlCol="0">
            <a:spAutoFit/>
          </a:bodyPr>
          <a:lstStyle/>
          <a:p>
            <a:r>
              <a:rPr lang="en-US" sz="2800" dirty="0">
                <a:solidFill>
                  <a:schemeClr val="bg1"/>
                </a:solidFill>
                <a:latin typeface="Verdana" panose="020B0604030504040204" pitchFamily="34" charset="0"/>
                <a:ea typeface="Verdana" panose="020B0604030504040204" pitchFamily="34" charset="0"/>
              </a:rPr>
              <a:t>Home page : </a:t>
            </a:r>
          </a:p>
        </p:txBody>
      </p:sp>
      <p:pic>
        <p:nvPicPr>
          <p:cNvPr id="7" name="Picture 6">
            <a:extLst>
              <a:ext uri="{FF2B5EF4-FFF2-40B4-BE49-F238E27FC236}">
                <a16:creationId xmlns:a16="http://schemas.microsoft.com/office/drawing/2014/main" id="{AFB4087A-C41A-5B12-60DC-E4B887AA85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18327" y="1754114"/>
            <a:ext cx="5720340" cy="5031367"/>
          </a:xfrm>
          <a:prstGeom prst="rect">
            <a:avLst/>
          </a:prstGeom>
        </p:spPr>
      </p:pic>
    </p:spTree>
    <p:extLst>
      <p:ext uri="{BB962C8B-B14F-4D97-AF65-F5344CB8AC3E}">
        <p14:creationId xmlns:p14="http://schemas.microsoft.com/office/powerpoint/2010/main" val="19658062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2000">
        <p15:prstTrans prst="pageCurlDouble"/>
      </p:transition>
    </mc:Choice>
    <mc:Fallback xmlns="">
      <p:transition spd="slow" advTm="2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55FA5CBE-0AED-8327-DF7B-C8897D9511ED}"/>
              </a:ext>
            </a:extLst>
          </p:cNvPr>
          <p:cNvSpPr/>
          <p:nvPr/>
        </p:nvSpPr>
        <p:spPr>
          <a:xfrm>
            <a:off x="-1199079" y="-3171324"/>
            <a:ext cx="14590157" cy="13200648"/>
          </a:xfrm>
          <a:prstGeom prst="ellipse">
            <a:avLst/>
          </a:prstGeom>
          <a:no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3" name="Graphic 2" descr="Web design">
            <a:extLst>
              <a:ext uri="{FF2B5EF4-FFF2-40B4-BE49-F238E27FC236}">
                <a16:creationId xmlns:a16="http://schemas.microsoft.com/office/drawing/2014/main" id="{60D20CCD-085F-9295-202B-D96511BB705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43508" y="0"/>
            <a:ext cx="1134990" cy="1134990"/>
          </a:xfrm>
          <a:prstGeom prst="rect">
            <a:avLst/>
          </a:prstGeom>
        </p:spPr>
      </p:pic>
      <p:sp>
        <p:nvSpPr>
          <p:cNvPr id="4" name="TextBox 3">
            <a:extLst>
              <a:ext uri="{FF2B5EF4-FFF2-40B4-BE49-F238E27FC236}">
                <a16:creationId xmlns:a16="http://schemas.microsoft.com/office/drawing/2014/main" id="{0DA21DCB-0847-2FF8-0F99-AE873EE32F4D}"/>
              </a:ext>
            </a:extLst>
          </p:cNvPr>
          <p:cNvSpPr txBox="1"/>
          <p:nvPr/>
        </p:nvSpPr>
        <p:spPr>
          <a:xfrm>
            <a:off x="3980985" y="923117"/>
            <a:ext cx="3880624"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mn-cs"/>
              </a:rPr>
              <a:t>PROTOTYPE</a:t>
            </a:r>
          </a:p>
        </p:txBody>
      </p:sp>
      <p:sp>
        <p:nvSpPr>
          <p:cNvPr id="5" name="TextBox 4">
            <a:extLst>
              <a:ext uri="{FF2B5EF4-FFF2-40B4-BE49-F238E27FC236}">
                <a16:creationId xmlns:a16="http://schemas.microsoft.com/office/drawing/2014/main" id="{BD769E93-5D93-89F7-6AC6-F269B89C6070}"/>
              </a:ext>
            </a:extLst>
          </p:cNvPr>
          <p:cNvSpPr txBox="1"/>
          <p:nvPr/>
        </p:nvSpPr>
        <p:spPr>
          <a:xfrm>
            <a:off x="981307" y="1834820"/>
            <a:ext cx="3133493" cy="523220"/>
          </a:xfrm>
          <a:prstGeom prst="rect">
            <a:avLst/>
          </a:prstGeom>
          <a:noFill/>
        </p:spPr>
        <p:txBody>
          <a:bodyPr wrap="square" rtlCol="0">
            <a:spAutoFit/>
          </a:bodyPr>
          <a:lstStyle/>
          <a:p>
            <a:r>
              <a:rPr lang="en-US" sz="2800" dirty="0">
                <a:solidFill>
                  <a:schemeClr val="bg1"/>
                </a:solidFill>
                <a:latin typeface="Verdana" panose="020B0604030504040204" pitchFamily="34" charset="0"/>
                <a:ea typeface="Verdana" panose="020B0604030504040204" pitchFamily="34" charset="0"/>
              </a:rPr>
              <a:t>Booking page :</a:t>
            </a:r>
          </a:p>
        </p:txBody>
      </p:sp>
      <p:pic>
        <p:nvPicPr>
          <p:cNvPr id="7" name="Picture 6">
            <a:extLst>
              <a:ext uri="{FF2B5EF4-FFF2-40B4-BE49-F238E27FC236}">
                <a16:creationId xmlns:a16="http://schemas.microsoft.com/office/drawing/2014/main" id="{4BA7032E-AA83-E12E-BDBA-6E2F089354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42884" y="1642601"/>
            <a:ext cx="4306230" cy="5022855"/>
          </a:xfrm>
          <a:prstGeom prst="rect">
            <a:avLst/>
          </a:prstGeom>
        </p:spPr>
      </p:pic>
    </p:spTree>
    <p:extLst>
      <p:ext uri="{BB962C8B-B14F-4D97-AF65-F5344CB8AC3E}">
        <p14:creationId xmlns:p14="http://schemas.microsoft.com/office/powerpoint/2010/main" val="39322138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9383EC67-2F00-0400-7DBF-725F5484F005}"/>
              </a:ext>
            </a:extLst>
          </p:cNvPr>
          <p:cNvSpPr/>
          <p:nvPr/>
        </p:nvSpPr>
        <p:spPr>
          <a:xfrm>
            <a:off x="3364309" y="477252"/>
            <a:ext cx="5903495" cy="5903495"/>
          </a:xfrm>
          <a:prstGeom prst="ellipse">
            <a:avLst/>
          </a:prstGeom>
          <a:solidFill>
            <a:srgbClr val="172434">
              <a:alpha val="40000"/>
            </a:srgbClr>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9433C914-095F-6D43-3A8C-A6FEA03FACDE}"/>
              </a:ext>
            </a:extLst>
          </p:cNvPr>
          <p:cNvSpPr txBox="1"/>
          <p:nvPr/>
        </p:nvSpPr>
        <p:spPr>
          <a:xfrm>
            <a:off x="3844512" y="2137383"/>
            <a:ext cx="4960124" cy="34163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0" b="1"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mn-cs"/>
              </a:rPr>
              <a:t>      </a:t>
            </a:r>
            <a:r>
              <a:rPr lang="en-US" sz="4800" b="1" dirty="0">
                <a:solidFill>
                  <a:prstClr val="white"/>
                </a:solidFill>
                <a:latin typeface="Verdana" panose="020B0604030504040204" pitchFamily="34" charset="0"/>
                <a:ea typeface="Verdana" panose="020B0604030504040204" pitchFamily="34" charset="0"/>
              </a:rPr>
              <a:t>NORMALIZED DATABASE</a:t>
            </a:r>
            <a:endParaRPr kumimoji="0" lang="en-US" sz="4800" b="1"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0" b="1"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mn-cs"/>
            </a:endParaRPr>
          </a:p>
        </p:txBody>
      </p:sp>
      <p:pic>
        <p:nvPicPr>
          <p:cNvPr id="5" name="Graphic 4" descr="Database">
            <a:extLst>
              <a:ext uri="{FF2B5EF4-FFF2-40B4-BE49-F238E27FC236}">
                <a16:creationId xmlns:a16="http://schemas.microsoft.com/office/drawing/2014/main" id="{A984234D-F15D-75B5-D0A1-ED3E8F4C756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38800" y="1397523"/>
            <a:ext cx="1430518" cy="1430518"/>
          </a:xfrm>
          <a:prstGeom prst="rect">
            <a:avLst/>
          </a:prstGeom>
        </p:spPr>
      </p:pic>
    </p:spTree>
    <p:extLst>
      <p:ext uri="{BB962C8B-B14F-4D97-AF65-F5344CB8AC3E}">
        <p14:creationId xmlns:p14="http://schemas.microsoft.com/office/powerpoint/2010/main" val="2097864469"/>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1000" b="-1000"/>
          </a:stretch>
        </a:blip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709CECAE-97A5-3A93-8906-F9985B09C131}"/>
              </a:ext>
            </a:extLst>
          </p:cNvPr>
          <p:cNvSpPr/>
          <p:nvPr/>
        </p:nvSpPr>
        <p:spPr>
          <a:xfrm>
            <a:off x="-1920523" y="-3714751"/>
            <a:ext cx="15853833" cy="13887451"/>
          </a:xfrm>
          <a:prstGeom prst="ellipse">
            <a:avLst/>
          </a:prstGeom>
          <a:solidFill>
            <a:srgbClr val="172434">
              <a:alpha val="40000"/>
            </a:srgbClr>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8533F2D7-CE5E-AE5D-F07A-9EC20DF5D9BD}"/>
              </a:ext>
            </a:extLst>
          </p:cNvPr>
          <p:cNvSpPr txBox="1"/>
          <p:nvPr/>
        </p:nvSpPr>
        <p:spPr>
          <a:xfrm>
            <a:off x="3753851" y="3208421"/>
            <a:ext cx="4684296"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0" b="1"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mn-cs"/>
              </a:rPr>
              <a:t>ABSTRACT</a:t>
            </a:r>
          </a:p>
        </p:txBody>
      </p:sp>
      <p:pic>
        <p:nvPicPr>
          <p:cNvPr id="4" name="Graphic 3" descr="Lightbulb and gear">
            <a:extLst>
              <a:ext uri="{FF2B5EF4-FFF2-40B4-BE49-F238E27FC236}">
                <a16:creationId xmlns:a16="http://schemas.microsoft.com/office/drawing/2014/main" id="{BDB60FDD-9F5F-FB3B-017A-183F3EACFA9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09410" y="1368589"/>
            <a:ext cx="1973178" cy="1844842"/>
          </a:xfrm>
          <a:prstGeom prst="rect">
            <a:avLst/>
          </a:prstGeom>
        </p:spPr>
      </p:pic>
      <p:pic>
        <p:nvPicPr>
          <p:cNvPr id="1026" name="Picture 2" descr="white train on rail road during night time">
            <a:extLst>
              <a:ext uri="{FF2B5EF4-FFF2-40B4-BE49-F238E27FC236}">
                <a16:creationId xmlns:a16="http://schemas.microsoft.com/office/drawing/2014/main" id="{B36CD418-917B-5325-305E-FC6899B94E6B}"/>
              </a:ext>
            </a:extLst>
          </p:cNvPr>
          <p:cNvPicPr>
            <a:picLocks noChangeAspect="1" noChangeArrowheads="1"/>
          </p:cNvPicPr>
          <p:nvPr/>
        </p:nvPicPr>
        <p:blipFill rotWithShape="1">
          <a:blip r:embed="rId6">
            <a:extLst>
              <a:ext uri="{BEBA8EAE-BF5A-486C-A8C5-ECC9F3942E4B}">
                <a14:imgProps xmlns:a14="http://schemas.microsoft.com/office/drawing/2010/main">
                  <a14:imgLayer r:embed="rId7">
                    <a14:imgEffect>
                      <a14:brightnessContrast bright="-50000" contrast="-5000"/>
                    </a14:imgEffect>
                  </a14:imgLayer>
                </a14:imgProps>
              </a:ext>
              <a:ext uri="{28A0092B-C50C-407E-A947-70E740481C1C}">
                <a14:useLocalDpi xmlns:a14="http://schemas.microsoft.com/office/drawing/2010/main" val="0"/>
              </a:ext>
            </a:extLst>
          </a:blip>
          <a:srcRect t="50000" b="3334"/>
          <a:stretch/>
        </p:blipFill>
        <p:spPr bwMode="auto">
          <a:xfrm>
            <a:off x="0" y="-1"/>
            <a:ext cx="12218892" cy="687312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5768ED4-68C5-3033-0C6F-359658A4D027}"/>
              </a:ext>
            </a:extLst>
          </p:cNvPr>
          <p:cNvSpPr txBox="1"/>
          <p:nvPr/>
        </p:nvSpPr>
        <p:spPr>
          <a:xfrm>
            <a:off x="997043" y="849568"/>
            <a:ext cx="11178557"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000" b="1" dirty="0">
                <a:solidFill>
                  <a:prstClr val="white"/>
                </a:solidFill>
                <a:latin typeface="Verdana" panose="020B0604030504040204" pitchFamily="34" charset="0"/>
                <a:ea typeface="Verdana" panose="020B0604030504040204" pitchFamily="34" charset="0"/>
              </a:rPr>
              <a:t>NORMALIZED DATABASE</a:t>
            </a:r>
            <a:endParaRPr kumimoji="0" lang="en-US" sz="6000" b="1"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mn-cs"/>
            </a:endParaRPr>
          </a:p>
        </p:txBody>
      </p:sp>
      <mc:AlternateContent xmlns:mc="http://schemas.openxmlformats.org/markup-compatibility/2006" xmlns:p14="http://schemas.microsoft.com/office/powerpoint/2010/main">
        <mc:Choice Requires="p14">
          <p:contentPart p14:bwMode="auto" r:id="rId8">
            <p14:nvContentPartPr>
              <p14:cNvPr id="14" name="Ink 13">
                <a:extLst>
                  <a:ext uri="{FF2B5EF4-FFF2-40B4-BE49-F238E27FC236}">
                    <a16:creationId xmlns:a16="http://schemas.microsoft.com/office/drawing/2014/main" id="{3573D8D3-E05C-2E8B-0646-982C15052800}"/>
                  </a:ext>
                </a:extLst>
              </p14:cNvPr>
              <p14:cNvContentPartPr/>
              <p14:nvPr/>
            </p14:nvContentPartPr>
            <p14:xfrm>
              <a:off x="3016080" y="5022720"/>
              <a:ext cx="360" cy="360"/>
            </p14:xfrm>
          </p:contentPart>
        </mc:Choice>
        <mc:Fallback xmlns="">
          <p:pic>
            <p:nvPicPr>
              <p:cNvPr id="14" name="Ink 13">
                <a:extLst>
                  <a:ext uri="{FF2B5EF4-FFF2-40B4-BE49-F238E27FC236}">
                    <a16:creationId xmlns:a16="http://schemas.microsoft.com/office/drawing/2014/main" id="{3573D8D3-E05C-2E8B-0646-982C15052800}"/>
                  </a:ext>
                </a:extLst>
              </p:cNvPr>
              <p:cNvPicPr/>
              <p:nvPr/>
            </p:nvPicPr>
            <p:blipFill>
              <a:blip r:embed="rId9"/>
              <a:stretch>
                <a:fillRect/>
              </a:stretch>
            </p:blipFill>
            <p:spPr>
              <a:xfrm>
                <a:off x="3000240" y="4959360"/>
                <a:ext cx="3168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5" name="Ink 14">
                <a:extLst>
                  <a:ext uri="{FF2B5EF4-FFF2-40B4-BE49-F238E27FC236}">
                    <a16:creationId xmlns:a16="http://schemas.microsoft.com/office/drawing/2014/main" id="{977B16BD-7290-C9F1-DD91-E1B9F9FCF77E}"/>
                  </a:ext>
                </a:extLst>
              </p14:cNvPr>
              <p14:cNvContentPartPr/>
              <p14:nvPr/>
            </p14:nvContentPartPr>
            <p14:xfrm>
              <a:off x="2171520" y="5099040"/>
              <a:ext cx="360" cy="360"/>
            </p14:xfrm>
          </p:contentPart>
        </mc:Choice>
        <mc:Fallback xmlns="">
          <p:pic>
            <p:nvPicPr>
              <p:cNvPr id="15" name="Ink 14">
                <a:extLst>
                  <a:ext uri="{FF2B5EF4-FFF2-40B4-BE49-F238E27FC236}">
                    <a16:creationId xmlns:a16="http://schemas.microsoft.com/office/drawing/2014/main" id="{977B16BD-7290-C9F1-DD91-E1B9F9FCF77E}"/>
                  </a:ext>
                </a:extLst>
              </p:cNvPr>
              <p:cNvPicPr/>
              <p:nvPr/>
            </p:nvPicPr>
            <p:blipFill>
              <a:blip r:embed="rId9"/>
              <a:stretch>
                <a:fillRect/>
              </a:stretch>
            </p:blipFill>
            <p:spPr>
              <a:xfrm>
                <a:off x="2155680" y="5035680"/>
                <a:ext cx="3168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7" name="Ink 16">
                <a:extLst>
                  <a:ext uri="{FF2B5EF4-FFF2-40B4-BE49-F238E27FC236}">
                    <a16:creationId xmlns:a16="http://schemas.microsoft.com/office/drawing/2014/main" id="{79476C4D-3AA3-83B5-9EAF-DC4A1FD23865}"/>
                  </a:ext>
                </a:extLst>
              </p14:cNvPr>
              <p14:cNvContentPartPr/>
              <p14:nvPr/>
            </p14:nvContentPartPr>
            <p14:xfrm>
              <a:off x="7016760" y="3156120"/>
              <a:ext cx="3772080" cy="158760"/>
            </p14:xfrm>
          </p:contentPart>
        </mc:Choice>
        <mc:Fallback xmlns="">
          <p:pic>
            <p:nvPicPr>
              <p:cNvPr id="17" name="Ink 16">
                <a:extLst>
                  <a:ext uri="{FF2B5EF4-FFF2-40B4-BE49-F238E27FC236}">
                    <a16:creationId xmlns:a16="http://schemas.microsoft.com/office/drawing/2014/main" id="{79476C4D-3AA3-83B5-9EAF-DC4A1FD23865}"/>
                  </a:ext>
                </a:extLst>
              </p:cNvPr>
              <p:cNvPicPr/>
              <p:nvPr/>
            </p:nvPicPr>
            <p:blipFill>
              <a:blip r:embed="rId13"/>
              <a:stretch>
                <a:fillRect/>
              </a:stretch>
            </p:blipFill>
            <p:spPr>
              <a:xfrm>
                <a:off x="7000920" y="3092760"/>
                <a:ext cx="3803400" cy="2854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4ED50CCB-F6CA-60E4-EF14-3CDB822E1609}"/>
                  </a:ext>
                </a:extLst>
              </p14:cNvPr>
              <p14:cNvContentPartPr/>
              <p14:nvPr/>
            </p14:nvContentPartPr>
            <p14:xfrm>
              <a:off x="10503000" y="4317840"/>
              <a:ext cx="597240" cy="360"/>
            </p14:xfrm>
          </p:contentPart>
        </mc:Choice>
        <mc:Fallback xmlns="">
          <p:pic>
            <p:nvPicPr>
              <p:cNvPr id="18" name="Ink 17">
                <a:extLst>
                  <a:ext uri="{FF2B5EF4-FFF2-40B4-BE49-F238E27FC236}">
                    <a16:creationId xmlns:a16="http://schemas.microsoft.com/office/drawing/2014/main" id="{4ED50CCB-F6CA-60E4-EF14-3CDB822E1609}"/>
                  </a:ext>
                </a:extLst>
              </p:cNvPr>
              <p:cNvPicPr/>
              <p:nvPr/>
            </p:nvPicPr>
            <p:blipFill>
              <a:blip r:embed="rId15"/>
              <a:stretch>
                <a:fillRect/>
              </a:stretch>
            </p:blipFill>
            <p:spPr>
              <a:xfrm>
                <a:off x="10487160" y="4254480"/>
                <a:ext cx="62856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9" name="Ink 18">
                <a:extLst>
                  <a:ext uri="{FF2B5EF4-FFF2-40B4-BE49-F238E27FC236}">
                    <a16:creationId xmlns:a16="http://schemas.microsoft.com/office/drawing/2014/main" id="{236893F0-20BA-B6BA-EBC5-486C761B75F2}"/>
                  </a:ext>
                </a:extLst>
              </p14:cNvPr>
              <p14:cNvContentPartPr/>
              <p14:nvPr/>
            </p14:nvContentPartPr>
            <p14:xfrm>
              <a:off x="10395000" y="4375080"/>
              <a:ext cx="692280" cy="64080"/>
            </p14:xfrm>
          </p:contentPart>
        </mc:Choice>
        <mc:Fallback xmlns="">
          <p:pic>
            <p:nvPicPr>
              <p:cNvPr id="19" name="Ink 18">
                <a:extLst>
                  <a:ext uri="{FF2B5EF4-FFF2-40B4-BE49-F238E27FC236}">
                    <a16:creationId xmlns:a16="http://schemas.microsoft.com/office/drawing/2014/main" id="{236893F0-20BA-B6BA-EBC5-486C761B75F2}"/>
                  </a:ext>
                </a:extLst>
              </p:cNvPr>
              <p:cNvPicPr/>
              <p:nvPr/>
            </p:nvPicPr>
            <p:blipFill>
              <a:blip r:embed="rId17"/>
              <a:stretch>
                <a:fillRect/>
              </a:stretch>
            </p:blipFill>
            <p:spPr>
              <a:xfrm>
                <a:off x="10379160" y="4311720"/>
                <a:ext cx="72360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0" name="Ink 19">
                <a:extLst>
                  <a:ext uri="{FF2B5EF4-FFF2-40B4-BE49-F238E27FC236}">
                    <a16:creationId xmlns:a16="http://schemas.microsoft.com/office/drawing/2014/main" id="{94657C67-3E0A-4AED-9C72-9AF2BF08658A}"/>
                  </a:ext>
                </a:extLst>
              </p14:cNvPr>
              <p14:cNvContentPartPr/>
              <p14:nvPr/>
            </p14:nvContentPartPr>
            <p14:xfrm>
              <a:off x="1549440" y="4559400"/>
              <a:ext cx="2146680" cy="82800"/>
            </p14:xfrm>
          </p:contentPart>
        </mc:Choice>
        <mc:Fallback xmlns="">
          <p:pic>
            <p:nvPicPr>
              <p:cNvPr id="20" name="Ink 19">
                <a:extLst>
                  <a:ext uri="{FF2B5EF4-FFF2-40B4-BE49-F238E27FC236}">
                    <a16:creationId xmlns:a16="http://schemas.microsoft.com/office/drawing/2014/main" id="{94657C67-3E0A-4AED-9C72-9AF2BF08658A}"/>
                  </a:ext>
                </a:extLst>
              </p:cNvPr>
              <p:cNvPicPr/>
              <p:nvPr/>
            </p:nvPicPr>
            <p:blipFill>
              <a:blip r:embed="rId19"/>
              <a:stretch>
                <a:fillRect/>
              </a:stretch>
            </p:blipFill>
            <p:spPr>
              <a:xfrm>
                <a:off x="1533600" y="4496040"/>
                <a:ext cx="2178000" cy="2095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1" name="Ink 20">
                <a:extLst>
                  <a:ext uri="{FF2B5EF4-FFF2-40B4-BE49-F238E27FC236}">
                    <a16:creationId xmlns:a16="http://schemas.microsoft.com/office/drawing/2014/main" id="{049B0932-A641-DAB4-416D-2C8FBF333412}"/>
                  </a:ext>
                </a:extLst>
              </p14:cNvPr>
              <p14:cNvContentPartPr/>
              <p14:nvPr/>
            </p14:nvContentPartPr>
            <p14:xfrm>
              <a:off x="1574640" y="4489560"/>
              <a:ext cx="2115000" cy="235080"/>
            </p14:xfrm>
          </p:contentPart>
        </mc:Choice>
        <mc:Fallback xmlns="">
          <p:pic>
            <p:nvPicPr>
              <p:cNvPr id="21" name="Ink 20">
                <a:extLst>
                  <a:ext uri="{FF2B5EF4-FFF2-40B4-BE49-F238E27FC236}">
                    <a16:creationId xmlns:a16="http://schemas.microsoft.com/office/drawing/2014/main" id="{049B0932-A641-DAB4-416D-2C8FBF333412}"/>
                  </a:ext>
                </a:extLst>
              </p:cNvPr>
              <p:cNvPicPr/>
              <p:nvPr/>
            </p:nvPicPr>
            <p:blipFill>
              <a:blip r:embed="rId21"/>
              <a:stretch>
                <a:fillRect/>
              </a:stretch>
            </p:blipFill>
            <p:spPr>
              <a:xfrm>
                <a:off x="1558800" y="4426200"/>
                <a:ext cx="2146320" cy="361800"/>
              </a:xfrm>
              <a:prstGeom prst="rect">
                <a:avLst/>
              </a:prstGeom>
            </p:spPr>
          </p:pic>
        </mc:Fallback>
      </mc:AlternateContent>
      <p:pic>
        <p:nvPicPr>
          <p:cNvPr id="8" name="Graphic 7" descr="Database">
            <a:extLst>
              <a:ext uri="{FF2B5EF4-FFF2-40B4-BE49-F238E27FC236}">
                <a16:creationId xmlns:a16="http://schemas.microsoft.com/office/drawing/2014/main" id="{E71FBBB3-2D7E-5037-52D0-DBD7A2C6C939}"/>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5763209" y="148759"/>
            <a:ext cx="823113" cy="823113"/>
          </a:xfrm>
          <a:prstGeom prst="rect">
            <a:avLst/>
          </a:prstGeom>
        </p:spPr>
      </p:pic>
      <p:pic>
        <p:nvPicPr>
          <p:cNvPr id="12" name="Picture 11">
            <a:extLst>
              <a:ext uri="{FF2B5EF4-FFF2-40B4-BE49-F238E27FC236}">
                <a16:creationId xmlns:a16="http://schemas.microsoft.com/office/drawing/2014/main" id="{EF3C0F50-6C22-2ADF-0247-3E854C75D1B8}"/>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973456" y="3084426"/>
            <a:ext cx="8754697" cy="2810267"/>
          </a:xfrm>
          <a:prstGeom prst="rect">
            <a:avLst/>
          </a:prstGeom>
        </p:spPr>
      </p:pic>
      <p:sp>
        <p:nvSpPr>
          <p:cNvPr id="13" name="TextBox 12">
            <a:extLst>
              <a:ext uri="{FF2B5EF4-FFF2-40B4-BE49-F238E27FC236}">
                <a16:creationId xmlns:a16="http://schemas.microsoft.com/office/drawing/2014/main" id="{EAD16FE1-E9CC-4903-C408-4AE1FE35F200}"/>
              </a:ext>
            </a:extLst>
          </p:cNvPr>
          <p:cNvSpPr txBox="1"/>
          <p:nvPr/>
        </p:nvSpPr>
        <p:spPr>
          <a:xfrm>
            <a:off x="1189703" y="2005781"/>
            <a:ext cx="2222091" cy="523220"/>
          </a:xfrm>
          <a:prstGeom prst="rect">
            <a:avLst/>
          </a:prstGeom>
          <a:noFill/>
        </p:spPr>
        <p:txBody>
          <a:bodyPr wrap="square" rtlCol="0">
            <a:spAutoFit/>
          </a:bodyPr>
          <a:lstStyle/>
          <a:p>
            <a:r>
              <a:rPr lang="en-US" sz="2800" b="1" dirty="0">
                <a:solidFill>
                  <a:schemeClr val="bg1"/>
                </a:solidFill>
                <a:latin typeface="Verdana" panose="020B0604030504040204" pitchFamily="34" charset="0"/>
                <a:ea typeface="Verdana" panose="020B0604030504040204" pitchFamily="34" charset="0"/>
                <a:cs typeface="Vijaya" panose="02020604020202020204" pitchFamily="18" charset="0"/>
              </a:rPr>
              <a:t>TABLES : </a:t>
            </a:r>
          </a:p>
        </p:txBody>
      </p:sp>
    </p:spTree>
    <p:extLst>
      <p:ext uri="{BB962C8B-B14F-4D97-AF65-F5344CB8AC3E}">
        <p14:creationId xmlns:p14="http://schemas.microsoft.com/office/powerpoint/2010/main" val="4106995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2000">
        <p159:morph option="byObject"/>
      </p:transition>
    </mc:Choice>
    <mc:Fallback>
      <p:transition spd="slow" advTm="200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1000" b="-1000"/>
          </a:stretch>
        </a:blip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709CECAE-97A5-3A93-8906-F9985B09C131}"/>
              </a:ext>
            </a:extLst>
          </p:cNvPr>
          <p:cNvSpPr/>
          <p:nvPr/>
        </p:nvSpPr>
        <p:spPr>
          <a:xfrm>
            <a:off x="-1920523" y="-3714751"/>
            <a:ext cx="15853833" cy="13887451"/>
          </a:xfrm>
          <a:prstGeom prst="ellipse">
            <a:avLst/>
          </a:prstGeom>
          <a:solidFill>
            <a:srgbClr val="172434">
              <a:alpha val="40000"/>
            </a:srgbClr>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8533F2D7-CE5E-AE5D-F07A-9EC20DF5D9BD}"/>
              </a:ext>
            </a:extLst>
          </p:cNvPr>
          <p:cNvSpPr txBox="1"/>
          <p:nvPr/>
        </p:nvSpPr>
        <p:spPr>
          <a:xfrm>
            <a:off x="3753851" y="3208421"/>
            <a:ext cx="4684296"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0" b="1"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mn-cs"/>
              </a:rPr>
              <a:t>ABSTRACT</a:t>
            </a:r>
          </a:p>
        </p:txBody>
      </p:sp>
      <p:pic>
        <p:nvPicPr>
          <p:cNvPr id="4" name="Graphic 3" descr="Lightbulb and gear">
            <a:extLst>
              <a:ext uri="{FF2B5EF4-FFF2-40B4-BE49-F238E27FC236}">
                <a16:creationId xmlns:a16="http://schemas.microsoft.com/office/drawing/2014/main" id="{BDB60FDD-9F5F-FB3B-017A-183F3EACFA9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09410" y="1368589"/>
            <a:ext cx="1973178" cy="1844842"/>
          </a:xfrm>
          <a:prstGeom prst="rect">
            <a:avLst/>
          </a:prstGeom>
        </p:spPr>
      </p:pic>
      <p:pic>
        <p:nvPicPr>
          <p:cNvPr id="1026" name="Picture 2" descr="white train on rail road during night time">
            <a:extLst>
              <a:ext uri="{FF2B5EF4-FFF2-40B4-BE49-F238E27FC236}">
                <a16:creationId xmlns:a16="http://schemas.microsoft.com/office/drawing/2014/main" id="{B36CD418-917B-5325-305E-FC6899B94E6B}"/>
              </a:ext>
            </a:extLst>
          </p:cNvPr>
          <p:cNvPicPr>
            <a:picLocks noChangeAspect="1" noChangeArrowheads="1"/>
          </p:cNvPicPr>
          <p:nvPr/>
        </p:nvPicPr>
        <p:blipFill rotWithShape="1">
          <a:blip r:embed="rId6">
            <a:extLst>
              <a:ext uri="{BEBA8EAE-BF5A-486C-A8C5-ECC9F3942E4B}">
                <a14:imgProps xmlns:a14="http://schemas.microsoft.com/office/drawing/2010/main">
                  <a14:imgLayer r:embed="rId7">
                    <a14:imgEffect>
                      <a14:brightnessContrast bright="-50000" contrast="-5000"/>
                    </a14:imgEffect>
                  </a14:imgLayer>
                </a14:imgProps>
              </a:ext>
              <a:ext uri="{28A0092B-C50C-407E-A947-70E740481C1C}">
                <a14:useLocalDpi xmlns:a14="http://schemas.microsoft.com/office/drawing/2010/main" val="0"/>
              </a:ext>
            </a:extLst>
          </a:blip>
          <a:srcRect t="50000" b="3334"/>
          <a:stretch/>
        </p:blipFill>
        <p:spPr bwMode="auto">
          <a:xfrm>
            <a:off x="0" y="-1"/>
            <a:ext cx="12218892" cy="687312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8">
            <p14:nvContentPartPr>
              <p14:cNvPr id="14" name="Ink 13">
                <a:extLst>
                  <a:ext uri="{FF2B5EF4-FFF2-40B4-BE49-F238E27FC236}">
                    <a16:creationId xmlns:a16="http://schemas.microsoft.com/office/drawing/2014/main" id="{3573D8D3-E05C-2E8B-0646-982C15052800}"/>
                  </a:ext>
                </a:extLst>
              </p14:cNvPr>
              <p14:cNvContentPartPr/>
              <p14:nvPr/>
            </p14:nvContentPartPr>
            <p14:xfrm>
              <a:off x="3016080" y="5022720"/>
              <a:ext cx="360" cy="360"/>
            </p14:xfrm>
          </p:contentPart>
        </mc:Choice>
        <mc:Fallback xmlns="">
          <p:pic>
            <p:nvPicPr>
              <p:cNvPr id="14" name="Ink 13">
                <a:extLst>
                  <a:ext uri="{FF2B5EF4-FFF2-40B4-BE49-F238E27FC236}">
                    <a16:creationId xmlns:a16="http://schemas.microsoft.com/office/drawing/2014/main" id="{3573D8D3-E05C-2E8B-0646-982C15052800}"/>
                  </a:ext>
                </a:extLst>
              </p:cNvPr>
              <p:cNvPicPr/>
              <p:nvPr/>
            </p:nvPicPr>
            <p:blipFill>
              <a:blip r:embed="rId9"/>
              <a:stretch>
                <a:fillRect/>
              </a:stretch>
            </p:blipFill>
            <p:spPr>
              <a:xfrm>
                <a:off x="3000240" y="4959360"/>
                <a:ext cx="3168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5" name="Ink 14">
                <a:extLst>
                  <a:ext uri="{FF2B5EF4-FFF2-40B4-BE49-F238E27FC236}">
                    <a16:creationId xmlns:a16="http://schemas.microsoft.com/office/drawing/2014/main" id="{977B16BD-7290-C9F1-DD91-E1B9F9FCF77E}"/>
                  </a:ext>
                </a:extLst>
              </p14:cNvPr>
              <p14:cNvContentPartPr/>
              <p14:nvPr/>
            </p14:nvContentPartPr>
            <p14:xfrm>
              <a:off x="2171520" y="5099040"/>
              <a:ext cx="360" cy="360"/>
            </p14:xfrm>
          </p:contentPart>
        </mc:Choice>
        <mc:Fallback xmlns="">
          <p:pic>
            <p:nvPicPr>
              <p:cNvPr id="15" name="Ink 14">
                <a:extLst>
                  <a:ext uri="{FF2B5EF4-FFF2-40B4-BE49-F238E27FC236}">
                    <a16:creationId xmlns:a16="http://schemas.microsoft.com/office/drawing/2014/main" id="{977B16BD-7290-C9F1-DD91-E1B9F9FCF77E}"/>
                  </a:ext>
                </a:extLst>
              </p:cNvPr>
              <p:cNvPicPr/>
              <p:nvPr/>
            </p:nvPicPr>
            <p:blipFill>
              <a:blip r:embed="rId9"/>
              <a:stretch>
                <a:fillRect/>
              </a:stretch>
            </p:blipFill>
            <p:spPr>
              <a:xfrm>
                <a:off x="2155680" y="5035680"/>
                <a:ext cx="3168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7" name="Ink 16">
                <a:extLst>
                  <a:ext uri="{FF2B5EF4-FFF2-40B4-BE49-F238E27FC236}">
                    <a16:creationId xmlns:a16="http://schemas.microsoft.com/office/drawing/2014/main" id="{79476C4D-3AA3-83B5-9EAF-DC4A1FD23865}"/>
                  </a:ext>
                </a:extLst>
              </p14:cNvPr>
              <p14:cNvContentPartPr/>
              <p14:nvPr/>
            </p14:nvContentPartPr>
            <p14:xfrm>
              <a:off x="7016760" y="3156120"/>
              <a:ext cx="3772080" cy="158760"/>
            </p14:xfrm>
          </p:contentPart>
        </mc:Choice>
        <mc:Fallback xmlns="">
          <p:pic>
            <p:nvPicPr>
              <p:cNvPr id="17" name="Ink 16">
                <a:extLst>
                  <a:ext uri="{FF2B5EF4-FFF2-40B4-BE49-F238E27FC236}">
                    <a16:creationId xmlns:a16="http://schemas.microsoft.com/office/drawing/2014/main" id="{79476C4D-3AA3-83B5-9EAF-DC4A1FD23865}"/>
                  </a:ext>
                </a:extLst>
              </p:cNvPr>
              <p:cNvPicPr/>
              <p:nvPr/>
            </p:nvPicPr>
            <p:blipFill>
              <a:blip r:embed="rId13"/>
              <a:stretch>
                <a:fillRect/>
              </a:stretch>
            </p:blipFill>
            <p:spPr>
              <a:xfrm>
                <a:off x="7000920" y="3092760"/>
                <a:ext cx="3803400" cy="2854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4ED50CCB-F6CA-60E4-EF14-3CDB822E1609}"/>
                  </a:ext>
                </a:extLst>
              </p14:cNvPr>
              <p14:cNvContentPartPr/>
              <p14:nvPr/>
            </p14:nvContentPartPr>
            <p14:xfrm>
              <a:off x="10503000" y="4317840"/>
              <a:ext cx="597240" cy="360"/>
            </p14:xfrm>
          </p:contentPart>
        </mc:Choice>
        <mc:Fallback xmlns="">
          <p:pic>
            <p:nvPicPr>
              <p:cNvPr id="18" name="Ink 17">
                <a:extLst>
                  <a:ext uri="{FF2B5EF4-FFF2-40B4-BE49-F238E27FC236}">
                    <a16:creationId xmlns:a16="http://schemas.microsoft.com/office/drawing/2014/main" id="{4ED50CCB-F6CA-60E4-EF14-3CDB822E1609}"/>
                  </a:ext>
                </a:extLst>
              </p:cNvPr>
              <p:cNvPicPr/>
              <p:nvPr/>
            </p:nvPicPr>
            <p:blipFill>
              <a:blip r:embed="rId15"/>
              <a:stretch>
                <a:fillRect/>
              </a:stretch>
            </p:blipFill>
            <p:spPr>
              <a:xfrm>
                <a:off x="10487160" y="4254480"/>
                <a:ext cx="62856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9" name="Ink 18">
                <a:extLst>
                  <a:ext uri="{FF2B5EF4-FFF2-40B4-BE49-F238E27FC236}">
                    <a16:creationId xmlns:a16="http://schemas.microsoft.com/office/drawing/2014/main" id="{236893F0-20BA-B6BA-EBC5-486C761B75F2}"/>
                  </a:ext>
                </a:extLst>
              </p14:cNvPr>
              <p14:cNvContentPartPr/>
              <p14:nvPr/>
            </p14:nvContentPartPr>
            <p14:xfrm>
              <a:off x="10395000" y="4375080"/>
              <a:ext cx="692280" cy="64080"/>
            </p14:xfrm>
          </p:contentPart>
        </mc:Choice>
        <mc:Fallback xmlns="">
          <p:pic>
            <p:nvPicPr>
              <p:cNvPr id="19" name="Ink 18">
                <a:extLst>
                  <a:ext uri="{FF2B5EF4-FFF2-40B4-BE49-F238E27FC236}">
                    <a16:creationId xmlns:a16="http://schemas.microsoft.com/office/drawing/2014/main" id="{236893F0-20BA-B6BA-EBC5-486C761B75F2}"/>
                  </a:ext>
                </a:extLst>
              </p:cNvPr>
              <p:cNvPicPr/>
              <p:nvPr/>
            </p:nvPicPr>
            <p:blipFill>
              <a:blip r:embed="rId17"/>
              <a:stretch>
                <a:fillRect/>
              </a:stretch>
            </p:blipFill>
            <p:spPr>
              <a:xfrm>
                <a:off x="10379160" y="4311720"/>
                <a:ext cx="72360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0" name="Ink 19">
                <a:extLst>
                  <a:ext uri="{FF2B5EF4-FFF2-40B4-BE49-F238E27FC236}">
                    <a16:creationId xmlns:a16="http://schemas.microsoft.com/office/drawing/2014/main" id="{94657C67-3E0A-4AED-9C72-9AF2BF08658A}"/>
                  </a:ext>
                </a:extLst>
              </p14:cNvPr>
              <p14:cNvContentPartPr/>
              <p14:nvPr/>
            </p14:nvContentPartPr>
            <p14:xfrm>
              <a:off x="1549440" y="4559400"/>
              <a:ext cx="2146680" cy="82800"/>
            </p14:xfrm>
          </p:contentPart>
        </mc:Choice>
        <mc:Fallback xmlns="">
          <p:pic>
            <p:nvPicPr>
              <p:cNvPr id="20" name="Ink 19">
                <a:extLst>
                  <a:ext uri="{FF2B5EF4-FFF2-40B4-BE49-F238E27FC236}">
                    <a16:creationId xmlns:a16="http://schemas.microsoft.com/office/drawing/2014/main" id="{94657C67-3E0A-4AED-9C72-9AF2BF08658A}"/>
                  </a:ext>
                </a:extLst>
              </p:cNvPr>
              <p:cNvPicPr/>
              <p:nvPr/>
            </p:nvPicPr>
            <p:blipFill>
              <a:blip r:embed="rId19"/>
              <a:stretch>
                <a:fillRect/>
              </a:stretch>
            </p:blipFill>
            <p:spPr>
              <a:xfrm>
                <a:off x="1533600" y="4496040"/>
                <a:ext cx="2178000" cy="2095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1" name="Ink 20">
                <a:extLst>
                  <a:ext uri="{FF2B5EF4-FFF2-40B4-BE49-F238E27FC236}">
                    <a16:creationId xmlns:a16="http://schemas.microsoft.com/office/drawing/2014/main" id="{049B0932-A641-DAB4-416D-2C8FBF333412}"/>
                  </a:ext>
                </a:extLst>
              </p14:cNvPr>
              <p14:cNvContentPartPr/>
              <p14:nvPr/>
            </p14:nvContentPartPr>
            <p14:xfrm>
              <a:off x="1574640" y="4489560"/>
              <a:ext cx="2115000" cy="235080"/>
            </p14:xfrm>
          </p:contentPart>
        </mc:Choice>
        <mc:Fallback xmlns="">
          <p:pic>
            <p:nvPicPr>
              <p:cNvPr id="21" name="Ink 20">
                <a:extLst>
                  <a:ext uri="{FF2B5EF4-FFF2-40B4-BE49-F238E27FC236}">
                    <a16:creationId xmlns:a16="http://schemas.microsoft.com/office/drawing/2014/main" id="{049B0932-A641-DAB4-416D-2C8FBF333412}"/>
                  </a:ext>
                </a:extLst>
              </p:cNvPr>
              <p:cNvPicPr/>
              <p:nvPr/>
            </p:nvPicPr>
            <p:blipFill>
              <a:blip r:embed="rId21"/>
              <a:stretch>
                <a:fillRect/>
              </a:stretch>
            </p:blipFill>
            <p:spPr>
              <a:xfrm>
                <a:off x="1558800" y="4426200"/>
                <a:ext cx="2146320" cy="361800"/>
              </a:xfrm>
              <a:prstGeom prst="rect">
                <a:avLst/>
              </a:prstGeom>
            </p:spPr>
          </p:pic>
        </mc:Fallback>
      </mc:AlternateContent>
      <p:pic>
        <p:nvPicPr>
          <p:cNvPr id="7" name="Picture 6">
            <a:extLst>
              <a:ext uri="{FF2B5EF4-FFF2-40B4-BE49-F238E27FC236}">
                <a16:creationId xmlns:a16="http://schemas.microsoft.com/office/drawing/2014/main" id="{5E866A33-0486-DAAC-FA8D-3D294BA5B312}"/>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210045" y="298893"/>
            <a:ext cx="8192714" cy="6260213"/>
          </a:xfrm>
          <a:prstGeom prst="rect">
            <a:avLst/>
          </a:prstGeom>
        </p:spPr>
      </p:pic>
    </p:spTree>
    <p:extLst>
      <p:ext uri="{BB962C8B-B14F-4D97-AF65-F5344CB8AC3E}">
        <p14:creationId xmlns:p14="http://schemas.microsoft.com/office/powerpoint/2010/main" val="3714574914"/>
      </p:ext>
    </p:extLst>
  </p:cSld>
  <p:clrMapOvr>
    <a:masterClrMapping/>
  </p:clrMapOvr>
  <p:transition spd="slow" advTm="3000">
    <p:push dir="u"/>
  </p:transition>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1000" b="-1000"/>
          </a:stretch>
        </a:blip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709CECAE-97A5-3A93-8906-F9985B09C131}"/>
              </a:ext>
            </a:extLst>
          </p:cNvPr>
          <p:cNvSpPr/>
          <p:nvPr/>
        </p:nvSpPr>
        <p:spPr>
          <a:xfrm>
            <a:off x="-1920523" y="-3714751"/>
            <a:ext cx="15853833" cy="13887451"/>
          </a:xfrm>
          <a:prstGeom prst="ellipse">
            <a:avLst/>
          </a:prstGeom>
          <a:solidFill>
            <a:srgbClr val="172434">
              <a:alpha val="40000"/>
            </a:srgbClr>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8533F2D7-CE5E-AE5D-F07A-9EC20DF5D9BD}"/>
              </a:ext>
            </a:extLst>
          </p:cNvPr>
          <p:cNvSpPr txBox="1"/>
          <p:nvPr/>
        </p:nvSpPr>
        <p:spPr>
          <a:xfrm>
            <a:off x="3753851" y="3208421"/>
            <a:ext cx="4684296"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0" b="1"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mn-cs"/>
              </a:rPr>
              <a:t>ABSTRACT</a:t>
            </a:r>
          </a:p>
        </p:txBody>
      </p:sp>
      <p:pic>
        <p:nvPicPr>
          <p:cNvPr id="4" name="Graphic 3" descr="Lightbulb and gear">
            <a:extLst>
              <a:ext uri="{FF2B5EF4-FFF2-40B4-BE49-F238E27FC236}">
                <a16:creationId xmlns:a16="http://schemas.microsoft.com/office/drawing/2014/main" id="{BDB60FDD-9F5F-FB3B-017A-183F3EACFA9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09410" y="1368589"/>
            <a:ext cx="1973178" cy="1844842"/>
          </a:xfrm>
          <a:prstGeom prst="rect">
            <a:avLst/>
          </a:prstGeom>
        </p:spPr>
      </p:pic>
      <p:pic>
        <p:nvPicPr>
          <p:cNvPr id="1026" name="Picture 2" descr="white train on rail road during night time">
            <a:extLst>
              <a:ext uri="{FF2B5EF4-FFF2-40B4-BE49-F238E27FC236}">
                <a16:creationId xmlns:a16="http://schemas.microsoft.com/office/drawing/2014/main" id="{B36CD418-917B-5325-305E-FC6899B94E6B}"/>
              </a:ext>
            </a:extLst>
          </p:cNvPr>
          <p:cNvPicPr>
            <a:picLocks noChangeAspect="1" noChangeArrowheads="1"/>
          </p:cNvPicPr>
          <p:nvPr/>
        </p:nvPicPr>
        <p:blipFill rotWithShape="1">
          <a:blip r:embed="rId6">
            <a:extLst>
              <a:ext uri="{BEBA8EAE-BF5A-486C-A8C5-ECC9F3942E4B}">
                <a14:imgProps xmlns:a14="http://schemas.microsoft.com/office/drawing/2010/main">
                  <a14:imgLayer r:embed="rId7">
                    <a14:imgEffect>
                      <a14:brightnessContrast bright="-50000" contrast="-5000"/>
                    </a14:imgEffect>
                  </a14:imgLayer>
                </a14:imgProps>
              </a:ext>
              <a:ext uri="{28A0092B-C50C-407E-A947-70E740481C1C}">
                <a14:useLocalDpi xmlns:a14="http://schemas.microsoft.com/office/drawing/2010/main" val="0"/>
              </a:ext>
            </a:extLst>
          </a:blip>
          <a:srcRect t="50000" b="3334"/>
          <a:stretch/>
        </p:blipFill>
        <p:spPr bwMode="auto">
          <a:xfrm>
            <a:off x="0" y="-1"/>
            <a:ext cx="12218892" cy="687312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8">
            <p14:nvContentPartPr>
              <p14:cNvPr id="14" name="Ink 13">
                <a:extLst>
                  <a:ext uri="{FF2B5EF4-FFF2-40B4-BE49-F238E27FC236}">
                    <a16:creationId xmlns:a16="http://schemas.microsoft.com/office/drawing/2014/main" id="{3573D8D3-E05C-2E8B-0646-982C15052800}"/>
                  </a:ext>
                </a:extLst>
              </p14:cNvPr>
              <p14:cNvContentPartPr/>
              <p14:nvPr/>
            </p14:nvContentPartPr>
            <p14:xfrm>
              <a:off x="3016080" y="5022720"/>
              <a:ext cx="360" cy="360"/>
            </p14:xfrm>
          </p:contentPart>
        </mc:Choice>
        <mc:Fallback xmlns="">
          <p:pic>
            <p:nvPicPr>
              <p:cNvPr id="14" name="Ink 13">
                <a:extLst>
                  <a:ext uri="{FF2B5EF4-FFF2-40B4-BE49-F238E27FC236}">
                    <a16:creationId xmlns:a16="http://schemas.microsoft.com/office/drawing/2014/main" id="{3573D8D3-E05C-2E8B-0646-982C15052800}"/>
                  </a:ext>
                </a:extLst>
              </p:cNvPr>
              <p:cNvPicPr/>
              <p:nvPr/>
            </p:nvPicPr>
            <p:blipFill>
              <a:blip r:embed="rId9"/>
              <a:stretch>
                <a:fillRect/>
              </a:stretch>
            </p:blipFill>
            <p:spPr>
              <a:xfrm>
                <a:off x="3000240" y="4959360"/>
                <a:ext cx="3168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5" name="Ink 14">
                <a:extLst>
                  <a:ext uri="{FF2B5EF4-FFF2-40B4-BE49-F238E27FC236}">
                    <a16:creationId xmlns:a16="http://schemas.microsoft.com/office/drawing/2014/main" id="{977B16BD-7290-C9F1-DD91-E1B9F9FCF77E}"/>
                  </a:ext>
                </a:extLst>
              </p14:cNvPr>
              <p14:cNvContentPartPr/>
              <p14:nvPr/>
            </p14:nvContentPartPr>
            <p14:xfrm>
              <a:off x="2171520" y="5099040"/>
              <a:ext cx="360" cy="360"/>
            </p14:xfrm>
          </p:contentPart>
        </mc:Choice>
        <mc:Fallback xmlns="">
          <p:pic>
            <p:nvPicPr>
              <p:cNvPr id="15" name="Ink 14">
                <a:extLst>
                  <a:ext uri="{FF2B5EF4-FFF2-40B4-BE49-F238E27FC236}">
                    <a16:creationId xmlns:a16="http://schemas.microsoft.com/office/drawing/2014/main" id="{977B16BD-7290-C9F1-DD91-E1B9F9FCF77E}"/>
                  </a:ext>
                </a:extLst>
              </p:cNvPr>
              <p:cNvPicPr/>
              <p:nvPr/>
            </p:nvPicPr>
            <p:blipFill>
              <a:blip r:embed="rId9"/>
              <a:stretch>
                <a:fillRect/>
              </a:stretch>
            </p:blipFill>
            <p:spPr>
              <a:xfrm>
                <a:off x="2155680" y="5035680"/>
                <a:ext cx="3168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7" name="Ink 16">
                <a:extLst>
                  <a:ext uri="{FF2B5EF4-FFF2-40B4-BE49-F238E27FC236}">
                    <a16:creationId xmlns:a16="http://schemas.microsoft.com/office/drawing/2014/main" id="{79476C4D-3AA3-83B5-9EAF-DC4A1FD23865}"/>
                  </a:ext>
                </a:extLst>
              </p14:cNvPr>
              <p14:cNvContentPartPr/>
              <p14:nvPr/>
            </p14:nvContentPartPr>
            <p14:xfrm>
              <a:off x="7016760" y="3156120"/>
              <a:ext cx="3772080" cy="158760"/>
            </p14:xfrm>
          </p:contentPart>
        </mc:Choice>
        <mc:Fallback xmlns="">
          <p:pic>
            <p:nvPicPr>
              <p:cNvPr id="17" name="Ink 16">
                <a:extLst>
                  <a:ext uri="{FF2B5EF4-FFF2-40B4-BE49-F238E27FC236}">
                    <a16:creationId xmlns:a16="http://schemas.microsoft.com/office/drawing/2014/main" id="{79476C4D-3AA3-83B5-9EAF-DC4A1FD23865}"/>
                  </a:ext>
                </a:extLst>
              </p:cNvPr>
              <p:cNvPicPr/>
              <p:nvPr/>
            </p:nvPicPr>
            <p:blipFill>
              <a:blip r:embed="rId13"/>
              <a:stretch>
                <a:fillRect/>
              </a:stretch>
            </p:blipFill>
            <p:spPr>
              <a:xfrm>
                <a:off x="7000920" y="3092760"/>
                <a:ext cx="3803400" cy="2854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4ED50CCB-F6CA-60E4-EF14-3CDB822E1609}"/>
                  </a:ext>
                </a:extLst>
              </p14:cNvPr>
              <p14:cNvContentPartPr/>
              <p14:nvPr/>
            </p14:nvContentPartPr>
            <p14:xfrm>
              <a:off x="10503000" y="4317840"/>
              <a:ext cx="597240" cy="360"/>
            </p14:xfrm>
          </p:contentPart>
        </mc:Choice>
        <mc:Fallback xmlns="">
          <p:pic>
            <p:nvPicPr>
              <p:cNvPr id="18" name="Ink 17">
                <a:extLst>
                  <a:ext uri="{FF2B5EF4-FFF2-40B4-BE49-F238E27FC236}">
                    <a16:creationId xmlns:a16="http://schemas.microsoft.com/office/drawing/2014/main" id="{4ED50CCB-F6CA-60E4-EF14-3CDB822E1609}"/>
                  </a:ext>
                </a:extLst>
              </p:cNvPr>
              <p:cNvPicPr/>
              <p:nvPr/>
            </p:nvPicPr>
            <p:blipFill>
              <a:blip r:embed="rId15"/>
              <a:stretch>
                <a:fillRect/>
              </a:stretch>
            </p:blipFill>
            <p:spPr>
              <a:xfrm>
                <a:off x="10487160" y="4254480"/>
                <a:ext cx="62856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9" name="Ink 18">
                <a:extLst>
                  <a:ext uri="{FF2B5EF4-FFF2-40B4-BE49-F238E27FC236}">
                    <a16:creationId xmlns:a16="http://schemas.microsoft.com/office/drawing/2014/main" id="{236893F0-20BA-B6BA-EBC5-486C761B75F2}"/>
                  </a:ext>
                </a:extLst>
              </p14:cNvPr>
              <p14:cNvContentPartPr/>
              <p14:nvPr/>
            </p14:nvContentPartPr>
            <p14:xfrm>
              <a:off x="10395000" y="4375080"/>
              <a:ext cx="692280" cy="64080"/>
            </p14:xfrm>
          </p:contentPart>
        </mc:Choice>
        <mc:Fallback xmlns="">
          <p:pic>
            <p:nvPicPr>
              <p:cNvPr id="19" name="Ink 18">
                <a:extLst>
                  <a:ext uri="{FF2B5EF4-FFF2-40B4-BE49-F238E27FC236}">
                    <a16:creationId xmlns:a16="http://schemas.microsoft.com/office/drawing/2014/main" id="{236893F0-20BA-B6BA-EBC5-486C761B75F2}"/>
                  </a:ext>
                </a:extLst>
              </p:cNvPr>
              <p:cNvPicPr/>
              <p:nvPr/>
            </p:nvPicPr>
            <p:blipFill>
              <a:blip r:embed="rId17"/>
              <a:stretch>
                <a:fillRect/>
              </a:stretch>
            </p:blipFill>
            <p:spPr>
              <a:xfrm>
                <a:off x="10379160" y="4311720"/>
                <a:ext cx="72360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0" name="Ink 19">
                <a:extLst>
                  <a:ext uri="{FF2B5EF4-FFF2-40B4-BE49-F238E27FC236}">
                    <a16:creationId xmlns:a16="http://schemas.microsoft.com/office/drawing/2014/main" id="{94657C67-3E0A-4AED-9C72-9AF2BF08658A}"/>
                  </a:ext>
                </a:extLst>
              </p14:cNvPr>
              <p14:cNvContentPartPr/>
              <p14:nvPr/>
            </p14:nvContentPartPr>
            <p14:xfrm>
              <a:off x="1549440" y="4559400"/>
              <a:ext cx="2146680" cy="82800"/>
            </p14:xfrm>
          </p:contentPart>
        </mc:Choice>
        <mc:Fallback xmlns="">
          <p:pic>
            <p:nvPicPr>
              <p:cNvPr id="20" name="Ink 19">
                <a:extLst>
                  <a:ext uri="{FF2B5EF4-FFF2-40B4-BE49-F238E27FC236}">
                    <a16:creationId xmlns:a16="http://schemas.microsoft.com/office/drawing/2014/main" id="{94657C67-3E0A-4AED-9C72-9AF2BF08658A}"/>
                  </a:ext>
                </a:extLst>
              </p:cNvPr>
              <p:cNvPicPr/>
              <p:nvPr/>
            </p:nvPicPr>
            <p:blipFill>
              <a:blip r:embed="rId19"/>
              <a:stretch>
                <a:fillRect/>
              </a:stretch>
            </p:blipFill>
            <p:spPr>
              <a:xfrm>
                <a:off x="1533600" y="4496040"/>
                <a:ext cx="2178000" cy="2095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1" name="Ink 20">
                <a:extLst>
                  <a:ext uri="{FF2B5EF4-FFF2-40B4-BE49-F238E27FC236}">
                    <a16:creationId xmlns:a16="http://schemas.microsoft.com/office/drawing/2014/main" id="{049B0932-A641-DAB4-416D-2C8FBF333412}"/>
                  </a:ext>
                </a:extLst>
              </p14:cNvPr>
              <p14:cNvContentPartPr/>
              <p14:nvPr/>
            </p14:nvContentPartPr>
            <p14:xfrm>
              <a:off x="1574640" y="4489560"/>
              <a:ext cx="2115000" cy="235080"/>
            </p14:xfrm>
          </p:contentPart>
        </mc:Choice>
        <mc:Fallback xmlns="">
          <p:pic>
            <p:nvPicPr>
              <p:cNvPr id="21" name="Ink 20">
                <a:extLst>
                  <a:ext uri="{FF2B5EF4-FFF2-40B4-BE49-F238E27FC236}">
                    <a16:creationId xmlns:a16="http://schemas.microsoft.com/office/drawing/2014/main" id="{049B0932-A641-DAB4-416D-2C8FBF333412}"/>
                  </a:ext>
                </a:extLst>
              </p:cNvPr>
              <p:cNvPicPr/>
              <p:nvPr/>
            </p:nvPicPr>
            <p:blipFill>
              <a:blip r:embed="rId21"/>
              <a:stretch>
                <a:fillRect/>
              </a:stretch>
            </p:blipFill>
            <p:spPr>
              <a:xfrm>
                <a:off x="1558800" y="4426200"/>
                <a:ext cx="2146320" cy="361800"/>
              </a:xfrm>
              <a:prstGeom prst="rect">
                <a:avLst/>
              </a:prstGeom>
            </p:spPr>
          </p:pic>
        </mc:Fallback>
      </mc:AlternateContent>
      <p:pic>
        <p:nvPicPr>
          <p:cNvPr id="10" name="Picture 9">
            <a:extLst>
              <a:ext uri="{FF2B5EF4-FFF2-40B4-BE49-F238E27FC236}">
                <a16:creationId xmlns:a16="http://schemas.microsoft.com/office/drawing/2014/main" id="{86D5D1D3-4205-BE39-B9CE-927FED9CD0B3}"/>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104720" y="701665"/>
            <a:ext cx="10133551" cy="5279723"/>
          </a:xfrm>
          <a:prstGeom prst="rect">
            <a:avLst/>
          </a:prstGeom>
        </p:spPr>
      </p:pic>
    </p:spTree>
    <p:extLst>
      <p:ext uri="{BB962C8B-B14F-4D97-AF65-F5344CB8AC3E}">
        <p14:creationId xmlns:p14="http://schemas.microsoft.com/office/powerpoint/2010/main" val="3934502435"/>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9383EC67-2F00-0400-7DBF-725F5484F005}"/>
              </a:ext>
            </a:extLst>
          </p:cNvPr>
          <p:cNvSpPr/>
          <p:nvPr/>
        </p:nvSpPr>
        <p:spPr>
          <a:xfrm>
            <a:off x="3144252" y="477252"/>
            <a:ext cx="5903495" cy="5903495"/>
          </a:xfrm>
          <a:prstGeom prst="ellipse">
            <a:avLst/>
          </a:prstGeom>
          <a:solidFill>
            <a:srgbClr val="172434">
              <a:alpha val="40000"/>
            </a:srgbClr>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433C914-095F-6D43-3A8C-A6FEA03FACDE}"/>
              </a:ext>
            </a:extLst>
          </p:cNvPr>
          <p:cNvSpPr txBox="1"/>
          <p:nvPr/>
        </p:nvSpPr>
        <p:spPr>
          <a:xfrm>
            <a:off x="3753851" y="3208421"/>
            <a:ext cx="4684296" cy="1015663"/>
          </a:xfrm>
          <a:prstGeom prst="rect">
            <a:avLst/>
          </a:prstGeom>
          <a:noFill/>
        </p:spPr>
        <p:txBody>
          <a:bodyPr wrap="square" rtlCol="0">
            <a:spAutoFit/>
          </a:bodyPr>
          <a:lstStyle/>
          <a:p>
            <a:r>
              <a:rPr lang="en-US" sz="6000" b="1" dirty="0">
                <a:solidFill>
                  <a:schemeClr val="bg1"/>
                </a:solidFill>
                <a:latin typeface="Verdana" panose="020B0604030504040204" pitchFamily="34" charset="0"/>
                <a:ea typeface="Verdana" panose="020B0604030504040204" pitchFamily="34" charset="0"/>
              </a:rPr>
              <a:t>ABSTRACT</a:t>
            </a:r>
          </a:p>
        </p:txBody>
      </p:sp>
      <p:pic>
        <p:nvPicPr>
          <p:cNvPr id="6" name="Graphic 5" descr="Lightbulb and gear">
            <a:extLst>
              <a:ext uri="{FF2B5EF4-FFF2-40B4-BE49-F238E27FC236}">
                <a16:creationId xmlns:a16="http://schemas.microsoft.com/office/drawing/2014/main" id="{BDAD0FE2-142B-974F-7CDE-244069CD9E2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09410" y="1368589"/>
            <a:ext cx="1973178" cy="1844842"/>
          </a:xfrm>
          <a:prstGeom prst="rect">
            <a:avLst/>
          </a:prstGeom>
        </p:spPr>
      </p:pic>
    </p:spTree>
    <p:extLst>
      <p:ext uri="{BB962C8B-B14F-4D97-AF65-F5344CB8AC3E}">
        <p14:creationId xmlns:p14="http://schemas.microsoft.com/office/powerpoint/2010/main" val="1803731574"/>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1000" b="-1000"/>
          </a:stretch>
        </a:blip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709CECAE-97A5-3A93-8906-F9985B09C131}"/>
              </a:ext>
            </a:extLst>
          </p:cNvPr>
          <p:cNvSpPr/>
          <p:nvPr/>
        </p:nvSpPr>
        <p:spPr>
          <a:xfrm>
            <a:off x="-1920523" y="-3714751"/>
            <a:ext cx="15853833" cy="13887451"/>
          </a:xfrm>
          <a:prstGeom prst="ellipse">
            <a:avLst/>
          </a:prstGeom>
          <a:solidFill>
            <a:srgbClr val="172434">
              <a:alpha val="40000"/>
            </a:srgbClr>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533F2D7-CE5E-AE5D-F07A-9EC20DF5D9BD}"/>
              </a:ext>
            </a:extLst>
          </p:cNvPr>
          <p:cNvSpPr txBox="1"/>
          <p:nvPr/>
        </p:nvSpPr>
        <p:spPr>
          <a:xfrm>
            <a:off x="3753851" y="3208421"/>
            <a:ext cx="4684296" cy="1015663"/>
          </a:xfrm>
          <a:prstGeom prst="rect">
            <a:avLst/>
          </a:prstGeom>
          <a:noFill/>
        </p:spPr>
        <p:txBody>
          <a:bodyPr wrap="square" rtlCol="0">
            <a:spAutoFit/>
          </a:bodyPr>
          <a:lstStyle/>
          <a:p>
            <a:r>
              <a:rPr lang="en-US" sz="6000" b="1" dirty="0">
                <a:solidFill>
                  <a:schemeClr val="bg1"/>
                </a:solidFill>
                <a:latin typeface="Verdana" panose="020B0604030504040204" pitchFamily="34" charset="0"/>
                <a:ea typeface="Verdana" panose="020B0604030504040204" pitchFamily="34" charset="0"/>
              </a:rPr>
              <a:t>ABSTRACT</a:t>
            </a:r>
          </a:p>
        </p:txBody>
      </p:sp>
      <p:pic>
        <p:nvPicPr>
          <p:cNvPr id="4" name="Graphic 3" descr="Lightbulb and gear">
            <a:extLst>
              <a:ext uri="{FF2B5EF4-FFF2-40B4-BE49-F238E27FC236}">
                <a16:creationId xmlns:a16="http://schemas.microsoft.com/office/drawing/2014/main" id="{BDB60FDD-9F5F-FB3B-017A-183F3EACFA9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09410" y="1368589"/>
            <a:ext cx="1973178" cy="1844842"/>
          </a:xfrm>
          <a:prstGeom prst="rect">
            <a:avLst/>
          </a:prstGeom>
        </p:spPr>
      </p:pic>
      <p:pic>
        <p:nvPicPr>
          <p:cNvPr id="1026" name="Picture 2" descr="white train on rail road during night time">
            <a:extLst>
              <a:ext uri="{FF2B5EF4-FFF2-40B4-BE49-F238E27FC236}">
                <a16:creationId xmlns:a16="http://schemas.microsoft.com/office/drawing/2014/main" id="{B36CD418-917B-5325-305E-FC6899B94E6B}"/>
              </a:ext>
            </a:extLst>
          </p:cNvPr>
          <p:cNvPicPr>
            <a:picLocks noChangeAspect="1" noChangeArrowheads="1"/>
          </p:cNvPicPr>
          <p:nvPr/>
        </p:nvPicPr>
        <p:blipFill rotWithShape="1">
          <a:blip r:embed="rId6">
            <a:extLst>
              <a:ext uri="{BEBA8EAE-BF5A-486C-A8C5-ECC9F3942E4B}">
                <a14:imgProps xmlns:a14="http://schemas.microsoft.com/office/drawing/2010/main">
                  <a14:imgLayer r:embed="rId7">
                    <a14:imgEffect>
                      <a14:brightnessContrast bright="-50000" contrast="-5000"/>
                    </a14:imgEffect>
                  </a14:imgLayer>
                </a14:imgProps>
              </a:ext>
              <a:ext uri="{28A0092B-C50C-407E-A947-70E740481C1C}">
                <a14:useLocalDpi xmlns:a14="http://schemas.microsoft.com/office/drawing/2010/main" val="0"/>
              </a:ext>
            </a:extLst>
          </a:blip>
          <a:srcRect t="50000" b="3334"/>
          <a:stretch/>
        </p:blipFill>
        <p:spPr bwMode="auto">
          <a:xfrm>
            <a:off x="0" y="-1"/>
            <a:ext cx="12218892" cy="6873127"/>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descr="Lightbulb and gear">
            <a:extLst>
              <a:ext uri="{FF2B5EF4-FFF2-40B4-BE49-F238E27FC236}">
                <a16:creationId xmlns:a16="http://schemas.microsoft.com/office/drawing/2014/main" id="{42D5E9FB-5DF7-AC8A-5240-80313F2DB71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347438" y="188883"/>
            <a:ext cx="1497121" cy="1399748"/>
          </a:xfrm>
          <a:prstGeom prst="rect">
            <a:avLst/>
          </a:prstGeom>
        </p:spPr>
      </p:pic>
      <p:sp>
        <p:nvSpPr>
          <p:cNvPr id="6" name="TextBox 5">
            <a:extLst>
              <a:ext uri="{FF2B5EF4-FFF2-40B4-BE49-F238E27FC236}">
                <a16:creationId xmlns:a16="http://schemas.microsoft.com/office/drawing/2014/main" id="{65768ED4-68C5-3033-0C6F-359658A4D027}"/>
              </a:ext>
            </a:extLst>
          </p:cNvPr>
          <p:cNvSpPr txBox="1"/>
          <p:nvPr/>
        </p:nvSpPr>
        <p:spPr>
          <a:xfrm>
            <a:off x="3836549" y="1508463"/>
            <a:ext cx="4684296" cy="1015663"/>
          </a:xfrm>
          <a:prstGeom prst="rect">
            <a:avLst/>
          </a:prstGeom>
          <a:noFill/>
        </p:spPr>
        <p:txBody>
          <a:bodyPr wrap="square" rtlCol="0">
            <a:spAutoFit/>
          </a:bodyPr>
          <a:lstStyle/>
          <a:p>
            <a:r>
              <a:rPr lang="en-US" sz="6000" b="1" dirty="0">
                <a:solidFill>
                  <a:schemeClr val="bg1"/>
                </a:solidFill>
                <a:latin typeface="Verdana" panose="020B0604030504040204" pitchFamily="34" charset="0"/>
                <a:ea typeface="Verdana" panose="020B0604030504040204" pitchFamily="34" charset="0"/>
              </a:rPr>
              <a:t>ABSTRACT</a:t>
            </a:r>
          </a:p>
        </p:txBody>
      </p:sp>
      <p:sp>
        <p:nvSpPr>
          <p:cNvPr id="7" name="TextBox 6">
            <a:extLst>
              <a:ext uri="{FF2B5EF4-FFF2-40B4-BE49-F238E27FC236}">
                <a16:creationId xmlns:a16="http://schemas.microsoft.com/office/drawing/2014/main" id="{87189236-81C0-D24B-2707-576592CC91E7}"/>
              </a:ext>
            </a:extLst>
          </p:cNvPr>
          <p:cNvSpPr txBox="1"/>
          <p:nvPr/>
        </p:nvSpPr>
        <p:spPr>
          <a:xfrm>
            <a:off x="1447137" y="2768337"/>
            <a:ext cx="10074303" cy="2308324"/>
          </a:xfrm>
          <a:prstGeom prst="rect">
            <a:avLst/>
          </a:prstGeom>
          <a:noFill/>
        </p:spPr>
        <p:txBody>
          <a:bodyPr wrap="square" rtlCol="0">
            <a:spAutoFit/>
          </a:bodyPr>
          <a:lstStyle/>
          <a:p>
            <a:r>
              <a:rPr lang="en-US" dirty="0">
                <a:solidFill>
                  <a:schemeClr val="bg1"/>
                </a:solidFill>
                <a:latin typeface="Verdana" panose="020B0604030504040204" pitchFamily="34" charset="0"/>
                <a:ea typeface="Verdana" panose="020B0604030504040204" pitchFamily="34" charset="0"/>
              </a:rPr>
              <a:t>This project involves the creation of a Railway Ticket Booking System utilizing Python, </a:t>
            </a:r>
            <a:r>
              <a:rPr lang="en-US" dirty="0" err="1">
                <a:solidFill>
                  <a:schemeClr val="bg1"/>
                </a:solidFill>
                <a:latin typeface="Verdana" panose="020B0604030504040204" pitchFamily="34" charset="0"/>
                <a:ea typeface="Verdana" panose="020B0604030504040204" pitchFamily="34" charset="0"/>
              </a:rPr>
              <a:t>Streamlit</a:t>
            </a:r>
            <a:r>
              <a:rPr lang="en-US" dirty="0">
                <a:solidFill>
                  <a:schemeClr val="bg1"/>
                </a:solidFill>
                <a:latin typeface="Verdana" panose="020B0604030504040204" pitchFamily="34" charset="0"/>
                <a:ea typeface="Verdana" panose="020B0604030504040204" pitchFamily="34" charset="0"/>
              </a:rPr>
              <a:t>, and MySQL, with a focus on database normalization concepts. The system features a user-friendly interface built with </a:t>
            </a:r>
            <a:r>
              <a:rPr lang="en-US" dirty="0" err="1">
                <a:solidFill>
                  <a:schemeClr val="bg1"/>
                </a:solidFill>
                <a:latin typeface="Verdana" panose="020B0604030504040204" pitchFamily="34" charset="0"/>
                <a:ea typeface="Verdana" panose="020B0604030504040204" pitchFamily="34" charset="0"/>
              </a:rPr>
              <a:t>Streamlit</a:t>
            </a:r>
            <a:r>
              <a:rPr lang="en-US" dirty="0">
                <a:solidFill>
                  <a:schemeClr val="bg1"/>
                </a:solidFill>
                <a:latin typeface="Verdana" panose="020B0604030504040204" pitchFamily="34" charset="0"/>
                <a:ea typeface="Verdana" panose="020B0604030504040204" pitchFamily="34" charset="0"/>
              </a:rPr>
              <a:t>, allowing users to register, search for trains, book tickets, and manage their bookings seamlessly. Python handles the backend logic, ensuring robust and scalable functionality. MySQL is used for the relational database, where normalization techniques up to the third normal form (3NF) are implemented to optimize the database structure, eliminate redundancy, and maintain data integrity.</a:t>
            </a:r>
          </a:p>
        </p:txBody>
      </p:sp>
      <mc:AlternateContent xmlns:mc="http://schemas.openxmlformats.org/markup-compatibility/2006" xmlns:p14="http://schemas.microsoft.com/office/powerpoint/2010/main">
        <mc:Choice Requires="p14">
          <p:contentPart p14:bwMode="auto" r:id="rId8">
            <p14:nvContentPartPr>
              <p14:cNvPr id="14" name="Ink 13">
                <a:extLst>
                  <a:ext uri="{FF2B5EF4-FFF2-40B4-BE49-F238E27FC236}">
                    <a16:creationId xmlns:a16="http://schemas.microsoft.com/office/drawing/2014/main" id="{3573D8D3-E05C-2E8B-0646-982C15052800}"/>
                  </a:ext>
                </a:extLst>
              </p14:cNvPr>
              <p14:cNvContentPartPr/>
              <p14:nvPr/>
            </p14:nvContentPartPr>
            <p14:xfrm>
              <a:off x="3016080" y="5022720"/>
              <a:ext cx="360" cy="360"/>
            </p14:xfrm>
          </p:contentPart>
        </mc:Choice>
        <mc:Fallback xmlns="">
          <p:pic>
            <p:nvPicPr>
              <p:cNvPr id="14" name="Ink 13">
                <a:extLst>
                  <a:ext uri="{FF2B5EF4-FFF2-40B4-BE49-F238E27FC236}">
                    <a16:creationId xmlns:a16="http://schemas.microsoft.com/office/drawing/2014/main" id="{3573D8D3-E05C-2E8B-0646-982C15052800}"/>
                  </a:ext>
                </a:extLst>
              </p:cNvPr>
              <p:cNvPicPr/>
              <p:nvPr/>
            </p:nvPicPr>
            <p:blipFill>
              <a:blip r:embed="rId9"/>
              <a:stretch>
                <a:fillRect/>
              </a:stretch>
            </p:blipFill>
            <p:spPr>
              <a:xfrm>
                <a:off x="3000240" y="4959360"/>
                <a:ext cx="3168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5" name="Ink 14">
                <a:extLst>
                  <a:ext uri="{FF2B5EF4-FFF2-40B4-BE49-F238E27FC236}">
                    <a16:creationId xmlns:a16="http://schemas.microsoft.com/office/drawing/2014/main" id="{977B16BD-7290-C9F1-DD91-E1B9F9FCF77E}"/>
                  </a:ext>
                </a:extLst>
              </p14:cNvPr>
              <p14:cNvContentPartPr/>
              <p14:nvPr/>
            </p14:nvContentPartPr>
            <p14:xfrm>
              <a:off x="2171520" y="5099040"/>
              <a:ext cx="360" cy="360"/>
            </p14:xfrm>
          </p:contentPart>
        </mc:Choice>
        <mc:Fallback xmlns="">
          <p:pic>
            <p:nvPicPr>
              <p:cNvPr id="15" name="Ink 14">
                <a:extLst>
                  <a:ext uri="{FF2B5EF4-FFF2-40B4-BE49-F238E27FC236}">
                    <a16:creationId xmlns:a16="http://schemas.microsoft.com/office/drawing/2014/main" id="{977B16BD-7290-C9F1-DD91-E1B9F9FCF77E}"/>
                  </a:ext>
                </a:extLst>
              </p:cNvPr>
              <p:cNvPicPr/>
              <p:nvPr/>
            </p:nvPicPr>
            <p:blipFill>
              <a:blip r:embed="rId9"/>
              <a:stretch>
                <a:fillRect/>
              </a:stretch>
            </p:blipFill>
            <p:spPr>
              <a:xfrm>
                <a:off x="2155680" y="5035680"/>
                <a:ext cx="31680" cy="127080"/>
              </a:xfrm>
              <a:prstGeom prst="rect">
                <a:avLst/>
              </a:prstGeom>
            </p:spPr>
          </p:pic>
        </mc:Fallback>
      </mc:AlternateContent>
      <p:pic>
        <p:nvPicPr>
          <p:cNvPr id="1030" name="Picture 6" descr="Free Vector | Design thinking concept illustration | Design thinking, Flat  illustration, Illustration">
            <a:extLst>
              <a:ext uri="{FF2B5EF4-FFF2-40B4-BE49-F238E27FC236}">
                <a16:creationId xmlns:a16="http://schemas.microsoft.com/office/drawing/2014/main" id="{C68BF893-C741-5CC6-E4EA-C8AE3AA341F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rot="859622">
            <a:off x="9264667" y="631644"/>
            <a:ext cx="1753639" cy="1753639"/>
          </a:xfrm>
          <a:prstGeom prst="rect">
            <a:avLst/>
          </a:prstGeom>
          <a:noFill/>
          <a:effectLst>
            <a:softEdge rad="152400"/>
          </a:effectLst>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12">
            <p14:nvContentPartPr>
              <p14:cNvPr id="17" name="Ink 16">
                <a:extLst>
                  <a:ext uri="{FF2B5EF4-FFF2-40B4-BE49-F238E27FC236}">
                    <a16:creationId xmlns:a16="http://schemas.microsoft.com/office/drawing/2014/main" id="{79476C4D-3AA3-83B5-9EAF-DC4A1FD23865}"/>
                  </a:ext>
                </a:extLst>
              </p14:cNvPr>
              <p14:cNvContentPartPr/>
              <p14:nvPr/>
            </p14:nvContentPartPr>
            <p14:xfrm>
              <a:off x="7016760" y="3156120"/>
              <a:ext cx="3772080" cy="158760"/>
            </p14:xfrm>
          </p:contentPart>
        </mc:Choice>
        <mc:Fallback xmlns="">
          <p:pic>
            <p:nvPicPr>
              <p:cNvPr id="17" name="Ink 16">
                <a:extLst>
                  <a:ext uri="{FF2B5EF4-FFF2-40B4-BE49-F238E27FC236}">
                    <a16:creationId xmlns:a16="http://schemas.microsoft.com/office/drawing/2014/main" id="{79476C4D-3AA3-83B5-9EAF-DC4A1FD23865}"/>
                  </a:ext>
                </a:extLst>
              </p:cNvPr>
              <p:cNvPicPr/>
              <p:nvPr/>
            </p:nvPicPr>
            <p:blipFill>
              <a:blip r:embed="rId13"/>
              <a:stretch>
                <a:fillRect/>
              </a:stretch>
            </p:blipFill>
            <p:spPr>
              <a:xfrm>
                <a:off x="7000920" y="3092760"/>
                <a:ext cx="3803400" cy="2854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4ED50CCB-F6CA-60E4-EF14-3CDB822E1609}"/>
                  </a:ext>
                </a:extLst>
              </p14:cNvPr>
              <p14:cNvContentPartPr/>
              <p14:nvPr/>
            </p14:nvContentPartPr>
            <p14:xfrm>
              <a:off x="10503000" y="4317840"/>
              <a:ext cx="597240" cy="360"/>
            </p14:xfrm>
          </p:contentPart>
        </mc:Choice>
        <mc:Fallback xmlns="">
          <p:pic>
            <p:nvPicPr>
              <p:cNvPr id="18" name="Ink 17">
                <a:extLst>
                  <a:ext uri="{FF2B5EF4-FFF2-40B4-BE49-F238E27FC236}">
                    <a16:creationId xmlns:a16="http://schemas.microsoft.com/office/drawing/2014/main" id="{4ED50CCB-F6CA-60E4-EF14-3CDB822E1609}"/>
                  </a:ext>
                </a:extLst>
              </p:cNvPr>
              <p:cNvPicPr/>
              <p:nvPr/>
            </p:nvPicPr>
            <p:blipFill>
              <a:blip r:embed="rId15"/>
              <a:stretch>
                <a:fillRect/>
              </a:stretch>
            </p:blipFill>
            <p:spPr>
              <a:xfrm>
                <a:off x="10487160" y="4254480"/>
                <a:ext cx="62856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9" name="Ink 18">
                <a:extLst>
                  <a:ext uri="{FF2B5EF4-FFF2-40B4-BE49-F238E27FC236}">
                    <a16:creationId xmlns:a16="http://schemas.microsoft.com/office/drawing/2014/main" id="{236893F0-20BA-B6BA-EBC5-486C761B75F2}"/>
                  </a:ext>
                </a:extLst>
              </p14:cNvPr>
              <p14:cNvContentPartPr/>
              <p14:nvPr/>
            </p14:nvContentPartPr>
            <p14:xfrm>
              <a:off x="10395000" y="4375080"/>
              <a:ext cx="692280" cy="64080"/>
            </p14:xfrm>
          </p:contentPart>
        </mc:Choice>
        <mc:Fallback xmlns="">
          <p:pic>
            <p:nvPicPr>
              <p:cNvPr id="19" name="Ink 18">
                <a:extLst>
                  <a:ext uri="{FF2B5EF4-FFF2-40B4-BE49-F238E27FC236}">
                    <a16:creationId xmlns:a16="http://schemas.microsoft.com/office/drawing/2014/main" id="{236893F0-20BA-B6BA-EBC5-486C761B75F2}"/>
                  </a:ext>
                </a:extLst>
              </p:cNvPr>
              <p:cNvPicPr/>
              <p:nvPr/>
            </p:nvPicPr>
            <p:blipFill>
              <a:blip r:embed="rId17"/>
              <a:stretch>
                <a:fillRect/>
              </a:stretch>
            </p:blipFill>
            <p:spPr>
              <a:xfrm>
                <a:off x="10379160" y="4311720"/>
                <a:ext cx="72360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0" name="Ink 19">
                <a:extLst>
                  <a:ext uri="{FF2B5EF4-FFF2-40B4-BE49-F238E27FC236}">
                    <a16:creationId xmlns:a16="http://schemas.microsoft.com/office/drawing/2014/main" id="{94657C67-3E0A-4AED-9C72-9AF2BF08658A}"/>
                  </a:ext>
                </a:extLst>
              </p14:cNvPr>
              <p14:cNvContentPartPr/>
              <p14:nvPr/>
            </p14:nvContentPartPr>
            <p14:xfrm>
              <a:off x="1549440" y="4559400"/>
              <a:ext cx="2146680" cy="82800"/>
            </p14:xfrm>
          </p:contentPart>
        </mc:Choice>
        <mc:Fallback xmlns="">
          <p:pic>
            <p:nvPicPr>
              <p:cNvPr id="20" name="Ink 19">
                <a:extLst>
                  <a:ext uri="{FF2B5EF4-FFF2-40B4-BE49-F238E27FC236}">
                    <a16:creationId xmlns:a16="http://schemas.microsoft.com/office/drawing/2014/main" id="{94657C67-3E0A-4AED-9C72-9AF2BF08658A}"/>
                  </a:ext>
                </a:extLst>
              </p:cNvPr>
              <p:cNvPicPr/>
              <p:nvPr/>
            </p:nvPicPr>
            <p:blipFill>
              <a:blip r:embed="rId19"/>
              <a:stretch>
                <a:fillRect/>
              </a:stretch>
            </p:blipFill>
            <p:spPr>
              <a:xfrm>
                <a:off x="1533600" y="4496040"/>
                <a:ext cx="2178000" cy="2095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1" name="Ink 20">
                <a:extLst>
                  <a:ext uri="{FF2B5EF4-FFF2-40B4-BE49-F238E27FC236}">
                    <a16:creationId xmlns:a16="http://schemas.microsoft.com/office/drawing/2014/main" id="{049B0932-A641-DAB4-416D-2C8FBF333412}"/>
                  </a:ext>
                </a:extLst>
              </p14:cNvPr>
              <p14:cNvContentPartPr/>
              <p14:nvPr/>
            </p14:nvContentPartPr>
            <p14:xfrm>
              <a:off x="1574640" y="4489560"/>
              <a:ext cx="2115000" cy="235080"/>
            </p14:xfrm>
          </p:contentPart>
        </mc:Choice>
        <mc:Fallback xmlns="">
          <p:pic>
            <p:nvPicPr>
              <p:cNvPr id="21" name="Ink 20">
                <a:extLst>
                  <a:ext uri="{FF2B5EF4-FFF2-40B4-BE49-F238E27FC236}">
                    <a16:creationId xmlns:a16="http://schemas.microsoft.com/office/drawing/2014/main" id="{049B0932-A641-DAB4-416D-2C8FBF333412}"/>
                  </a:ext>
                </a:extLst>
              </p:cNvPr>
              <p:cNvPicPr/>
              <p:nvPr/>
            </p:nvPicPr>
            <p:blipFill>
              <a:blip r:embed="rId21"/>
              <a:stretch>
                <a:fillRect/>
              </a:stretch>
            </p:blipFill>
            <p:spPr>
              <a:xfrm>
                <a:off x="1558800" y="4426200"/>
                <a:ext cx="2146320" cy="361800"/>
              </a:xfrm>
              <a:prstGeom prst="rect">
                <a:avLst/>
              </a:prstGeom>
            </p:spPr>
          </p:pic>
        </mc:Fallback>
      </mc:AlternateContent>
    </p:spTree>
    <p:extLst>
      <p:ext uri="{BB962C8B-B14F-4D97-AF65-F5344CB8AC3E}">
        <p14:creationId xmlns:p14="http://schemas.microsoft.com/office/powerpoint/2010/main" val="15516405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9383EC67-2F00-0400-7DBF-725F5484F005}"/>
              </a:ext>
            </a:extLst>
          </p:cNvPr>
          <p:cNvSpPr/>
          <p:nvPr/>
        </p:nvSpPr>
        <p:spPr>
          <a:xfrm>
            <a:off x="3269717" y="477252"/>
            <a:ext cx="5903495" cy="5903495"/>
          </a:xfrm>
          <a:prstGeom prst="ellipse">
            <a:avLst/>
          </a:prstGeom>
          <a:solidFill>
            <a:srgbClr val="172434">
              <a:alpha val="40000"/>
            </a:srgbClr>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9433C914-095F-6D43-3A8C-A6FEA03FACDE}"/>
              </a:ext>
            </a:extLst>
          </p:cNvPr>
          <p:cNvSpPr txBox="1"/>
          <p:nvPr/>
        </p:nvSpPr>
        <p:spPr>
          <a:xfrm>
            <a:off x="3867807" y="3208421"/>
            <a:ext cx="4719144"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000" b="1" dirty="0">
                <a:solidFill>
                  <a:prstClr val="white"/>
                </a:solidFill>
                <a:latin typeface="Verdana" panose="020B0604030504040204" pitchFamily="34" charset="0"/>
                <a:ea typeface="Verdana" panose="020B0604030504040204" pitchFamily="34" charset="0"/>
              </a:rPr>
              <a:t>FEATURES</a:t>
            </a:r>
            <a:endParaRPr kumimoji="0" lang="en-US" sz="6000" b="1"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mn-cs"/>
            </a:endParaRPr>
          </a:p>
        </p:txBody>
      </p:sp>
      <p:pic>
        <p:nvPicPr>
          <p:cNvPr id="5" name="Graphic 4" descr="Checklist">
            <a:extLst>
              <a:ext uri="{FF2B5EF4-FFF2-40B4-BE49-F238E27FC236}">
                <a16:creationId xmlns:a16="http://schemas.microsoft.com/office/drawing/2014/main" id="{D2DCB850-0CB7-9902-DCE4-4599F070483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37939" y="1521371"/>
            <a:ext cx="1767053" cy="1767053"/>
          </a:xfrm>
          <a:prstGeom prst="rect">
            <a:avLst/>
          </a:prstGeom>
        </p:spPr>
      </p:pic>
    </p:spTree>
    <p:extLst>
      <p:ext uri="{BB962C8B-B14F-4D97-AF65-F5344CB8AC3E}">
        <p14:creationId xmlns:p14="http://schemas.microsoft.com/office/powerpoint/2010/main" val="772609922"/>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1000" b="-1000"/>
          </a:stretch>
        </a:blip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709CECAE-97A5-3A93-8906-F9985B09C131}"/>
              </a:ext>
            </a:extLst>
          </p:cNvPr>
          <p:cNvSpPr/>
          <p:nvPr/>
        </p:nvSpPr>
        <p:spPr>
          <a:xfrm>
            <a:off x="-1920523" y="-3714751"/>
            <a:ext cx="15853833" cy="13887451"/>
          </a:xfrm>
          <a:prstGeom prst="ellipse">
            <a:avLst/>
          </a:prstGeom>
          <a:solidFill>
            <a:srgbClr val="172434">
              <a:alpha val="40000"/>
            </a:srgbClr>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8533F2D7-CE5E-AE5D-F07A-9EC20DF5D9BD}"/>
              </a:ext>
            </a:extLst>
          </p:cNvPr>
          <p:cNvSpPr txBox="1"/>
          <p:nvPr/>
        </p:nvSpPr>
        <p:spPr>
          <a:xfrm>
            <a:off x="3753851" y="3208421"/>
            <a:ext cx="4684296"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0" b="1"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mn-cs"/>
              </a:rPr>
              <a:t>ABSTRACT</a:t>
            </a:r>
          </a:p>
        </p:txBody>
      </p:sp>
      <p:pic>
        <p:nvPicPr>
          <p:cNvPr id="4" name="Graphic 3" descr="Lightbulb and gear">
            <a:extLst>
              <a:ext uri="{FF2B5EF4-FFF2-40B4-BE49-F238E27FC236}">
                <a16:creationId xmlns:a16="http://schemas.microsoft.com/office/drawing/2014/main" id="{BDB60FDD-9F5F-FB3B-017A-183F3EACFA9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09410" y="1368589"/>
            <a:ext cx="1973178" cy="1844842"/>
          </a:xfrm>
          <a:prstGeom prst="rect">
            <a:avLst/>
          </a:prstGeom>
        </p:spPr>
      </p:pic>
      <p:pic>
        <p:nvPicPr>
          <p:cNvPr id="1026" name="Picture 2" descr="white train on rail road during night time">
            <a:extLst>
              <a:ext uri="{FF2B5EF4-FFF2-40B4-BE49-F238E27FC236}">
                <a16:creationId xmlns:a16="http://schemas.microsoft.com/office/drawing/2014/main" id="{B36CD418-917B-5325-305E-FC6899B94E6B}"/>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brightnessContrast bright="-50000" contrast="-5000"/>
                    </a14:imgEffect>
                  </a14:imgLayer>
                </a14:imgProps>
              </a:ext>
              <a:ext uri="{28A0092B-C50C-407E-A947-70E740481C1C}">
                <a14:useLocalDpi xmlns:a14="http://schemas.microsoft.com/office/drawing/2010/main" val="0"/>
              </a:ext>
            </a:extLst>
          </a:blip>
          <a:srcRect t="50000" b="3334"/>
          <a:stretch/>
        </p:blipFill>
        <p:spPr bwMode="auto">
          <a:xfrm>
            <a:off x="0" y="0"/>
            <a:ext cx="12171851" cy="6779172"/>
          </a:xfrm>
          <a:prstGeom prst="rect">
            <a:avLst/>
          </a:prstGeom>
          <a:noFill/>
          <a:effectLst>
            <a:glow rad="25400">
              <a:schemeClr val="accent1">
                <a:alpha val="40000"/>
              </a:schemeClr>
            </a:glow>
          </a:effectLst>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5768ED4-68C5-3033-0C6F-359658A4D027}"/>
              </a:ext>
            </a:extLst>
          </p:cNvPr>
          <p:cNvSpPr txBox="1"/>
          <p:nvPr/>
        </p:nvSpPr>
        <p:spPr>
          <a:xfrm>
            <a:off x="3836549" y="1508463"/>
            <a:ext cx="4684296"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000" b="1" dirty="0">
                <a:solidFill>
                  <a:prstClr val="white"/>
                </a:solidFill>
                <a:latin typeface="Verdana" panose="020B0604030504040204" pitchFamily="34" charset="0"/>
                <a:ea typeface="Verdana" panose="020B0604030504040204" pitchFamily="34" charset="0"/>
              </a:rPr>
              <a:t>FEATURES</a:t>
            </a:r>
            <a:endParaRPr kumimoji="0" lang="en-US" sz="6000" b="1"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mn-cs"/>
            </a:endParaRPr>
          </a:p>
        </p:txBody>
      </p:sp>
      <p:sp>
        <p:nvSpPr>
          <p:cNvPr id="7" name="TextBox 6">
            <a:extLst>
              <a:ext uri="{FF2B5EF4-FFF2-40B4-BE49-F238E27FC236}">
                <a16:creationId xmlns:a16="http://schemas.microsoft.com/office/drawing/2014/main" id="{87189236-81C0-D24B-2707-576592CC91E7}"/>
              </a:ext>
            </a:extLst>
          </p:cNvPr>
          <p:cNvSpPr txBox="1"/>
          <p:nvPr/>
        </p:nvSpPr>
        <p:spPr>
          <a:xfrm>
            <a:off x="1447138" y="2768337"/>
            <a:ext cx="4182125" cy="2862322"/>
          </a:xfrm>
          <a:prstGeom prst="rect">
            <a:avLst/>
          </a:prstGeom>
          <a:noFill/>
        </p:spPr>
        <p:txBody>
          <a:bodyPr wrap="square" rtlCol="0">
            <a:spAutoFit/>
          </a:bodyPr>
          <a:lstStyle/>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lang="en-US" dirty="0">
                <a:solidFill>
                  <a:prstClr val="white"/>
                </a:solidFill>
                <a:latin typeface="Verdana" panose="020B0604030504040204" pitchFamily="34" charset="0"/>
                <a:ea typeface="Verdana" panose="020B0604030504040204" pitchFamily="34" charset="0"/>
              </a:rPr>
              <a:t>Secure login and signup</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mn-cs"/>
              </a:rPr>
              <a:t>Easy Ticket booking</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lang="en-US" dirty="0">
                <a:solidFill>
                  <a:prstClr val="white"/>
                </a:solidFill>
                <a:latin typeface="Verdana" panose="020B0604030504040204" pitchFamily="34" charset="0"/>
                <a:ea typeface="Verdana" panose="020B0604030504040204" pitchFamily="34" charset="0"/>
              </a:rPr>
              <a:t>View the ticket</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mn-cs"/>
              </a:rPr>
              <a:t>Cancel the ticket</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lang="en-US" dirty="0">
                <a:solidFill>
                  <a:prstClr val="white"/>
                </a:solidFill>
                <a:latin typeface="Verdana" panose="020B0604030504040204" pitchFamily="34" charset="0"/>
                <a:ea typeface="Verdana" panose="020B0604030504040204" pitchFamily="34" charset="0"/>
              </a:rPr>
              <a:t>Admin Panel</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mn-cs"/>
              </a:rPr>
              <a:t>Database management</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1800" b="0"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mn-cs"/>
            </a:endParaRPr>
          </a:p>
        </p:txBody>
      </p:sp>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FC21C740-04A2-7E4B-74BA-4E4A78008ED4}"/>
                  </a:ext>
                </a:extLst>
              </p14:cNvPr>
              <p14:cNvContentPartPr/>
              <p14:nvPr/>
            </p14:nvContentPartPr>
            <p14:xfrm>
              <a:off x="7029360" y="3232080"/>
              <a:ext cx="3804120" cy="38520"/>
            </p14:xfrm>
          </p:contentPart>
        </mc:Choice>
        <mc:Fallback xmlns="">
          <p:pic>
            <p:nvPicPr>
              <p:cNvPr id="8" name="Ink 7">
                <a:extLst>
                  <a:ext uri="{FF2B5EF4-FFF2-40B4-BE49-F238E27FC236}">
                    <a16:creationId xmlns:a16="http://schemas.microsoft.com/office/drawing/2014/main" id="{FC21C740-04A2-7E4B-74BA-4E4A78008ED4}"/>
                  </a:ext>
                </a:extLst>
              </p:cNvPr>
              <p:cNvPicPr/>
              <p:nvPr/>
            </p:nvPicPr>
            <p:blipFill>
              <a:blip r:embed="rId8"/>
              <a:stretch>
                <a:fillRect/>
              </a:stretch>
            </p:blipFill>
            <p:spPr>
              <a:xfrm>
                <a:off x="7013520" y="3168720"/>
                <a:ext cx="383544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2F514F11-4BDF-DF8D-337A-9FAC1B98F59A}"/>
                  </a:ext>
                </a:extLst>
              </p14:cNvPr>
              <p14:cNvContentPartPr/>
              <p14:nvPr/>
            </p14:nvContentPartPr>
            <p14:xfrm>
              <a:off x="10528200" y="4254480"/>
              <a:ext cx="470520" cy="57600"/>
            </p14:xfrm>
          </p:contentPart>
        </mc:Choice>
        <mc:Fallback xmlns="">
          <p:pic>
            <p:nvPicPr>
              <p:cNvPr id="10" name="Ink 9">
                <a:extLst>
                  <a:ext uri="{FF2B5EF4-FFF2-40B4-BE49-F238E27FC236}">
                    <a16:creationId xmlns:a16="http://schemas.microsoft.com/office/drawing/2014/main" id="{2F514F11-4BDF-DF8D-337A-9FAC1B98F59A}"/>
                  </a:ext>
                </a:extLst>
              </p:cNvPr>
              <p:cNvPicPr/>
              <p:nvPr/>
            </p:nvPicPr>
            <p:blipFill>
              <a:blip r:embed="rId10"/>
              <a:stretch>
                <a:fillRect/>
              </a:stretch>
            </p:blipFill>
            <p:spPr>
              <a:xfrm>
                <a:off x="10512360" y="4191120"/>
                <a:ext cx="501840" cy="1843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F9AD342B-CD3E-E7C1-AA0D-2AACB00684D5}"/>
                  </a:ext>
                </a:extLst>
              </p14:cNvPr>
              <p14:cNvContentPartPr/>
              <p14:nvPr/>
            </p14:nvContentPartPr>
            <p14:xfrm>
              <a:off x="10477440" y="4280040"/>
              <a:ext cx="521280" cy="133560"/>
            </p14:xfrm>
          </p:contentPart>
        </mc:Choice>
        <mc:Fallback xmlns="">
          <p:pic>
            <p:nvPicPr>
              <p:cNvPr id="11" name="Ink 10">
                <a:extLst>
                  <a:ext uri="{FF2B5EF4-FFF2-40B4-BE49-F238E27FC236}">
                    <a16:creationId xmlns:a16="http://schemas.microsoft.com/office/drawing/2014/main" id="{F9AD342B-CD3E-E7C1-AA0D-2AACB00684D5}"/>
                  </a:ext>
                </a:extLst>
              </p:cNvPr>
              <p:cNvPicPr/>
              <p:nvPr/>
            </p:nvPicPr>
            <p:blipFill>
              <a:blip r:embed="rId12"/>
              <a:stretch>
                <a:fillRect/>
              </a:stretch>
            </p:blipFill>
            <p:spPr>
              <a:xfrm>
                <a:off x="10461600" y="4216680"/>
                <a:ext cx="552600" cy="2602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4" name="Ink 13">
                <a:extLst>
                  <a:ext uri="{FF2B5EF4-FFF2-40B4-BE49-F238E27FC236}">
                    <a16:creationId xmlns:a16="http://schemas.microsoft.com/office/drawing/2014/main" id="{3573D8D3-E05C-2E8B-0646-982C15052800}"/>
                  </a:ext>
                </a:extLst>
              </p14:cNvPr>
              <p14:cNvContentPartPr/>
              <p14:nvPr/>
            </p14:nvContentPartPr>
            <p14:xfrm>
              <a:off x="3016080" y="5022720"/>
              <a:ext cx="360" cy="360"/>
            </p14:xfrm>
          </p:contentPart>
        </mc:Choice>
        <mc:Fallback xmlns="">
          <p:pic>
            <p:nvPicPr>
              <p:cNvPr id="14" name="Ink 13">
                <a:extLst>
                  <a:ext uri="{FF2B5EF4-FFF2-40B4-BE49-F238E27FC236}">
                    <a16:creationId xmlns:a16="http://schemas.microsoft.com/office/drawing/2014/main" id="{3573D8D3-E05C-2E8B-0646-982C15052800}"/>
                  </a:ext>
                </a:extLst>
              </p:cNvPr>
              <p:cNvPicPr/>
              <p:nvPr/>
            </p:nvPicPr>
            <p:blipFill>
              <a:blip r:embed="rId14"/>
              <a:stretch>
                <a:fillRect/>
              </a:stretch>
            </p:blipFill>
            <p:spPr>
              <a:xfrm>
                <a:off x="3000240" y="4959360"/>
                <a:ext cx="3168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6" name="Ink 15">
                <a:extLst>
                  <a:ext uri="{FF2B5EF4-FFF2-40B4-BE49-F238E27FC236}">
                    <a16:creationId xmlns:a16="http://schemas.microsoft.com/office/drawing/2014/main" id="{6BA4E19F-4C6D-1C74-03A1-9397A698B4F8}"/>
                  </a:ext>
                </a:extLst>
              </p14:cNvPr>
              <p14:cNvContentPartPr/>
              <p14:nvPr/>
            </p14:nvContentPartPr>
            <p14:xfrm>
              <a:off x="7061040" y="3181320"/>
              <a:ext cx="495720" cy="120960"/>
            </p14:xfrm>
          </p:contentPart>
        </mc:Choice>
        <mc:Fallback xmlns="">
          <p:pic>
            <p:nvPicPr>
              <p:cNvPr id="16" name="Ink 15">
                <a:extLst>
                  <a:ext uri="{FF2B5EF4-FFF2-40B4-BE49-F238E27FC236}">
                    <a16:creationId xmlns:a16="http://schemas.microsoft.com/office/drawing/2014/main" id="{6BA4E19F-4C6D-1C74-03A1-9397A698B4F8}"/>
                  </a:ext>
                </a:extLst>
              </p:cNvPr>
              <p:cNvPicPr/>
              <p:nvPr/>
            </p:nvPicPr>
            <p:blipFill>
              <a:blip r:embed="rId16"/>
              <a:stretch>
                <a:fillRect/>
              </a:stretch>
            </p:blipFill>
            <p:spPr>
              <a:xfrm>
                <a:off x="7045200" y="3117960"/>
                <a:ext cx="527040" cy="247680"/>
              </a:xfrm>
              <a:prstGeom prst="rect">
                <a:avLst/>
              </a:prstGeom>
            </p:spPr>
          </p:pic>
        </mc:Fallback>
      </mc:AlternateContent>
      <p:pic>
        <p:nvPicPr>
          <p:cNvPr id="17" name="Graphic 16" descr="Checklist">
            <a:extLst>
              <a:ext uri="{FF2B5EF4-FFF2-40B4-BE49-F238E27FC236}">
                <a16:creationId xmlns:a16="http://schemas.microsoft.com/office/drawing/2014/main" id="{C29B5BB9-9D7A-4581-AC7B-67C3FB0B970A}"/>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5472516" y="287479"/>
            <a:ext cx="1246966" cy="1246966"/>
          </a:xfrm>
          <a:prstGeom prst="rect">
            <a:avLst/>
          </a:prstGeom>
        </p:spPr>
      </p:pic>
      <p:sp>
        <p:nvSpPr>
          <p:cNvPr id="18" name="TextBox 17">
            <a:extLst>
              <a:ext uri="{FF2B5EF4-FFF2-40B4-BE49-F238E27FC236}">
                <a16:creationId xmlns:a16="http://schemas.microsoft.com/office/drawing/2014/main" id="{9E1E448F-F991-B68D-033C-5E43A3B3A633}"/>
              </a:ext>
            </a:extLst>
          </p:cNvPr>
          <p:cNvSpPr txBox="1"/>
          <p:nvPr/>
        </p:nvSpPr>
        <p:spPr>
          <a:xfrm>
            <a:off x="6568966" y="2768337"/>
            <a:ext cx="1869181" cy="369332"/>
          </a:xfrm>
          <a:prstGeom prst="rect">
            <a:avLst/>
          </a:prstGeom>
          <a:noFill/>
        </p:spPr>
        <p:txBody>
          <a:bodyPr wrap="square" rtlCol="0">
            <a:spAutoFit/>
          </a:bodyPr>
          <a:lstStyle/>
          <a:p>
            <a:r>
              <a:rPr lang="en-US" b="1" dirty="0">
                <a:solidFill>
                  <a:schemeClr val="bg1"/>
                </a:solidFill>
                <a:latin typeface="Verdana" panose="020B0604030504040204" pitchFamily="34" charset="0"/>
                <a:ea typeface="Verdana" panose="020B0604030504040204" pitchFamily="34" charset="0"/>
              </a:rPr>
              <a:t>Tech Stack :</a:t>
            </a:r>
            <a:endParaRPr lang="en-US" b="1" dirty="0">
              <a:latin typeface="Verdana" panose="020B0604030504040204" pitchFamily="34" charset="0"/>
              <a:ea typeface="Verdana" panose="020B0604030504040204" pitchFamily="34" charset="0"/>
            </a:endParaRPr>
          </a:p>
        </p:txBody>
      </p:sp>
      <p:pic>
        <p:nvPicPr>
          <p:cNvPr id="2054" name="Picture 6" descr="Python Tutorial: Streamlit | DataCamp">
            <a:extLst>
              <a:ext uri="{FF2B5EF4-FFF2-40B4-BE49-F238E27FC236}">
                <a16:creationId xmlns:a16="http://schemas.microsoft.com/office/drawing/2014/main" id="{41F8207F-C318-6D3A-0C91-D9CDFAEDA444}"/>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404384" y="3321303"/>
            <a:ext cx="1449133" cy="847792"/>
          </a:xfrm>
          <a:prstGeom prst="rect">
            <a:avLst/>
          </a:prstGeom>
          <a:noFill/>
          <a:effectLst>
            <a:softEdge rad="101600"/>
          </a:effectLst>
          <a:extLst>
            <a:ext uri="{909E8E84-426E-40DD-AFC4-6F175D3DCCD1}">
              <a14:hiddenFill xmlns:a14="http://schemas.microsoft.com/office/drawing/2010/main">
                <a:solidFill>
                  <a:srgbClr val="FFFFFF"/>
                </a:solidFill>
              </a14:hiddenFill>
            </a:ext>
          </a:extLst>
        </p:spPr>
      </p:pic>
      <p:pic>
        <p:nvPicPr>
          <p:cNvPr id="2060" name="Picture 12" descr="MySQL">
            <a:extLst>
              <a:ext uri="{FF2B5EF4-FFF2-40B4-BE49-F238E27FC236}">
                <a16:creationId xmlns:a16="http://schemas.microsoft.com/office/drawing/2014/main" id="{CA5DC12B-D762-5F7D-FEC5-59BDD54220FF}"/>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433508" y="4753918"/>
            <a:ext cx="1290446" cy="876741"/>
          </a:xfrm>
          <a:prstGeom prst="rect">
            <a:avLst/>
          </a:prstGeom>
          <a:noFill/>
          <a:effectLst>
            <a:softEdge rad="88900"/>
          </a:effectLst>
          <a:extLst>
            <a:ext uri="{909E8E84-426E-40DD-AFC4-6F175D3DCCD1}">
              <a14:hiddenFill xmlns:a14="http://schemas.microsoft.com/office/drawing/2010/main">
                <a:solidFill>
                  <a:srgbClr val="FFFFFF"/>
                </a:solidFill>
              </a14:hiddenFill>
            </a:ext>
          </a:extLst>
        </p:spPr>
      </p:pic>
      <p:pic>
        <p:nvPicPr>
          <p:cNvPr id="2062" name="Picture 14" descr="What does the Python logo stand for? - Quora">
            <a:extLst>
              <a:ext uri="{FF2B5EF4-FFF2-40B4-BE49-F238E27FC236}">
                <a16:creationId xmlns:a16="http://schemas.microsoft.com/office/drawing/2014/main" id="{E915F195-7558-4931-6536-CA8D10055143}"/>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9569318" y="3937600"/>
            <a:ext cx="1038225" cy="995109"/>
          </a:xfrm>
          <a:prstGeom prst="rect">
            <a:avLst/>
          </a:prstGeom>
          <a:noFill/>
          <a:effectLst>
            <a:softEdge rad="38100"/>
          </a:effectLst>
          <a:extLst>
            <a:ext uri="{909E8E84-426E-40DD-AFC4-6F175D3DCCD1}">
              <a14:hiddenFill xmlns:a14="http://schemas.microsoft.com/office/drawing/2010/main">
                <a:solidFill>
                  <a:srgbClr val="FFFFFF"/>
                </a:solidFill>
              </a14:hiddenFill>
            </a:ext>
          </a:extLst>
        </p:spPr>
      </p:pic>
      <p:pic>
        <p:nvPicPr>
          <p:cNvPr id="2064" name="Picture 16" descr="Assessment Vector Art, Icons, and Graphics for Free Download">
            <a:extLst>
              <a:ext uri="{FF2B5EF4-FFF2-40B4-BE49-F238E27FC236}">
                <a16:creationId xmlns:a16="http://schemas.microsoft.com/office/drawing/2014/main" id="{2CDC580C-6D89-624C-D787-E5993126B4F9}"/>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301271" y="956628"/>
            <a:ext cx="1811709" cy="1811709"/>
          </a:xfrm>
          <a:prstGeom prst="rect">
            <a:avLst/>
          </a:prstGeom>
          <a:noFill/>
          <a:effectLst>
            <a:softEdge rad="2286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51675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9383EC67-2F00-0400-7DBF-725F5484F005}"/>
              </a:ext>
            </a:extLst>
          </p:cNvPr>
          <p:cNvSpPr/>
          <p:nvPr/>
        </p:nvSpPr>
        <p:spPr>
          <a:xfrm>
            <a:off x="3364309" y="477252"/>
            <a:ext cx="5903495" cy="5903495"/>
          </a:xfrm>
          <a:prstGeom prst="ellipse">
            <a:avLst/>
          </a:prstGeom>
          <a:solidFill>
            <a:srgbClr val="172434">
              <a:alpha val="40000"/>
            </a:srgbClr>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9433C914-095F-6D43-3A8C-A6FEA03FACDE}"/>
              </a:ext>
            </a:extLst>
          </p:cNvPr>
          <p:cNvSpPr txBox="1"/>
          <p:nvPr/>
        </p:nvSpPr>
        <p:spPr>
          <a:xfrm>
            <a:off x="4099035" y="3050766"/>
            <a:ext cx="4855779" cy="286232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000" b="1" dirty="0">
                <a:solidFill>
                  <a:prstClr val="white"/>
                </a:solidFill>
                <a:latin typeface="Verdana" panose="020B0604030504040204" pitchFamily="34" charset="0"/>
                <a:ea typeface="Verdana" panose="020B0604030504040204" pitchFamily="34" charset="0"/>
              </a:rPr>
              <a:t>      ER     DIAGRAM</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0" b="1"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mn-cs"/>
            </a:endParaRPr>
          </a:p>
        </p:txBody>
      </p:sp>
      <p:pic>
        <p:nvPicPr>
          <p:cNvPr id="8" name="Graphic 7" descr="Playbook">
            <a:extLst>
              <a:ext uri="{FF2B5EF4-FFF2-40B4-BE49-F238E27FC236}">
                <a16:creationId xmlns:a16="http://schemas.microsoft.com/office/drawing/2014/main" id="{EFB7CACF-3B03-6FF1-20EE-21C8EFEA2DB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81379" y="1316421"/>
            <a:ext cx="1991780" cy="1991780"/>
          </a:xfrm>
          <a:prstGeom prst="rect">
            <a:avLst/>
          </a:prstGeom>
        </p:spPr>
      </p:pic>
    </p:spTree>
    <p:extLst>
      <p:ext uri="{BB962C8B-B14F-4D97-AF65-F5344CB8AC3E}">
        <p14:creationId xmlns:p14="http://schemas.microsoft.com/office/powerpoint/2010/main" val="3960869775"/>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1000" b="-1000"/>
          </a:stretch>
        </a:blip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709CECAE-97A5-3A93-8906-F9985B09C131}"/>
              </a:ext>
            </a:extLst>
          </p:cNvPr>
          <p:cNvSpPr/>
          <p:nvPr/>
        </p:nvSpPr>
        <p:spPr>
          <a:xfrm>
            <a:off x="-1920523" y="-3714751"/>
            <a:ext cx="15853833" cy="13887451"/>
          </a:xfrm>
          <a:prstGeom prst="ellipse">
            <a:avLst/>
          </a:prstGeom>
          <a:solidFill>
            <a:srgbClr val="172434">
              <a:alpha val="40000"/>
            </a:srgbClr>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8533F2D7-CE5E-AE5D-F07A-9EC20DF5D9BD}"/>
              </a:ext>
            </a:extLst>
          </p:cNvPr>
          <p:cNvSpPr txBox="1"/>
          <p:nvPr/>
        </p:nvSpPr>
        <p:spPr>
          <a:xfrm>
            <a:off x="3753851" y="3208421"/>
            <a:ext cx="4684296"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0" b="1"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mn-cs"/>
              </a:rPr>
              <a:t>ABSTRACT</a:t>
            </a:r>
          </a:p>
        </p:txBody>
      </p:sp>
      <p:pic>
        <p:nvPicPr>
          <p:cNvPr id="4" name="Graphic 3" descr="Lightbulb and gear">
            <a:extLst>
              <a:ext uri="{FF2B5EF4-FFF2-40B4-BE49-F238E27FC236}">
                <a16:creationId xmlns:a16="http://schemas.microsoft.com/office/drawing/2014/main" id="{BDB60FDD-9F5F-FB3B-017A-183F3EACFA9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09410" y="1368589"/>
            <a:ext cx="1973178" cy="1844842"/>
          </a:xfrm>
          <a:prstGeom prst="rect">
            <a:avLst/>
          </a:prstGeom>
        </p:spPr>
      </p:pic>
      <p:pic>
        <p:nvPicPr>
          <p:cNvPr id="1026" name="Picture 2" descr="white train on rail road during night time">
            <a:extLst>
              <a:ext uri="{FF2B5EF4-FFF2-40B4-BE49-F238E27FC236}">
                <a16:creationId xmlns:a16="http://schemas.microsoft.com/office/drawing/2014/main" id="{B36CD418-917B-5325-305E-FC6899B94E6B}"/>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brightnessContrast bright="-50000" contrast="-5000"/>
                    </a14:imgEffect>
                  </a14:imgLayer>
                </a14:imgProps>
              </a:ext>
              <a:ext uri="{28A0092B-C50C-407E-A947-70E740481C1C}">
                <a14:useLocalDpi xmlns:a14="http://schemas.microsoft.com/office/drawing/2010/main" val="0"/>
              </a:ext>
            </a:extLst>
          </a:blip>
          <a:srcRect t="50000" b="3334"/>
          <a:stretch/>
        </p:blipFill>
        <p:spPr bwMode="auto">
          <a:xfrm>
            <a:off x="0" y="0"/>
            <a:ext cx="12192000" cy="6858000"/>
          </a:xfrm>
          <a:prstGeom prst="rect">
            <a:avLst/>
          </a:prstGeom>
          <a:solidFill>
            <a:schemeClr val="tx1"/>
          </a:solidFill>
        </p:spPr>
      </p:pic>
      <p:sp>
        <p:nvSpPr>
          <p:cNvPr id="6" name="TextBox 5">
            <a:extLst>
              <a:ext uri="{FF2B5EF4-FFF2-40B4-BE49-F238E27FC236}">
                <a16:creationId xmlns:a16="http://schemas.microsoft.com/office/drawing/2014/main" id="{65768ED4-68C5-3033-0C6F-359658A4D027}"/>
              </a:ext>
            </a:extLst>
          </p:cNvPr>
          <p:cNvSpPr txBox="1"/>
          <p:nvPr/>
        </p:nvSpPr>
        <p:spPr>
          <a:xfrm>
            <a:off x="4633865" y="146065"/>
            <a:ext cx="316407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200" b="1" dirty="0">
                <a:solidFill>
                  <a:prstClr val="white"/>
                </a:solidFill>
                <a:latin typeface="Verdana" panose="020B0604030504040204" pitchFamily="34" charset="0"/>
                <a:ea typeface="Verdana" panose="020B0604030504040204" pitchFamily="34" charset="0"/>
              </a:rPr>
              <a:t>ER DIAGRAM</a:t>
            </a:r>
            <a:endParaRPr kumimoji="0" lang="en-US" sz="3200" b="1"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mn-cs"/>
            </a:endParaRPr>
          </a:p>
        </p:txBody>
      </p:sp>
      <mc:AlternateContent xmlns:mc="http://schemas.openxmlformats.org/markup-compatibility/2006" xmlns:p14="http://schemas.microsoft.com/office/powerpoint/2010/main">
        <mc:Choice Requires="p14">
          <p:contentPart p14:bwMode="auto" r:id="rId7">
            <p14:nvContentPartPr>
              <p14:cNvPr id="14" name="Ink 13">
                <a:extLst>
                  <a:ext uri="{FF2B5EF4-FFF2-40B4-BE49-F238E27FC236}">
                    <a16:creationId xmlns:a16="http://schemas.microsoft.com/office/drawing/2014/main" id="{3573D8D3-E05C-2E8B-0646-982C15052800}"/>
                  </a:ext>
                </a:extLst>
              </p14:cNvPr>
              <p14:cNvContentPartPr/>
              <p14:nvPr/>
            </p14:nvContentPartPr>
            <p14:xfrm>
              <a:off x="3016080" y="5022720"/>
              <a:ext cx="360" cy="360"/>
            </p14:xfrm>
          </p:contentPart>
        </mc:Choice>
        <mc:Fallback xmlns="">
          <p:pic>
            <p:nvPicPr>
              <p:cNvPr id="14" name="Ink 13">
                <a:extLst>
                  <a:ext uri="{FF2B5EF4-FFF2-40B4-BE49-F238E27FC236}">
                    <a16:creationId xmlns:a16="http://schemas.microsoft.com/office/drawing/2014/main" id="{3573D8D3-E05C-2E8B-0646-982C15052800}"/>
                  </a:ext>
                </a:extLst>
              </p:cNvPr>
              <p:cNvPicPr/>
              <p:nvPr/>
            </p:nvPicPr>
            <p:blipFill>
              <a:blip r:embed="rId8"/>
              <a:stretch>
                <a:fillRect/>
              </a:stretch>
            </p:blipFill>
            <p:spPr>
              <a:xfrm>
                <a:off x="3000240" y="4959360"/>
                <a:ext cx="3168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5" name="Ink 14">
                <a:extLst>
                  <a:ext uri="{FF2B5EF4-FFF2-40B4-BE49-F238E27FC236}">
                    <a16:creationId xmlns:a16="http://schemas.microsoft.com/office/drawing/2014/main" id="{977B16BD-7290-C9F1-DD91-E1B9F9FCF77E}"/>
                  </a:ext>
                </a:extLst>
              </p14:cNvPr>
              <p14:cNvContentPartPr/>
              <p14:nvPr/>
            </p14:nvContentPartPr>
            <p14:xfrm>
              <a:off x="2171520" y="5099040"/>
              <a:ext cx="360" cy="360"/>
            </p14:xfrm>
          </p:contentPart>
        </mc:Choice>
        <mc:Fallback xmlns="">
          <p:pic>
            <p:nvPicPr>
              <p:cNvPr id="15" name="Ink 14">
                <a:extLst>
                  <a:ext uri="{FF2B5EF4-FFF2-40B4-BE49-F238E27FC236}">
                    <a16:creationId xmlns:a16="http://schemas.microsoft.com/office/drawing/2014/main" id="{977B16BD-7290-C9F1-DD91-E1B9F9FCF77E}"/>
                  </a:ext>
                </a:extLst>
              </p:cNvPr>
              <p:cNvPicPr/>
              <p:nvPr/>
            </p:nvPicPr>
            <p:blipFill>
              <a:blip r:embed="rId8"/>
              <a:stretch>
                <a:fillRect/>
              </a:stretch>
            </p:blipFill>
            <p:spPr>
              <a:xfrm>
                <a:off x="2155680" y="5035680"/>
                <a:ext cx="31680" cy="127080"/>
              </a:xfrm>
              <a:prstGeom prst="rect">
                <a:avLst/>
              </a:prstGeom>
            </p:spPr>
          </p:pic>
        </mc:Fallback>
      </mc:AlternateContent>
      <p:pic>
        <p:nvPicPr>
          <p:cNvPr id="8" name="Graphic 7" descr="Playbook">
            <a:extLst>
              <a:ext uri="{FF2B5EF4-FFF2-40B4-BE49-F238E27FC236}">
                <a16:creationId xmlns:a16="http://schemas.microsoft.com/office/drawing/2014/main" id="{0218A8CD-20EF-584C-B7D3-2EF34A90C80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013010" y="26874"/>
            <a:ext cx="743785" cy="743785"/>
          </a:xfrm>
          <a:prstGeom prst="rect">
            <a:avLst/>
          </a:prstGeom>
        </p:spPr>
      </p:pic>
      <p:pic>
        <p:nvPicPr>
          <p:cNvPr id="16" name="Picture 15">
            <a:extLst>
              <a:ext uri="{FF2B5EF4-FFF2-40B4-BE49-F238E27FC236}">
                <a16:creationId xmlns:a16="http://schemas.microsoft.com/office/drawing/2014/main" id="{78F3976A-87C6-71B2-A3BF-F57C91E1AA0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670640" y="730840"/>
            <a:ext cx="9090522" cy="6100286"/>
          </a:xfrm>
          <a:prstGeom prst="rect">
            <a:avLst/>
          </a:prstGeom>
        </p:spPr>
      </p:pic>
    </p:spTree>
    <p:extLst>
      <p:ext uri="{BB962C8B-B14F-4D97-AF65-F5344CB8AC3E}">
        <p14:creationId xmlns:p14="http://schemas.microsoft.com/office/powerpoint/2010/main" val="10022443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9383EC67-2F00-0400-7DBF-725F5484F005}"/>
              </a:ext>
            </a:extLst>
          </p:cNvPr>
          <p:cNvSpPr/>
          <p:nvPr/>
        </p:nvSpPr>
        <p:spPr>
          <a:xfrm>
            <a:off x="3471387" y="477252"/>
            <a:ext cx="5903495" cy="5903495"/>
          </a:xfrm>
          <a:prstGeom prst="ellipse">
            <a:avLst/>
          </a:prstGeom>
          <a:solidFill>
            <a:srgbClr val="172434">
              <a:alpha val="40000"/>
            </a:srgbClr>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9433C914-095F-6D43-3A8C-A6FEA03FACDE}"/>
              </a:ext>
            </a:extLst>
          </p:cNvPr>
          <p:cNvSpPr txBox="1"/>
          <p:nvPr/>
        </p:nvSpPr>
        <p:spPr>
          <a:xfrm>
            <a:off x="3748251" y="3082297"/>
            <a:ext cx="5353708" cy="19389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000" b="1" dirty="0">
                <a:solidFill>
                  <a:prstClr val="white"/>
                </a:solidFill>
                <a:latin typeface="Verdana" panose="020B0604030504040204" pitchFamily="34" charset="0"/>
                <a:ea typeface="Verdana" panose="020B0604030504040204" pitchFamily="34" charset="0"/>
              </a:rPr>
              <a:t>PROTOTYPE</a:t>
            </a:r>
            <a:endParaRPr kumimoji="0" lang="en-US" sz="6000" b="1"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0" b="1"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mn-cs"/>
            </a:endParaRPr>
          </a:p>
        </p:txBody>
      </p:sp>
      <p:pic>
        <p:nvPicPr>
          <p:cNvPr id="5" name="Graphic 4" descr="Web design">
            <a:extLst>
              <a:ext uri="{FF2B5EF4-FFF2-40B4-BE49-F238E27FC236}">
                <a16:creationId xmlns:a16="http://schemas.microsoft.com/office/drawing/2014/main" id="{FD3781D1-D024-1175-8932-CC759053C7C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55020" y="1185040"/>
            <a:ext cx="2052146" cy="2052146"/>
          </a:xfrm>
          <a:prstGeom prst="rect">
            <a:avLst/>
          </a:prstGeom>
        </p:spPr>
      </p:pic>
    </p:spTree>
    <p:extLst>
      <p:ext uri="{BB962C8B-B14F-4D97-AF65-F5344CB8AC3E}">
        <p14:creationId xmlns:p14="http://schemas.microsoft.com/office/powerpoint/2010/main" val="3490161609"/>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55FA5CBE-0AED-8327-DF7B-C8897D9511ED}"/>
              </a:ext>
            </a:extLst>
          </p:cNvPr>
          <p:cNvSpPr/>
          <p:nvPr/>
        </p:nvSpPr>
        <p:spPr>
          <a:xfrm>
            <a:off x="-1199079" y="-3171324"/>
            <a:ext cx="14590157" cy="13200648"/>
          </a:xfrm>
          <a:prstGeom prst="ellipse">
            <a:avLst/>
          </a:prstGeom>
          <a:no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3" name="Graphic 2" descr="Web design">
            <a:extLst>
              <a:ext uri="{FF2B5EF4-FFF2-40B4-BE49-F238E27FC236}">
                <a16:creationId xmlns:a16="http://schemas.microsoft.com/office/drawing/2014/main" id="{60D20CCD-085F-9295-202B-D96511BB705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43508" y="0"/>
            <a:ext cx="1134990" cy="1134990"/>
          </a:xfrm>
          <a:prstGeom prst="rect">
            <a:avLst/>
          </a:prstGeom>
        </p:spPr>
      </p:pic>
      <p:sp>
        <p:nvSpPr>
          <p:cNvPr id="4" name="TextBox 3">
            <a:extLst>
              <a:ext uri="{FF2B5EF4-FFF2-40B4-BE49-F238E27FC236}">
                <a16:creationId xmlns:a16="http://schemas.microsoft.com/office/drawing/2014/main" id="{0DA21DCB-0847-2FF8-0F99-AE873EE32F4D}"/>
              </a:ext>
            </a:extLst>
          </p:cNvPr>
          <p:cNvSpPr txBox="1"/>
          <p:nvPr/>
        </p:nvSpPr>
        <p:spPr>
          <a:xfrm>
            <a:off x="3980985" y="923117"/>
            <a:ext cx="3880624" cy="830997"/>
          </a:xfrm>
          <a:prstGeom prst="rect">
            <a:avLst/>
          </a:prstGeom>
          <a:noFill/>
        </p:spPr>
        <p:txBody>
          <a:bodyPr wrap="square" rtlCol="0">
            <a:spAutoFit/>
          </a:bodyPr>
          <a:lstStyle/>
          <a:p>
            <a:r>
              <a:rPr lang="en-US" sz="4800" dirty="0">
                <a:solidFill>
                  <a:schemeClr val="bg1"/>
                </a:solidFill>
                <a:latin typeface="Verdana" panose="020B0604030504040204" pitchFamily="34" charset="0"/>
                <a:ea typeface="Verdana" panose="020B0604030504040204" pitchFamily="34" charset="0"/>
              </a:rPr>
              <a:t>PROTOTYPE</a:t>
            </a:r>
          </a:p>
        </p:txBody>
      </p:sp>
      <p:sp>
        <p:nvSpPr>
          <p:cNvPr id="7" name="TextBox 6">
            <a:extLst>
              <a:ext uri="{FF2B5EF4-FFF2-40B4-BE49-F238E27FC236}">
                <a16:creationId xmlns:a16="http://schemas.microsoft.com/office/drawing/2014/main" id="{06E93EA8-7E4A-80EA-4EDD-DC6677B4FF9C}"/>
              </a:ext>
            </a:extLst>
          </p:cNvPr>
          <p:cNvSpPr txBox="1"/>
          <p:nvPr/>
        </p:nvSpPr>
        <p:spPr>
          <a:xfrm>
            <a:off x="947854" y="1951463"/>
            <a:ext cx="3512634" cy="523220"/>
          </a:xfrm>
          <a:prstGeom prst="rect">
            <a:avLst/>
          </a:prstGeom>
          <a:noFill/>
        </p:spPr>
        <p:txBody>
          <a:bodyPr wrap="square" rtlCol="0">
            <a:spAutoFit/>
          </a:bodyPr>
          <a:lstStyle/>
          <a:p>
            <a:r>
              <a:rPr lang="en-US" sz="2800" dirty="0">
                <a:solidFill>
                  <a:schemeClr val="bg1"/>
                </a:solidFill>
                <a:latin typeface="Verdana" panose="020B0604030504040204" pitchFamily="34" charset="0"/>
                <a:ea typeface="Verdana" panose="020B0604030504040204" pitchFamily="34" charset="0"/>
              </a:rPr>
              <a:t>Pre-Login page :</a:t>
            </a:r>
          </a:p>
        </p:txBody>
      </p:sp>
      <p:pic>
        <p:nvPicPr>
          <p:cNvPr id="9" name="Picture 8">
            <a:extLst>
              <a:ext uri="{FF2B5EF4-FFF2-40B4-BE49-F238E27FC236}">
                <a16:creationId xmlns:a16="http://schemas.microsoft.com/office/drawing/2014/main" id="{64A2DD40-900A-31FF-76B0-CAA03037B0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10469" y="2576099"/>
            <a:ext cx="7203688" cy="3614438"/>
          </a:xfrm>
          <a:prstGeom prst="rect">
            <a:avLst/>
          </a:prstGeom>
        </p:spPr>
      </p:pic>
    </p:spTree>
    <p:extLst>
      <p:ext uri="{BB962C8B-B14F-4D97-AF65-F5344CB8AC3E}">
        <p14:creationId xmlns:p14="http://schemas.microsoft.com/office/powerpoint/2010/main" val="381036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000">
        <p159:morph option="byObject"/>
      </p:transition>
    </mc:Choice>
    <mc:Fallback xmlns="">
      <p:transition spd="slow" advTm="2000">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TotalTime>
  <Words>191</Words>
  <Application>Microsoft Office PowerPoint</Application>
  <PresentationFormat>Widescreen</PresentationFormat>
  <Paragraphs>44</Paragraphs>
  <Slides>17</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MV Boli</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Sabarish Manikandan</dc:creator>
  <cp:lastModifiedBy>Sabarish Manikandan</cp:lastModifiedBy>
  <cp:revision>4</cp:revision>
  <dcterms:created xsi:type="dcterms:W3CDTF">2024-05-23T16:26:33Z</dcterms:created>
  <dcterms:modified xsi:type="dcterms:W3CDTF">2024-05-27T16:00:38Z</dcterms:modified>
</cp:coreProperties>
</file>