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10" autoAdjust="0"/>
    <p:restoredTop sz="94660"/>
  </p:normalViewPr>
  <p:slideViewPr>
    <p:cSldViewPr snapToGrid="0" showGuides="1">
      <p:cViewPr varScale="1">
        <p:scale>
          <a:sx n="89" d="100"/>
          <a:sy n="89" d="100"/>
        </p:scale>
        <p:origin x="-804" y="-102"/>
      </p:cViewPr>
      <p:guideLst>
        <p:guide orient="horz" pos="612"/>
        <p:guide orient="horz" pos="875"/>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571750" cy="45529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US" sz="1100" dirty="0" smtClean="0">
                <a:solidFill>
                  <a:schemeClr val="tx1"/>
                </a:solidFill>
              </a:rPr>
              <a:t>:D. </a:t>
            </a:r>
            <a:r>
              <a:rPr lang="en-US" sz="1100" dirty="0" err="1" smtClean="0">
                <a:solidFill>
                  <a:schemeClr val="tx1"/>
                </a:solidFill>
              </a:rPr>
              <a:t>Shanmuga</a:t>
            </a:r>
            <a:r>
              <a:rPr lang="en-US" sz="1100" dirty="0" smtClean="0">
                <a:solidFill>
                  <a:schemeClr val="tx1"/>
                </a:solidFill>
              </a:rPr>
              <a:t> </a:t>
            </a:r>
            <a:r>
              <a:rPr lang="en-US" sz="1100" smtClean="0">
                <a:solidFill>
                  <a:schemeClr val="tx1"/>
                </a:solidFill>
              </a:rPr>
              <a:t>prudvi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Register ID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110321104</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008</a:t>
            </a:r>
            <a:endParaRPr lang="en-US" altLang="en-IN"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Grt Instuite Of Engineering And Technology</a:t>
            </a: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IN" sz="1600" b="1" dirty="0">
                <a:solidFill>
                  <a:srgbClr val="213163"/>
                </a:solidFill>
                <a:latin typeface="Arial" panose="020B0604020202020204" pitchFamily="34" charset="0"/>
                <a:cs typeface="Arial" panose="020B0604020202020204" pitchFamily="34" charset="0"/>
              </a:rPr>
              <a:t/>
            </a:r>
            <a:br>
              <a:rPr lang="en-IN" sz="1600" b="1" dirty="0">
                <a:solidFill>
                  <a:srgbClr val="213163"/>
                </a:solidFill>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27125" y="1118795"/>
            <a:ext cx="8369449" cy="37759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r>
              <a:rPr lang="en-US" sz="1600" b="0" i="0" dirty="0">
                <a:solidFill>
                  <a:srgbClr val="374151"/>
                </a:solidFill>
                <a:effectLst/>
                <a:latin typeface="Arial Narrow" panose="020B0606020202030204" charset="0"/>
                <a:cs typeface="Arial Narrow" panose="020B0606020202030204" charset="0"/>
              </a:rPr>
              <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r>
              <a:rPr lang="en-US" sz="1600" b="0" i="0" dirty="0">
                <a:solidFill>
                  <a:srgbClr val="0D0D0D"/>
                </a:solidFill>
                <a:effectLst/>
                <a:highlight>
                  <a:srgbClr val="FFFFFF"/>
                </a:highlight>
                <a:latin typeface="Arial Narrow" panose="020B0606020202030204" charset="0"/>
                <a:cs typeface="Arial Narrow" panose="020B0606020202030204" charset="0"/>
              </a:rPr>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IN" sz="1600" b="1" dirty="0">
                <a:solidFill>
                  <a:srgbClr val="213163"/>
                </a:solidFill>
              </a:rPr>
              <a:t/>
            </a:r>
            <a:br>
              <a:rPr lang="en-IN" sz="1600" b="1" dirty="0">
                <a:solidFill>
                  <a:srgbClr val="213163"/>
                </a:solidFill>
              </a:rPr>
            </a:br>
            <a:r>
              <a:rPr lang="en-IN" sz="1600" b="1" dirty="0">
                <a:solidFill>
                  <a:srgbClr val="213163"/>
                </a:solidFill>
              </a:rPr>
              <a:t/>
            </a: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0505"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 name="TextBox 9"/>
          <p:cNvSpPr txBox="1"/>
          <p:nvPr/>
        </p:nvSpPr>
        <p:spPr>
          <a:xfrm>
            <a:off x="501991" y="1232923"/>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8" name="TextBox 7"/>
          <p:cNvSpPr txBox="1"/>
          <p:nvPr/>
        </p:nvSpPr>
        <p:spPr>
          <a:xfrm>
            <a:off x="313690" y="898525"/>
            <a:ext cx="8375015" cy="2238375"/>
          </a:xfrm>
          <a:prstGeom prst="rect">
            <a:avLst/>
          </a:prstGeom>
          <a:noFill/>
        </p:spPr>
        <p:txBody>
          <a:bodyPr wrap="square">
            <a:no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12</TotalTime>
  <Words>1021</Words>
  <Application>WPS Presentation</Application>
  <PresentationFormat>On-screen Show (16:9)</PresentationFormat>
  <Paragraphs>46</Paragraphs>
  <Slides>14</Slides>
  <Notes>10</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Slide 1</vt:lpstr>
      <vt:lpstr>Slide 2</vt:lpstr>
      <vt:lpstr>Abstract   </vt:lpstr>
      <vt:lpstr>     Problem Statement </vt:lpstr>
      <vt:lpstr>Project Overview</vt:lpstr>
      <vt:lpstr>Proposed Solution</vt:lpstr>
      <vt:lpstr>Slide 7</vt:lpstr>
      <vt:lpstr>Slide 8</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cp:lastModifiedBy>
  <cp:revision>20</cp:revision>
  <dcterms:created xsi:type="dcterms:W3CDTF">2024-04-08T09:14:00Z</dcterms:created>
  <dcterms:modified xsi:type="dcterms:W3CDTF">2024-04-08T15:36:58Z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35168634593442A7978086F7E629DB54_12</vt:lpwstr>
  </property>
  <property fmtid="{D5CDD505-2E9C-101B-9397-08002B2CF9AE}" pid="4" name="KSOProductBuildVer">
    <vt:lpwstr>1033-12.2.0.13472</vt:lpwstr>
  </property>
</Properties>
</file>