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65" r:id="rId6"/>
    <p:sldId id="271" r:id="rId7"/>
    <p:sldId id="274" r:id="rId8"/>
    <p:sldId id="262" r:id="rId9"/>
    <p:sldId id="275" r:id="rId10"/>
    <p:sldId id="269" r:id="rId11"/>
    <p:sldId id="264" r:id="rId12"/>
    <p:sldId id="276" r:id="rId13"/>
    <p:sldId id="277" r:id="rId14"/>
    <p:sldId id="261"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1E596-0586-4D3A-8F20-F399CD2EC4D3}" v="47" dt="2025-08-05T17:08:39.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 R" userId="ec27b4b509f7d961" providerId="LiveId" clId="{7381E596-0586-4D3A-8F20-F399CD2EC4D3}"/>
    <pc:docChg chg="undo custSel addSld delSld modSld sldOrd">
      <pc:chgData name="Shan R" userId="ec27b4b509f7d961" providerId="LiveId" clId="{7381E596-0586-4D3A-8F20-F399CD2EC4D3}" dt="2025-08-05T17:17:18.707" v="1259" actId="1076"/>
      <pc:docMkLst>
        <pc:docMk/>
      </pc:docMkLst>
      <pc:sldChg chg="modSp mod">
        <pc:chgData name="Shan R" userId="ec27b4b509f7d961" providerId="LiveId" clId="{7381E596-0586-4D3A-8F20-F399CD2EC4D3}" dt="2025-08-05T17:14:12.885" v="1256" actId="207"/>
        <pc:sldMkLst>
          <pc:docMk/>
          <pc:sldMk cId="1268704055" sldId="256"/>
        </pc:sldMkLst>
        <pc:spChg chg="mod">
          <ac:chgData name="Shan R" userId="ec27b4b509f7d961" providerId="LiveId" clId="{7381E596-0586-4D3A-8F20-F399CD2EC4D3}" dt="2025-08-05T17:14:12.885" v="1256" actId="207"/>
          <ac:spMkLst>
            <pc:docMk/>
            <pc:sldMk cId="1268704055" sldId="256"/>
            <ac:spMk id="6" creationId="{5608C868-0EF9-6ED1-B637-74EBEC274EDE}"/>
          </ac:spMkLst>
        </pc:spChg>
      </pc:sldChg>
      <pc:sldChg chg="modSp mod">
        <pc:chgData name="Shan R" userId="ec27b4b509f7d961" providerId="LiveId" clId="{7381E596-0586-4D3A-8F20-F399CD2EC4D3}" dt="2025-08-05T17:14:33.326" v="1258" actId="20577"/>
        <pc:sldMkLst>
          <pc:docMk/>
          <pc:sldMk cId="2606618111" sldId="257"/>
        </pc:sldMkLst>
        <pc:spChg chg="mod">
          <ac:chgData name="Shan R" userId="ec27b4b509f7d961" providerId="LiveId" clId="{7381E596-0586-4D3A-8F20-F399CD2EC4D3}" dt="2025-08-05T17:02:59.912" v="906" actId="255"/>
          <ac:spMkLst>
            <pc:docMk/>
            <pc:sldMk cId="2606618111" sldId="257"/>
            <ac:spMk id="2" creationId="{6F693AA8-E646-C1EF-088E-1E72E62B8B1C}"/>
          </ac:spMkLst>
        </pc:spChg>
        <pc:spChg chg="mod">
          <ac:chgData name="Shan R" userId="ec27b4b509f7d961" providerId="LiveId" clId="{7381E596-0586-4D3A-8F20-F399CD2EC4D3}" dt="2025-08-05T17:14:33.326" v="1258" actId="20577"/>
          <ac:spMkLst>
            <pc:docMk/>
            <pc:sldMk cId="2606618111" sldId="257"/>
            <ac:spMk id="3" creationId="{E6E0F382-6BC3-6B14-95E2-41D8342FEE11}"/>
          </ac:spMkLst>
        </pc:spChg>
      </pc:sldChg>
      <pc:sldChg chg="modSp mod">
        <pc:chgData name="Shan R" userId="ec27b4b509f7d961" providerId="LiveId" clId="{7381E596-0586-4D3A-8F20-F399CD2EC4D3}" dt="2025-08-05T17:17:18.707" v="1259" actId="1076"/>
        <pc:sldMkLst>
          <pc:docMk/>
          <pc:sldMk cId="1121421998" sldId="258"/>
        </pc:sldMkLst>
        <pc:spChg chg="mod">
          <ac:chgData name="Shan R" userId="ec27b4b509f7d961" providerId="LiveId" clId="{7381E596-0586-4D3A-8F20-F399CD2EC4D3}" dt="2025-08-05T17:17:18.707" v="1259" actId="1076"/>
          <ac:spMkLst>
            <pc:docMk/>
            <pc:sldMk cId="1121421998" sldId="258"/>
            <ac:spMk id="2" creationId="{16B1FDBB-CE83-84AA-7B47-EC68BE5C36EC}"/>
          </ac:spMkLst>
        </pc:spChg>
        <pc:spChg chg="mod">
          <ac:chgData name="Shan R" userId="ec27b4b509f7d961" providerId="LiveId" clId="{7381E596-0586-4D3A-8F20-F399CD2EC4D3}" dt="2025-08-05T17:04:06.299" v="912" actId="113"/>
          <ac:spMkLst>
            <pc:docMk/>
            <pc:sldMk cId="1121421998" sldId="258"/>
            <ac:spMk id="3" creationId="{EEDD9F42-493A-B400-A88A-77778C11012A}"/>
          </ac:spMkLst>
        </pc:spChg>
      </pc:sldChg>
      <pc:sldChg chg="del">
        <pc:chgData name="Shan R" userId="ec27b4b509f7d961" providerId="LiveId" clId="{7381E596-0586-4D3A-8F20-F399CD2EC4D3}" dt="2025-08-05T16:13:53.679" v="250" actId="2696"/>
        <pc:sldMkLst>
          <pc:docMk/>
          <pc:sldMk cId="4047217149" sldId="259"/>
        </pc:sldMkLst>
      </pc:sldChg>
      <pc:sldChg chg="modSp mod">
        <pc:chgData name="Shan R" userId="ec27b4b509f7d961" providerId="LiveId" clId="{7381E596-0586-4D3A-8F20-F399CD2EC4D3}" dt="2025-08-05T17:12:12.708" v="1247" actId="20577"/>
        <pc:sldMkLst>
          <pc:docMk/>
          <pc:sldMk cId="1960830354" sldId="261"/>
        </pc:sldMkLst>
        <pc:spChg chg="mod">
          <ac:chgData name="Shan R" userId="ec27b4b509f7d961" providerId="LiveId" clId="{7381E596-0586-4D3A-8F20-F399CD2EC4D3}" dt="2025-08-05T17:11:30.686" v="1238" actId="14100"/>
          <ac:spMkLst>
            <pc:docMk/>
            <pc:sldMk cId="1960830354" sldId="261"/>
            <ac:spMk id="2" creationId="{04CCE6B7-A60E-2812-A974-BB4D8454F066}"/>
          </ac:spMkLst>
        </pc:spChg>
        <pc:spChg chg="mod">
          <ac:chgData name="Shan R" userId="ec27b4b509f7d961" providerId="LiveId" clId="{7381E596-0586-4D3A-8F20-F399CD2EC4D3}" dt="2025-08-05T17:12:12.708" v="1247" actId="20577"/>
          <ac:spMkLst>
            <pc:docMk/>
            <pc:sldMk cId="1960830354" sldId="261"/>
            <ac:spMk id="3" creationId="{71AD4B13-8722-FB80-5FAB-782E3057A043}"/>
          </ac:spMkLst>
        </pc:spChg>
      </pc:sldChg>
      <pc:sldChg chg="delSp modSp mod">
        <pc:chgData name="Shan R" userId="ec27b4b509f7d961" providerId="LiveId" clId="{7381E596-0586-4D3A-8F20-F399CD2EC4D3}" dt="2025-08-05T17:10:42.388" v="1233" actId="20577"/>
        <pc:sldMkLst>
          <pc:docMk/>
          <pc:sldMk cId="129740613" sldId="262"/>
        </pc:sldMkLst>
        <pc:spChg chg="mod">
          <ac:chgData name="Shan R" userId="ec27b4b509f7d961" providerId="LiveId" clId="{7381E596-0586-4D3A-8F20-F399CD2EC4D3}" dt="2025-08-05T17:10:30.373" v="1222" actId="27636"/>
          <ac:spMkLst>
            <pc:docMk/>
            <pc:sldMk cId="129740613" sldId="262"/>
            <ac:spMk id="2" creationId="{DE303B1D-F3C5-122C-11E0-CE0366B52F68}"/>
          </ac:spMkLst>
        </pc:spChg>
        <pc:spChg chg="mod">
          <ac:chgData name="Shan R" userId="ec27b4b509f7d961" providerId="LiveId" clId="{7381E596-0586-4D3A-8F20-F399CD2EC4D3}" dt="2025-08-05T17:10:42.388" v="1233" actId="20577"/>
          <ac:spMkLst>
            <pc:docMk/>
            <pc:sldMk cId="129740613" sldId="262"/>
            <ac:spMk id="3" creationId="{71BD6596-463A-883B-D173-7F164A6DE90E}"/>
          </ac:spMkLst>
        </pc:spChg>
        <pc:picChg chg="del">
          <ac:chgData name="Shan R" userId="ec27b4b509f7d961" providerId="LiveId" clId="{7381E596-0586-4D3A-8F20-F399CD2EC4D3}" dt="2025-08-05T16:18:57.049" v="294" actId="478"/>
          <ac:picMkLst>
            <pc:docMk/>
            <pc:sldMk cId="129740613" sldId="262"/>
            <ac:picMk id="5" creationId="{12036811-82F7-A650-28CB-7C43712DD39E}"/>
          </ac:picMkLst>
        </pc:picChg>
        <pc:picChg chg="del">
          <ac:chgData name="Shan R" userId="ec27b4b509f7d961" providerId="LiveId" clId="{7381E596-0586-4D3A-8F20-F399CD2EC4D3}" dt="2025-08-05T16:18:54.824" v="293" actId="478"/>
          <ac:picMkLst>
            <pc:docMk/>
            <pc:sldMk cId="129740613" sldId="262"/>
            <ac:picMk id="7" creationId="{C36FDBAE-8444-B56E-8227-A2D2520CCECE}"/>
          </ac:picMkLst>
        </pc:picChg>
      </pc:sldChg>
      <pc:sldChg chg="del">
        <pc:chgData name="Shan R" userId="ec27b4b509f7d961" providerId="LiveId" clId="{7381E596-0586-4D3A-8F20-F399CD2EC4D3}" dt="2025-08-05T16:23:49.700" v="579" actId="2696"/>
        <pc:sldMkLst>
          <pc:docMk/>
          <pc:sldMk cId="500161121" sldId="263"/>
        </pc:sldMkLst>
      </pc:sldChg>
      <pc:sldChg chg="addSp delSp modSp mod">
        <pc:chgData name="Shan R" userId="ec27b4b509f7d961" providerId="LiveId" clId="{7381E596-0586-4D3A-8F20-F399CD2EC4D3}" dt="2025-08-05T16:23:41.157" v="578" actId="20577"/>
        <pc:sldMkLst>
          <pc:docMk/>
          <pc:sldMk cId="2172423359" sldId="264"/>
        </pc:sldMkLst>
        <pc:spChg chg="mod">
          <ac:chgData name="Shan R" userId="ec27b4b509f7d961" providerId="LiveId" clId="{7381E596-0586-4D3A-8F20-F399CD2EC4D3}" dt="2025-08-05T16:23:41.157" v="578" actId="20577"/>
          <ac:spMkLst>
            <pc:docMk/>
            <pc:sldMk cId="2172423359" sldId="264"/>
            <ac:spMk id="2" creationId="{36958AD5-33B4-50D4-268C-BC12F24BB140}"/>
          </ac:spMkLst>
        </pc:spChg>
        <pc:spChg chg="mod">
          <ac:chgData name="Shan R" userId="ec27b4b509f7d961" providerId="LiveId" clId="{7381E596-0586-4D3A-8F20-F399CD2EC4D3}" dt="2025-08-05T16:23:32.806" v="566" actId="1076"/>
          <ac:spMkLst>
            <pc:docMk/>
            <pc:sldMk cId="2172423359" sldId="264"/>
            <ac:spMk id="7" creationId="{DE26972A-61BB-067E-2137-3B6E5D35D285}"/>
          </ac:spMkLst>
        </pc:spChg>
        <pc:picChg chg="add mod">
          <ac:chgData name="Shan R" userId="ec27b4b509f7d961" providerId="LiveId" clId="{7381E596-0586-4D3A-8F20-F399CD2EC4D3}" dt="2025-08-05T16:22:49.164" v="419" actId="1076"/>
          <ac:picMkLst>
            <pc:docMk/>
            <pc:sldMk cId="2172423359" sldId="264"/>
            <ac:picMk id="4" creationId="{7202793C-C094-8B03-6BFE-4FF5FC455D7A}"/>
          </ac:picMkLst>
        </pc:picChg>
        <pc:picChg chg="del">
          <ac:chgData name="Shan R" userId="ec27b4b509f7d961" providerId="LiveId" clId="{7381E596-0586-4D3A-8F20-F399CD2EC4D3}" dt="2025-08-05T16:22:40.370" v="415" actId="478"/>
          <ac:picMkLst>
            <pc:docMk/>
            <pc:sldMk cId="2172423359" sldId="264"/>
            <ac:picMk id="5" creationId="{7B592607-78B6-B932-820D-E81E7B28392A}"/>
          </ac:picMkLst>
        </pc:picChg>
      </pc:sldChg>
      <pc:sldChg chg="addSp delSp modSp mod">
        <pc:chgData name="Shan R" userId="ec27b4b509f7d961" providerId="LiveId" clId="{7381E596-0586-4D3A-8F20-F399CD2EC4D3}" dt="2025-08-05T17:07:03.620" v="929" actId="14100"/>
        <pc:sldMkLst>
          <pc:docMk/>
          <pc:sldMk cId="227799326" sldId="265"/>
        </pc:sldMkLst>
        <pc:spChg chg="mod">
          <ac:chgData name="Shan R" userId="ec27b4b509f7d961" providerId="LiveId" clId="{7381E596-0586-4D3A-8F20-F399CD2EC4D3}" dt="2025-08-05T17:06:44.716" v="927" actId="1076"/>
          <ac:spMkLst>
            <pc:docMk/>
            <pc:sldMk cId="227799326" sldId="265"/>
            <ac:spMk id="2" creationId="{DE099D4B-C498-8AF9-23AC-2B83CFB5AC14}"/>
          </ac:spMkLst>
        </pc:spChg>
        <pc:spChg chg="add">
          <ac:chgData name="Shan R" userId="ec27b4b509f7d961" providerId="LiveId" clId="{7381E596-0586-4D3A-8F20-F399CD2EC4D3}" dt="2025-08-05T16:16:18.995" v="259"/>
          <ac:spMkLst>
            <pc:docMk/>
            <pc:sldMk cId="227799326" sldId="265"/>
            <ac:spMk id="3" creationId="{12E00AF2-986F-FBCD-11E0-F9A94948C269}"/>
          </ac:spMkLst>
        </pc:spChg>
        <pc:spChg chg="add mod">
          <ac:chgData name="Shan R" userId="ec27b4b509f7d961" providerId="LiveId" clId="{7381E596-0586-4D3A-8F20-F399CD2EC4D3}" dt="2025-08-05T16:16:29.913" v="261"/>
          <ac:spMkLst>
            <pc:docMk/>
            <pc:sldMk cId="227799326" sldId="265"/>
            <ac:spMk id="4" creationId="{481F5866-2A2C-D111-416E-89BEC2C286EB}"/>
          </ac:spMkLst>
        </pc:spChg>
        <pc:spChg chg="add mod">
          <ac:chgData name="Shan R" userId="ec27b4b509f7d961" providerId="LiveId" clId="{7381E596-0586-4D3A-8F20-F399CD2EC4D3}" dt="2025-08-05T16:16:43.542" v="263"/>
          <ac:spMkLst>
            <pc:docMk/>
            <pc:sldMk cId="227799326" sldId="265"/>
            <ac:spMk id="5" creationId="{C0290B6C-F039-C9FB-913E-F593BBCA4F56}"/>
          </ac:spMkLst>
        </pc:spChg>
        <pc:spChg chg="add mod">
          <ac:chgData name="Shan R" userId="ec27b4b509f7d961" providerId="LiveId" clId="{7381E596-0586-4D3A-8F20-F399CD2EC4D3}" dt="2025-08-05T16:17:14.607" v="267"/>
          <ac:spMkLst>
            <pc:docMk/>
            <pc:sldMk cId="227799326" sldId="265"/>
            <ac:spMk id="6" creationId="{D2E4CE0F-AA49-A5D8-7C57-335D0A83B573}"/>
          </ac:spMkLst>
        </pc:spChg>
        <pc:spChg chg="add mod">
          <ac:chgData name="Shan R" userId="ec27b4b509f7d961" providerId="LiveId" clId="{7381E596-0586-4D3A-8F20-F399CD2EC4D3}" dt="2025-08-05T16:17:24.456" v="269"/>
          <ac:spMkLst>
            <pc:docMk/>
            <pc:sldMk cId="227799326" sldId="265"/>
            <ac:spMk id="7" creationId="{190E3088-63FC-FF05-9276-DA120C6030AB}"/>
          </ac:spMkLst>
        </pc:spChg>
        <pc:spChg chg="add mod">
          <ac:chgData name="Shan R" userId="ec27b4b509f7d961" providerId="LiveId" clId="{7381E596-0586-4D3A-8F20-F399CD2EC4D3}" dt="2025-08-05T16:17:32.775" v="271"/>
          <ac:spMkLst>
            <pc:docMk/>
            <pc:sldMk cId="227799326" sldId="265"/>
            <ac:spMk id="8" creationId="{1462D7D8-8185-3D61-E310-C9DA35AB2233}"/>
          </ac:spMkLst>
        </pc:spChg>
        <pc:spChg chg="add mod">
          <ac:chgData name="Shan R" userId="ec27b4b509f7d961" providerId="LiveId" clId="{7381E596-0586-4D3A-8F20-F399CD2EC4D3}" dt="2025-08-05T16:17:37.149" v="273"/>
          <ac:spMkLst>
            <pc:docMk/>
            <pc:sldMk cId="227799326" sldId="265"/>
            <ac:spMk id="9" creationId="{0679C82C-8A45-6F6F-ACD9-F510BB8F3FD8}"/>
          </ac:spMkLst>
        </pc:spChg>
        <pc:spChg chg="mod">
          <ac:chgData name="Shan R" userId="ec27b4b509f7d961" providerId="LiveId" clId="{7381E596-0586-4D3A-8F20-F399CD2EC4D3}" dt="2025-08-05T17:07:03.620" v="929" actId="14100"/>
          <ac:spMkLst>
            <pc:docMk/>
            <pc:sldMk cId="227799326" sldId="265"/>
            <ac:spMk id="11" creationId="{770AA272-E74E-ED1D-BA7B-8FB4196C9D84}"/>
          </ac:spMkLst>
        </pc:spChg>
        <pc:picChg chg="del">
          <ac:chgData name="Shan R" userId="ec27b4b509f7d961" providerId="LiveId" clId="{7381E596-0586-4D3A-8F20-F399CD2EC4D3}" dt="2025-08-05T16:14:16.030" v="254" actId="478"/>
          <ac:picMkLst>
            <pc:docMk/>
            <pc:sldMk cId="227799326" sldId="265"/>
            <ac:picMk id="12" creationId="{18BB52AD-4B6E-8779-5A00-A0A995D50B56}"/>
          </ac:picMkLst>
        </pc:picChg>
      </pc:sldChg>
      <pc:sldChg chg="del">
        <pc:chgData name="Shan R" userId="ec27b4b509f7d961" providerId="LiveId" clId="{7381E596-0586-4D3A-8F20-F399CD2EC4D3}" dt="2025-08-05T16:13:58.468" v="251" actId="2696"/>
        <pc:sldMkLst>
          <pc:docMk/>
          <pc:sldMk cId="92423580" sldId="266"/>
        </pc:sldMkLst>
      </pc:sldChg>
      <pc:sldChg chg="modSp mod">
        <pc:chgData name="Shan R" userId="ec27b4b509f7d961" providerId="LiveId" clId="{7381E596-0586-4D3A-8F20-F399CD2EC4D3}" dt="2025-08-05T16:20:35.282" v="385" actId="20577"/>
        <pc:sldMkLst>
          <pc:docMk/>
          <pc:sldMk cId="1043984332" sldId="269"/>
        </pc:sldMkLst>
        <pc:spChg chg="mod">
          <ac:chgData name="Shan R" userId="ec27b4b509f7d961" providerId="LiveId" clId="{7381E596-0586-4D3A-8F20-F399CD2EC4D3}" dt="2025-08-05T16:20:35.282" v="385" actId="20577"/>
          <ac:spMkLst>
            <pc:docMk/>
            <pc:sldMk cId="1043984332" sldId="269"/>
            <ac:spMk id="3" creationId="{D5E6E2B0-9BDA-383E-3B33-EC3A4E9EA79B}"/>
          </ac:spMkLst>
        </pc:spChg>
      </pc:sldChg>
      <pc:sldChg chg="modSp new mod">
        <pc:chgData name="Shan R" userId="ec27b4b509f7d961" providerId="LiveId" clId="{7381E596-0586-4D3A-8F20-F399CD2EC4D3}" dt="2025-08-05T17:09:59.047" v="1219" actId="27636"/>
        <pc:sldMkLst>
          <pc:docMk/>
          <pc:sldMk cId="3779116329" sldId="270"/>
        </pc:sldMkLst>
        <pc:spChg chg="mod">
          <ac:chgData name="Shan R" userId="ec27b4b509f7d961" providerId="LiveId" clId="{7381E596-0586-4D3A-8F20-F399CD2EC4D3}" dt="2025-08-05T17:09:35.291" v="1214" actId="2711"/>
          <ac:spMkLst>
            <pc:docMk/>
            <pc:sldMk cId="3779116329" sldId="270"/>
            <ac:spMk id="2" creationId="{614419DC-8B53-F134-A5EC-41E8AB8A45E0}"/>
          </ac:spMkLst>
        </pc:spChg>
        <pc:spChg chg="mod">
          <ac:chgData name="Shan R" userId="ec27b4b509f7d961" providerId="LiveId" clId="{7381E596-0586-4D3A-8F20-F399CD2EC4D3}" dt="2025-08-05T17:09:59.047" v="1219" actId="27636"/>
          <ac:spMkLst>
            <pc:docMk/>
            <pc:sldMk cId="3779116329" sldId="270"/>
            <ac:spMk id="3" creationId="{393364AC-14DE-7419-871E-1576B56DC572}"/>
          </ac:spMkLst>
        </pc:spChg>
      </pc:sldChg>
      <pc:sldChg chg="addSp modSp new mod">
        <pc:chgData name="Shan R" userId="ec27b4b509f7d961" providerId="LiveId" clId="{7381E596-0586-4D3A-8F20-F399CD2EC4D3}" dt="2025-08-05T17:07:36.006" v="931" actId="21"/>
        <pc:sldMkLst>
          <pc:docMk/>
          <pc:sldMk cId="2557716926" sldId="271"/>
        </pc:sldMkLst>
        <pc:spChg chg="mod">
          <ac:chgData name="Shan R" userId="ec27b4b509f7d961" providerId="LiveId" clId="{7381E596-0586-4D3A-8F20-F399CD2EC4D3}" dt="2025-08-05T17:07:25.901" v="930" actId="2711"/>
          <ac:spMkLst>
            <pc:docMk/>
            <pc:sldMk cId="2557716926" sldId="271"/>
            <ac:spMk id="2" creationId="{122E07E0-512C-0749-0D21-9357FD19711C}"/>
          </ac:spMkLst>
        </pc:spChg>
        <pc:spChg chg="mod">
          <ac:chgData name="Shan R" userId="ec27b4b509f7d961" providerId="LiveId" clId="{7381E596-0586-4D3A-8F20-F399CD2EC4D3}" dt="2025-08-05T17:07:36.006" v="931" actId="21"/>
          <ac:spMkLst>
            <pc:docMk/>
            <pc:sldMk cId="2557716926" sldId="271"/>
            <ac:spMk id="3" creationId="{7B57CACB-40F7-2F87-88CF-5D6C7A04A38A}"/>
          </ac:spMkLst>
        </pc:spChg>
        <pc:spChg chg="add">
          <ac:chgData name="Shan R" userId="ec27b4b509f7d961" providerId="LiveId" clId="{7381E596-0586-4D3A-8F20-F399CD2EC4D3}" dt="2025-08-05T16:46:05.096" v="798"/>
          <ac:spMkLst>
            <pc:docMk/>
            <pc:sldMk cId="2557716926" sldId="271"/>
            <ac:spMk id="4" creationId="{6D23C2F6-1D92-40DB-8A5F-DD5AFDA0E163}"/>
          </ac:spMkLst>
        </pc:spChg>
      </pc:sldChg>
      <pc:sldChg chg="modSp new mod">
        <pc:chgData name="Shan R" userId="ec27b4b509f7d961" providerId="LiveId" clId="{7381E596-0586-4D3A-8F20-F399CD2EC4D3}" dt="2025-08-05T17:13:04.746" v="1252" actId="14100"/>
        <pc:sldMkLst>
          <pc:docMk/>
          <pc:sldMk cId="1576327118" sldId="272"/>
        </pc:sldMkLst>
        <pc:spChg chg="mod">
          <ac:chgData name="Shan R" userId="ec27b4b509f7d961" providerId="LiveId" clId="{7381E596-0586-4D3A-8F20-F399CD2EC4D3}" dt="2025-08-05T17:12:36.119" v="1248" actId="2711"/>
          <ac:spMkLst>
            <pc:docMk/>
            <pc:sldMk cId="1576327118" sldId="272"/>
            <ac:spMk id="2" creationId="{CDE698C9-AC90-0484-2CF4-25DCD5AA0734}"/>
          </ac:spMkLst>
        </pc:spChg>
        <pc:spChg chg="mod">
          <ac:chgData name="Shan R" userId="ec27b4b509f7d961" providerId="LiveId" clId="{7381E596-0586-4D3A-8F20-F399CD2EC4D3}" dt="2025-08-05T17:13:04.746" v="1252" actId="14100"/>
          <ac:spMkLst>
            <pc:docMk/>
            <pc:sldMk cId="1576327118" sldId="272"/>
            <ac:spMk id="3" creationId="{065EA253-F58C-EA1E-8A87-3D9D2A1B64F6}"/>
          </ac:spMkLst>
        </pc:spChg>
      </pc:sldChg>
      <pc:sldChg chg="modSp new mod ord">
        <pc:chgData name="Shan R" userId="ec27b4b509f7d961" providerId="LiveId" clId="{7381E596-0586-4D3A-8F20-F399CD2EC4D3}" dt="2025-08-05T17:06:12.848" v="925" actId="207"/>
        <pc:sldMkLst>
          <pc:docMk/>
          <pc:sldMk cId="91038117" sldId="273"/>
        </pc:sldMkLst>
        <pc:spChg chg="mod">
          <ac:chgData name="Shan R" userId="ec27b4b509f7d961" providerId="LiveId" clId="{7381E596-0586-4D3A-8F20-F399CD2EC4D3}" dt="2025-08-05T17:06:12.848" v="925" actId="207"/>
          <ac:spMkLst>
            <pc:docMk/>
            <pc:sldMk cId="91038117" sldId="273"/>
            <ac:spMk id="2" creationId="{44893702-8D41-91D4-31A5-CC5778008D60}"/>
          </ac:spMkLst>
        </pc:spChg>
        <pc:spChg chg="mod">
          <ac:chgData name="Shan R" userId="ec27b4b509f7d961" providerId="LiveId" clId="{7381E596-0586-4D3A-8F20-F399CD2EC4D3}" dt="2025-08-05T17:06:00.747" v="924" actId="207"/>
          <ac:spMkLst>
            <pc:docMk/>
            <pc:sldMk cId="91038117" sldId="273"/>
            <ac:spMk id="3" creationId="{A4A441BA-151B-E429-3F26-07A086A02597}"/>
          </ac:spMkLst>
        </pc:spChg>
      </pc:sldChg>
      <pc:sldChg chg="modSp new mod">
        <pc:chgData name="Shan R" userId="ec27b4b509f7d961" providerId="LiveId" clId="{7381E596-0586-4D3A-8F20-F399CD2EC4D3}" dt="2025-08-05T17:09:13.636" v="1212" actId="14100"/>
        <pc:sldMkLst>
          <pc:docMk/>
          <pc:sldMk cId="1788589501" sldId="274"/>
        </pc:sldMkLst>
        <pc:spChg chg="mod">
          <ac:chgData name="Shan R" userId="ec27b4b509f7d961" providerId="LiveId" clId="{7381E596-0586-4D3A-8F20-F399CD2EC4D3}" dt="2025-08-05T17:09:13.636" v="1212" actId="14100"/>
          <ac:spMkLst>
            <pc:docMk/>
            <pc:sldMk cId="1788589501" sldId="274"/>
            <ac:spMk id="2" creationId="{A0871727-A029-AC08-382D-CD535CA9530C}"/>
          </ac:spMkLst>
        </pc:spChg>
        <pc:spChg chg="mod">
          <ac:chgData name="Shan R" userId="ec27b4b509f7d961" providerId="LiveId" clId="{7381E596-0586-4D3A-8F20-F399CD2EC4D3}" dt="2025-08-05T17:09:02.153" v="1210" actId="255"/>
          <ac:spMkLst>
            <pc:docMk/>
            <pc:sldMk cId="1788589501" sldId="274"/>
            <ac:spMk id="3" creationId="{AC920BD2-249F-FDD9-1497-0BCD30BE16E8}"/>
          </ac:spMkLst>
        </pc:spChg>
      </pc:sldChg>
    </pc:docChg>
  </pc:docChgLst>
  <pc:docChgLst>
    <pc:chgData name="Shan R" userId="ec27b4b509f7d961" providerId="LiveId" clId="{94A6A79F-48F6-4DDC-AD2B-D93B78AC184D}"/>
    <pc:docChg chg="undo custSel addSld delSld modSld sldOrd">
      <pc:chgData name="Shan R" userId="ec27b4b509f7d961" providerId="LiveId" clId="{94A6A79F-48F6-4DDC-AD2B-D93B78AC184D}" dt="2025-07-04T12:56:04.499" v="1295" actId="403"/>
      <pc:docMkLst>
        <pc:docMk/>
      </pc:docMkLst>
      <pc:sldChg chg="addSp delSp modSp new mod modClrScheme chgLayout">
        <pc:chgData name="Shan R" userId="ec27b4b509f7d961" providerId="LiveId" clId="{94A6A79F-48F6-4DDC-AD2B-D93B78AC184D}" dt="2025-07-04T12:56:04.499" v="1295" actId="403"/>
        <pc:sldMkLst>
          <pc:docMk/>
          <pc:sldMk cId="1268704055" sldId="256"/>
        </pc:sldMkLst>
      </pc:sldChg>
      <pc:sldChg chg="modSp new mod">
        <pc:chgData name="Shan R" userId="ec27b4b509f7d961" providerId="LiveId" clId="{94A6A79F-48F6-4DDC-AD2B-D93B78AC184D}" dt="2025-07-04T12:48:23.777" v="1203" actId="20577"/>
        <pc:sldMkLst>
          <pc:docMk/>
          <pc:sldMk cId="2606618111" sldId="257"/>
        </pc:sldMkLst>
      </pc:sldChg>
      <pc:sldChg chg="modSp new mod">
        <pc:chgData name="Shan R" userId="ec27b4b509f7d961" providerId="LiveId" clId="{94A6A79F-48F6-4DDC-AD2B-D93B78AC184D}" dt="2025-07-04T12:55:53.710" v="1294" actId="403"/>
        <pc:sldMkLst>
          <pc:docMk/>
          <pc:sldMk cId="1121421998" sldId="258"/>
        </pc:sldMkLst>
      </pc:sldChg>
      <pc:sldChg chg="addSp delSp modSp new mod">
        <pc:chgData name="Shan R" userId="ec27b4b509f7d961" providerId="LiveId" clId="{94A6A79F-48F6-4DDC-AD2B-D93B78AC184D}" dt="2025-07-04T11:06:29.391" v="317" actId="1076"/>
        <pc:sldMkLst>
          <pc:docMk/>
          <pc:sldMk cId="4047217149" sldId="259"/>
        </pc:sldMkLst>
      </pc:sldChg>
      <pc:sldChg chg="new del">
        <pc:chgData name="Shan R" userId="ec27b4b509f7d961" providerId="LiveId" clId="{94A6A79F-48F6-4DDC-AD2B-D93B78AC184D}" dt="2025-07-04T12:47:30.856" v="1169" actId="2696"/>
        <pc:sldMkLst>
          <pc:docMk/>
          <pc:sldMk cId="3503445589" sldId="260"/>
        </pc:sldMkLst>
      </pc:sldChg>
      <pc:sldChg chg="modSp new mod">
        <pc:chgData name="Shan R" userId="ec27b4b509f7d961" providerId="LiveId" clId="{94A6A79F-48F6-4DDC-AD2B-D93B78AC184D}" dt="2025-07-04T12:44:45.571" v="1166" actId="27636"/>
        <pc:sldMkLst>
          <pc:docMk/>
          <pc:sldMk cId="1960830354" sldId="261"/>
        </pc:sldMkLst>
      </pc:sldChg>
      <pc:sldChg chg="addSp modSp new mod ord">
        <pc:chgData name="Shan R" userId="ec27b4b509f7d961" providerId="LiveId" clId="{94A6A79F-48F6-4DDC-AD2B-D93B78AC184D}" dt="2025-07-04T12:54:19.423" v="1278" actId="255"/>
        <pc:sldMkLst>
          <pc:docMk/>
          <pc:sldMk cId="129740613" sldId="262"/>
        </pc:sldMkLst>
      </pc:sldChg>
      <pc:sldChg chg="addSp delSp modSp new mod">
        <pc:chgData name="Shan R" userId="ec27b4b509f7d961" providerId="LiveId" clId="{94A6A79F-48F6-4DDC-AD2B-D93B78AC184D}" dt="2025-07-04T12:50:25.949" v="1206" actId="404"/>
        <pc:sldMkLst>
          <pc:docMk/>
          <pc:sldMk cId="500161121" sldId="263"/>
        </pc:sldMkLst>
      </pc:sldChg>
      <pc:sldChg chg="addSp delSp modSp new mod">
        <pc:chgData name="Shan R" userId="ec27b4b509f7d961" providerId="LiveId" clId="{94A6A79F-48F6-4DDC-AD2B-D93B78AC184D}" dt="2025-07-04T12:53:57.865" v="1275" actId="5793"/>
        <pc:sldMkLst>
          <pc:docMk/>
          <pc:sldMk cId="2172423359" sldId="264"/>
        </pc:sldMkLst>
      </pc:sldChg>
      <pc:sldChg chg="addSp delSp modSp new mod chgLayout">
        <pc:chgData name="Shan R" userId="ec27b4b509f7d961" providerId="LiveId" clId="{94A6A79F-48F6-4DDC-AD2B-D93B78AC184D}" dt="2025-07-04T12:54:30.164" v="1280" actId="403"/>
        <pc:sldMkLst>
          <pc:docMk/>
          <pc:sldMk cId="227799326" sldId="265"/>
        </pc:sldMkLst>
      </pc:sldChg>
      <pc:sldChg chg="addSp delSp modSp new mod">
        <pc:chgData name="Shan R" userId="ec27b4b509f7d961" providerId="LiveId" clId="{94A6A79F-48F6-4DDC-AD2B-D93B78AC184D}" dt="2025-07-04T12:55:21.756" v="1289" actId="14100"/>
        <pc:sldMkLst>
          <pc:docMk/>
          <pc:sldMk cId="92423580" sldId="266"/>
        </pc:sldMkLst>
      </pc:sldChg>
      <pc:sldChg chg="new del">
        <pc:chgData name="Shan R" userId="ec27b4b509f7d961" providerId="LiveId" clId="{94A6A79F-48F6-4DDC-AD2B-D93B78AC184D}" dt="2025-07-04T12:47:27.491" v="1168" actId="2696"/>
        <pc:sldMkLst>
          <pc:docMk/>
          <pc:sldMk cId="3174449010" sldId="267"/>
        </pc:sldMkLst>
      </pc:sldChg>
      <pc:sldChg chg="new del">
        <pc:chgData name="Shan R" userId="ec27b4b509f7d961" providerId="LiveId" clId="{94A6A79F-48F6-4DDC-AD2B-D93B78AC184D}" dt="2025-07-04T12:47:23.739" v="1167" actId="2696"/>
        <pc:sldMkLst>
          <pc:docMk/>
          <pc:sldMk cId="1263669987" sldId="268"/>
        </pc:sldMkLst>
      </pc:sldChg>
      <pc:sldChg chg="modSp new mod">
        <pc:chgData name="Shan R" userId="ec27b4b509f7d961" providerId="LiveId" clId="{94A6A79F-48F6-4DDC-AD2B-D93B78AC184D}" dt="2025-07-04T12:54:10.541" v="1277" actId="5793"/>
        <pc:sldMkLst>
          <pc:docMk/>
          <pc:sldMk cId="1043984332"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213091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261871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1361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2330619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6271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1354307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3208178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356723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17597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B5B35-7DF5-4B61-9698-9AE4A2B4B61F}"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94901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B5B35-7DF5-4B61-9698-9AE4A2B4B61F}"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3735378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B5B35-7DF5-4B61-9698-9AE4A2B4B61F}" type="datetimeFigureOut">
              <a:rPr lang="en-IN" smtClean="0"/>
              <a:t>30-08-2025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20508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6B5B35-7DF5-4B61-9698-9AE4A2B4B61F}" type="datetimeFigureOut">
              <a:rPr lang="en-IN" smtClean="0"/>
              <a:t>30-08-2025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192766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B5B35-7DF5-4B61-9698-9AE4A2B4B61F}" type="datetimeFigureOut">
              <a:rPr lang="en-IN" smtClean="0"/>
              <a:t>30-08-2025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518066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B5B35-7DF5-4B61-9698-9AE4A2B4B61F}"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1523307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B5B35-7DF5-4B61-9698-9AE4A2B4B61F}"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FB502F-81A5-4EC8-AB14-04ADAE62B08B}" type="slidenum">
              <a:rPr lang="en-IN" smtClean="0"/>
              <a:t>‹#›</a:t>
            </a:fld>
            <a:endParaRPr lang="en-IN"/>
          </a:p>
        </p:txBody>
      </p:sp>
    </p:spTree>
    <p:extLst>
      <p:ext uri="{BB962C8B-B14F-4D97-AF65-F5344CB8AC3E}">
        <p14:creationId xmlns:p14="http://schemas.microsoft.com/office/powerpoint/2010/main" val="388491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B5B35-7DF5-4B61-9698-9AE4A2B4B61F}" type="datetimeFigureOut">
              <a:rPr lang="en-IN" smtClean="0"/>
              <a:t>30-08-2025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FB502F-81A5-4EC8-AB14-04ADAE62B08B}" type="slidenum">
              <a:rPr lang="en-IN" smtClean="0"/>
              <a:t>‹#›</a:t>
            </a:fld>
            <a:endParaRPr lang="en-IN"/>
          </a:p>
        </p:txBody>
      </p:sp>
    </p:spTree>
    <p:extLst>
      <p:ext uri="{BB962C8B-B14F-4D97-AF65-F5344CB8AC3E}">
        <p14:creationId xmlns:p14="http://schemas.microsoft.com/office/powerpoint/2010/main" val="55445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08C868-0EF9-6ED1-B637-74EBEC274EDE}"/>
              </a:ext>
            </a:extLst>
          </p:cNvPr>
          <p:cNvSpPr>
            <a:spLocks noGrp="1"/>
          </p:cNvSpPr>
          <p:nvPr>
            <p:ph type="title"/>
          </p:nvPr>
        </p:nvSpPr>
        <p:spPr>
          <a:xfrm>
            <a:off x="1710267" y="2438400"/>
            <a:ext cx="8596668" cy="1710267"/>
          </a:xfrm>
        </p:spPr>
        <p:txBody>
          <a:bodyPr>
            <a:noAutofit/>
          </a:bodyPr>
          <a:lstStyle/>
          <a:p>
            <a:pPr algn="ctr"/>
            <a:r>
              <a:rPr lang="en-US" sz="4400"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Multi-Model Article Classification System</a:t>
            </a:r>
            <a:r>
              <a:rPr lang="en-IN" sz="4400"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68704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87C7-E8B4-10DD-EE18-DAEA95920306}"/>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Classification-Models, Test Accuracy</a:t>
            </a:r>
          </a:p>
        </p:txBody>
      </p:sp>
      <p:sp>
        <p:nvSpPr>
          <p:cNvPr id="3" name="Content Placeholder 2">
            <a:extLst>
              <a:ext uri="{FF2B5EF4-FFF2-40B4-BE49-F238E27FC236}">
                <a16:creationId xmlns:a16="http://schemas.microsoft.com/office/drawing/2014/main" id="{D5E6E2B0-9BDA-383E-3B33-EC3A4E9EA79B}"/>
              </a:ext>
            </a:extLst>
          </p:cNvPr>
          <p:cNvSpPr>
            <a:spLocks noGrp="1"/>
          </p:cNvSpPr>
          <p:nvPr>
            <p:ph idx="1"/>
          </p:nvPr>
        </p:nvSpPr>
        <p:spPr>
          <a:xfrm>
            <a:off x="778933" y="1290771"/>
            <a:ext cx="8596668" cy="3823095"/>
          </a:xfrm>
        </p:spPr>
        <p:txBody>
          <a:bodyPr/>
          <a:lstStyle/>
          <a:p>
            <a:r>
              <a:rPr lang="en-IN" sz="2400" dirty="0">
                <a:latin typeface="Times New Roman" panose="02020603050405020304" pitchFamily="18" charset="0"/>
                <a:cs typeface="Times New Roman" panose="02020603050405020304" pitchFamily="18" charset="0"/>
              </a:rPr>
              <a:t>Logistic regressor-0.90</a:t>
            </a:r>
          </a:p>
          <a:p>
            <a:r>
              <a:rPr lang="en-US" sz="2400" dirty="0">
                <a:latin typeface="Times New Roman" panose="02020603050405020304" pitchFamily="18" charset="0"/>
                <a:cs typeface="Times New Roman" panose="02020603050405020304" pitchFamily="18" charset="0"/>
              </a:rPr>
              <a:t>GRU Model </a:t>
            </a:r>
            <a:r>
              <a:rPr lang="en-IN" sz="2400" dirty="0">
                <a:latin typeface="Times New Roman" panose="02020603050405020304" pitchFamily="18" charset="0"/>
                <a:cs typeface="Times New Roman" panose="02020603050405020304" pitchFamily="18" charset="0"/>
              </a:rPr>
              <a:t>-0.90</a:t>
            </a:r>
          </a:p>
          <a:p>
            <a:r>
              <a:rPr lang="en-US" sz="2400" dirty="0" err="1">
                <a:latin typeface="Times New Roman" panose="02020603050405020304" pitchFamily="18" charset="0"/>
                <a:cs typeface="Times New Roman" panose="02020603050405020304" pitchFamily="18" charset="0"/>
              </a:rPr>
              <a:t>DistilBERT</a:t>
            </a:r>
            <a:r>
              <a:rPr lang="en-US" sz="2400" dirty="0">
                <a:latin typeface="Times New Roman" panose="02020603050405020304" pitchFamily="18" charset="0"/>
                <a:cs typeface="Times New Roman" panose="02020603050405020304" pitchFamily="18" charset="0"/>
              </a:rPr>
              <a:t> model</a:t>
            </a:r>
            <a:r>
              <a:rPr lang="en-IN" sz="2400" dirty="0">
                <a:latin typeface="Times New Roman" panose="02020603050405020304" pitchFamily="18" charset="0"/>
                <a:cs typeface="Times New Roman" panose="02020603050405020304" pitchFamily="18" charset="0"/>
              </a:rPr>
              <a:t> -0.89</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News Article Classifier Comparison table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A close-up of a document&#10;&#10;AI-generated content may be incorrect.">
            <a:extLst>
              <a:ext uri="{FF2B5EF4-FFF2-40B4-BE49-F238E27FC236}">
                <a16:creationId xmlns:a16="http://schemas.microsoft.com/office/drawing/2014/main" id="{39265691-40C5-7A51-22EE-B0520F28B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33" y="3770455"/>
            <a:ext cx="9668934" cy="2652956"/>
          </a:xfrm>
          <a:prstGeom prst="rect">
            <a:avLst/>
          </a:prstGeom>
        </p:spPr>
      </p:pic>
    </p:spTree>
    <p:extLst>
      <p:ext uri="{BB962C8B-B14F-4D97-AF65-F5344CB8AC3E}">
        <p14:creationId xmlns:p14="http://schemas.microsoft.com/office/powerpoint/2010/main" val="104398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58AD5-33B4-50D4-268C-BC12F24BB140}"/>
              </a:ext>
            </a:extLst>
          </p:cNvPr>
          <p:cNvSpPr>
            <a:spLocks noGrp="1"/>
          </p:cNvSpPr>
          <p:nvPr>
            <p:ph type="title"/>
          </p:nvPr>
        </p:nvSpPr>
        <p:spPr>
          <a:xfrm>
            <a:off x="677334" y="203200"/>
            <a:ext cx="9685866" cy="1126067"/>
          </a:xfrm>
        </p:spPr>
        <p:txBody>
          <a:bodyPr>
            <a:normAutofit/>
          </a:bodyPr>
          <a:lstStyle/>
          <a:p>
            <a:r>
              <a:rPr lang="en-US" dirty="0">
                <a:latin typeface="Times New Roman" panose="02020603050405020304" pitchFamily="18" charset="0"/>
                <a:cs typeface="Times New Roman" panose="02020603050405020304" pitchFamily="18" charset="0"/>
              </a:rPr>
              <a:t>L</a:t>
            </a:r>
            <a:r>
              <a:rPr lang="en-IN" dirty="0" err="1">
                <a:latin typeface="Times New Roman" panose="02020603050405020304" pitchFamily="18" charset="0"/>
                <a:cs typeface="Times New Roman" panose="02020603050405020304" pitchFamily="18" charset="0"/>
              </a:rPr>
              <a:t>ogistic</a:t>
            </a:r>
            <a:r>
              <a:rPr lang="en-IN" dirty="0">
                <a:latin typeface="Times New Roman" panose="02020603050405020304" pitchFamily="18" charset="0"/>
                <a:cs typeface="Times New Roman" panose="02020603050405020304" pitchFamily="18" charset="0"/>
              </a:rPr>
              <a:t> Regression</a:t>
            </a:r>
          </a:p>
        </p:txBody>
      </p:sp>
      <p:sp>
        <p:nvSpPr>
          <p:cNvPr id="7" name="Content Placeholder 6">
            <a:extLst>
              <a:ext uri="{FF2B5EF4-FFF2-40B4-BE49-F238E27FC236}">
                <a16:creationId xmlns:a16="http://schemas.microsoft.com/office/drawing/2014/main" id="{DE26972A-61BB-067E-2137-3B6E5D35D285}"/>
              </a:ext>
            </a:extLst>
          </p:cNvPr>
          <p:cNvSpPr>
            <a:spLocks noGrp="1"/>
          </p:cNvSpPr>
          <p:nvPr>
            <p:ph idx="1"/>
          </p:nvPr>
        </p:nvSpPr>
        <p:spPr>
          <a:xfrm>
            <a:off x="795141" y="827357"/>
            <a:ext cx="11151326" cy="5740400"/>
          </a:xfrm>
        </p:spPr>
        <p:txBody>
          <a:bodyPr>
            <a:normAutofit/>
          </a:bodyPr>
          <a:lstStyle/>
          <a:p>
            <a:endParaRPr lang="en-IN" sz="2600" dirty="0"/>
          </a:p>
          <a:p>
            <a:pPr marL="0" indent="0">
              <a:buNone/>
            </a:pPr>
            <a:r>
              <a:rPr lang="en-IN" sz="2800" dirty="0">
                <a:latin typeface="Times New Roman" panose="02020603050405020304" pitchFamily="18" charset="0"/>
                <a:cs typeface="Times New Roman" panose="02020603050405020304" pitchFamily="18" charset="0"/>
              </a:rPr>
              <a:t>Confusion Matrix</a:t>
            </a:r>
          </a:p>
          <a:p>
            <a:endParaRPr lang="en-IN" sz="1600" dirty="0"/>
          </a:p>
          <a:p>
            <a:endParaRPr lang="en-IN" sz="1600" dirty="0"/>
          </a:p>
          <a:p>
            <a:pPr marL="0" indent="0">
              <a:buNone/>
            </a:pPr>
            <a:endParaRPr lang="en-IN" sz="1600" dirty="0"/>
          </a:p>
          <a:p>
            <a:endParaRPr lang="en-IN" sz="1600" dirty="0"/>
          </a:p>
          <a:p>
            <a:endParaRPr lang="en-IN" sz="1600" dirty="0"/>
          </a:p>
          <a:p>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600" dirty="0"/>
          </a:p>
        </p:txBody>
      </p:sp>
      <p:pic>
        <p:nvPicPr>
          <p:cNvPr id="5" name="Picture 4" descr="A blue squares with white text&#10;&#10;AI-generated content may be incorrect.">
            <a:extLst>
              <a:ext uri="{FF2B5EF4-FFF2-40B4-BE49-F238E27FC236}">
                <a16:creationId xmlns:a16="http://schemas.microsoft.com/office/drawing/2014/main" id="{DAC4F6DC-3A48-BB3A-3D2C-CE71BCBB3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6761" y="2071958"/>
            <a:ext cx="5567012" cy="4373552"/>
          </a:xfrm>
          <a:prstGeom prst="rect">
            <a:avLst/>
          </a:prstGeom>
        </p:spPr>
      </p:pic>
    </p:spTree>
    <p:extLst>
      <p:ext uri="{BB962C8B-B14F-4D97-AF65-F5344CB8AC3E}">
        <p14:creationId xmlns:p14="http://schemas.microsoft.com/office/powerpoint/2010/main" val="2172423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C9C1-B42A-080C-39DA-FD39AA05DD17}"/>
              </a:ext>
            </a:extLst>
          </p:cNvPr>
          <p:cNvSpPr>
            <a:spLocks noGrp="1"/>
          </p:cNvSpPr>
          <p:nvPr>
            <p:ph type="title"/>
          </p:nvPr>
        </p:nvSpPr>
        <p:spPr>
          <a:xfrm>
            <a:off x="685800" y="516467"/>
            <a:ext cx="8596668" cy="1320800"/>
          </a:xfrm>
        </p:spPr>
        <p:txBody>
          <a:bodyPr>
            <a:normAutofit fontScale="90000"/>
          </a:bodyPr>
          <a:lstStyle/>
          <a:p>
            <a:r>
              <a:rPr lang="en-US" b="1" dirty="0">
                <a:latin typeface="Times New Roman" panose="02020603050405020304" pitchFamily="18" charset="0"/>
                <a:cs typeface="Times New Roman" panose="02020603050405020304" pitchFamily="18" charset="0"/>
              </a:rPr>
              <a:t>GRU Model</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IN" sz="2700" dirty="0">
                <a:solidFill>
                  <a:schemeClr val="tx1"/>
                </a:solidFill>
                <a:latin typeface="Times New Roman" panose="02020603050405020304" pitchFamily="18" charset="0"/>
                <a:cs typeface="Times New Roman" panose="02020603050405020304" pitchFamily="18" charset="0"/>
              </a:rPr>
              <a:t>Confusion Matrix</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descr="A blue squares with white text&#10;&#10;AI-generated content may be incorrect.">
            <a:extLst>
              <a:ext uri="{FF2B5EF4-FFF2-40B4-BE49-F238E27FC236}">
                <a16:creationId xmlns:a16="http://schemas.microsoft.com/office/drawing/2014/main" id="{43E7C555-EBCE-11C4-9E3E-599E2717F1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2213" y="2248137"/>
            <a:ext cx="5215587" cy="4335755"/>
          </a:xfrm>
        </p:spPr>
      </p:pic>
    </p:spTree>
    <p:extLst>
      <p:ext uri="{BB962C8B-B14F-4D97-AF65-F5344CB8AC3E}">
        <p14:creationId xmlns:p14="http://schemas.microsoft.com/office/powerpoint/2010/main" val="2656666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3CBB-56FA-7B06-3051-A40997A7D1DB}"/>
              </a:ext>
            </a:extLst>
          </p:cNvPr>
          <p:cNvSpPr>
            <a:spLocks noGrp="1"/>
          </p:cNvSpPr>
          <p:nvPr>
            <p:ph type="title"/>
          </p:nvPr>
        </p:nvSpPr>
        <p:spPr/>
        <p:txBody>
          <a:bodyPr>
            <a:normAutofit fontScale="90000"/>
          </a:bodyPr>
          <a:lstStyle/>
          <a:p>
            <a:r>
              <a:rPr lang="en-US" sz="4000" dirty="0" err="1">
                <a:latin typeface="Times New Roman" panose="02020603050405020304" pitchFamily="18" charset="0"/>
                <a:cs typeface="Times New Roman" panose="02020603050405020304" pitchFamily="18" charset="0"/>
              </a:rPr>
              <a:t>DistilBERT</a:t>
            </a:r>
            <a:r>
              <a:rPr lang="en-US" sz="4000" dirty="0">
                <a:latin typeface="Times New Roman" panose="02020603050405020304" pitchFamily="18" charset="0"/>
                <a:cs typeface="Times New Roman" panose="02020603050405020304" pitchFamily="18" charset="0"/>
              </a:rPr>
              <a:t> model</a:t>
            </a:r>
            <a:br>
              <a:rPr lang="en-US" dirty="0"/>
            </a:br>
            <a:br>
              <a:rPr lang="en-US" dirty="0"/>
            </a:br>
            <a:r>
              <a:rPr lang="en-IN" sz="2700" dirty="0">
                <a:solidFill>
                  <a:schemeClr val="tx1"/>
                </a:solidFill>
                <a:latin typeface="Times New Roman" panose="02020603050405020304" pitchFamily="18" charset="0"/>
                <a:cs typeface="Times New Roman" panose="02020603050405020304" pitchFamily="18" charset="0"/>
              </a:rPr>
              <a:t>Confusion Matrix</a:t>
            </a:r>
            <a:br>
              <a:rPr lang="en-IN" dirty="0">
                <a:latin typeface="Times New Roman" panose="02020603050405020304" pitchFamily="18" charset="0"/>
                <a:cs typeface="Times New Roman" panose="02020603050405020304" pitchFamily="18" charset="0"/>
              </a:rPr>
            </a:br>
            <a:endParaRPr lang="en-IN" dirty="0"/>
          </a:p>
        </p:txBody>
      </p:sp>
      <p:pic>
        <p:nvPicPr>
          <p:cNvPr id="5" name="Content Placeholder 4" descr="A graph with numbers and a number in blue squares&#10;&#10;AI-generated content may be incorrect.">
            <a:extLst>
              <a:ext uri="{FF2B5EF4-FFF2-40B4-BE49-F238E27FC236}">
                <a16:creationId xmlns:a16="http://schemas.microsoft.com/office/drawing/2014/main" id="{41094250-34DD-7DFB-983B-2F0C1FD5D3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1599" y="2252133"/>
            <a:ext cx="5573769" cy="4144597"/>
          </a:xfrm>
        </p:spPr>
      </p:pic>
    </p:spTree>
    <p:extLst>
      <p:ext uri="{BB962C8B-B14F-4D97-AF65-F5344CB8AC3E}">
        <p14:creationId xmlns:p14="http://schemas.microsoft.com/office/powerpoint/2010/main" val="220873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E6B7-A60E-2812-A974-BB4D8454F066}"/>
              </a:ext>
            </a:extLst>
          </p:cNvPr>
          <p:cNvSpPr>
            <a:spLocks noGrp="1"/>
          </p:cNvSpPr>
          <p:nvPr>
            <p:ph type="title"/>
          </p:nvPr>
        </p:nvSpPr>
        <p:spPr>
          <a:xfrm>
            <a:off x="849398" y="736600"/>
            <a:ext cx="8596668" cy="728133"/>
          </a:xfrm>
        </p:spPr>
        <p:txBody>
          <a:bodyPr>
            <a:normAutofit/>
          </a:bodyPr>
          <a:lstStyle/>
          <a:p>
            <a:r>
              <a:rPr lang="en-IN" b="1" dirty="0" err="1">
                <a:latin typeface="Times New Roman" panose="02020603050405020304" pitchFamily="18" charset="0"/>
                <a:cs typeface="Times New Roman" panose="02020603050405020304" pitchFamily="18" charset="0"/>
              </a:rPr>
              <a:t>Streamlit</a:t>
            </a:r>
            <a:r>
              <a:rPr lang="en-IN" b="1" dirty="0">
                <a:latin typeface="Times New Roman" panose="02020603050405020304" pitchFamily="18" charset="0"/>
                <a:cs typeface="Times New Roman" panose="02020603050405020304" pitchFamily="18" charset="0"/>
              </a:rPr>
              <a:t> App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AD4B13-8722-FB80-5FAB-782E3057A043}"/>
              </a:ext>
            </a:extLst>
          </p:cNvPr>
          <p:cNvSpPr>
            <a:spLocks noGrp="1"/>
          </p:cNvSpPr>
          <p:nvPr>
            <p:ph idx="1"/>
          </p:nvPr>
        </p:nvSpPr>
        <p:spPr>
          <a:xfrm>
            <a:off x="677333" y="2142067"/>
            <a:ext cx="8940799" cy="4571999"/>
          </a:xfrm>
        </p:spPr>
        <p:txBody>
          <a:bodyPr>
            <a:normAutofit/>
          </a:bodyPr>
          <a:lstStyle/>
          <a:p>
            <a:r>
              <a:rPr lang="en-US" dirty="0">
                <a:latin typeface="Times New Roman" panose="02020603050405020304" pitchFamily="18" charset="0"/>
                <a:cs typeface="Times New Roman" panose="02020603050405020304" pitchFamily="18" charset="0"/>
              </a:rPr>
              <a:t>An interactive ML dashboard was built using </a:t>
            </a:r>
            <a:r>
              <a:rPr lang="en-US" b="1"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enabling users to input data, trigger predictions, and view results instantly. The app integrates model inference, preprocessing logic, and visual outputs in a single Python script, making deployment fast and modular. It was configured for public access via </a:t>
            </a:r>
            <a:r>
              <a:rPr lang="en-US" b="1" dirty="0">
                <a:latin typeface="Times New Roman" panose="02020603050405020304" pitchFamily="18" charset="0"/>
                <a:cs typeface="Times New Roman" panose="02020603050405020304" pitchFamily="18" charset="0"/>
              </a:rPr>
              <a:t>AWS EC2</a:t>
            </a:r>
            <a:r>
              <a:rPr lang="en-US" dirty="0">
                <a:latin typeface="Times New Roman" panose="02020603050405020304" pitchFamily="18" charset="0"/>
                <a:cs typeface="Times New Roman" panose="02020603050405020304" pitchFamily="18" charset="0"/>
              </a:rPr>
              <a:t>, with ports and firewalls adjusted to ensure secure connectivity. where users can paste or upload text content, and the app classifies it into predefined categories  using trained ML,DL and transformer models based on user selection. This functionality showcases real-time NLP capabilities and supports practical use cases like content tagging and news filtering</a:t>
            </a:r>
          </a:p>
        </p:txBody>
      </p:sp>
    </p:spTree>
    <p:extLst>
      <p:ext uri="{BB962C8B-B14F-4D97-AF65-F5344CB8AC3E}">
        <p14:creationId xmlns:p14="http://schemas.microsoft.com/office/powerpoint/2010/main" val="1960830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D307-8B80-02BB-5BCF-5C15D7ED1B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AWS RDS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7669AE-4A95-5C05-442E-1BC67B16EBAF}"/>
              </a:ext>
            </a:extLst>
          </p:cNvPr>
          <p:cNvSpPr>
            <a:spLocks noGrp="1"/>
          </p:cNvSpPr>
          <p:nvPr>
            <p:ph idx="1"/>
          </p:nvPr>
        </p:nvSpPr>
        <p:spPr>
          <a:xfrm>
            <a:off x="677334" y="1347789"/>
            <a:ext cx="9465734" cy="5357811"/>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Amazon RDS MySQL instance was provisioned to serve as the backend database for securely storing user login credentials and article-related data. The instance was configured with appropriate security groups, VPC settings, and public accessibility to enable remote connections from the deployed application. A dedicated user table was created to store fields such as username, article content, and timestamps. The application connects to RDS using a secure MySQL connector, allowing real-time authentication and user management. Additionally, article data is stored persistently to support future model updates and retraining, enabling the system to evolve with new content and improve classification accuracy over time</a:t>
            </a:r>
          </a:p>
          <a:p>
            <a:endParaRPr lang="en-IN" dirty="0"/>
          </a:p>
          <a:p>
            <a:pPr marL="0" indent="0">
              <a:buNone/>
            </a:pPr>
            <a:r>
              <a:rPr lang="en-US" sz="3600" dirty="0">
                <a:solidFill>
                  <a:schemeClr val="accent1"/>
                </a:solidFill>
                <a:latin typeface="Times New Roman" panose="02020603050405020304" pitchFamily="18" charset="0"/>
                <a:cs typeface="Times New Roman" panose="02020603050405020304" pitchFamily="18" charset="0"/>
              </a:rPr>
              <a:t>AWS Deployment</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machine learning models were deployed using </a:t>
            </a:r>
            <a:r>
              <a:rPr lang="en-US" dirty="0" err="1">
                <a:solidFill>
                  <a:schemeClr val="tx1"/>
                </a:solidFill>
                <a:latin typeface="Times New Roman" panose="02020603050405020304" pitchFamily="18" charset="0"/>
                <a:cs typeface="Times New Roman" panose="02020603050405020304" pitchFamily="18" charset="0"/>
              </a:rPr>
              <a:t>Streamlit</a:t>
            </a:r>
            <a:r>
              <a:rPr lang="en-US" dirty="0">
                <a:solidFill>
                  <a:schemeClr val="tx1"/>
                </a:solidFill>
                <a:latin typeface="Times New Roman" panose="02020603050405020304" pitchFamily="18" charset="0"/>
                <a:cs typeface="Times New Roman" panose="02020603050405020304" pitchFamily="18" charset="0"/>
              </a:rPr>
              <a:t> on an AWS EC2 instance, enabling real-time predictions through a web-based interface. The EC2 instance was configured with appropriate security groups to allow inbound traffic on port 8501 (</a:t>
            </a:r>
            <a:r>
              <a:rPr lang="en-US" dirty="0" err="1">
                <a:solidFill>
                  <a:schemeClr val="tx1"/>
                </a:solidFill>
                <a:latin typeface="Times New Roman" panose="02020603050405020304" pitchFamily="18" charset="0"/>
                <a:cs typeface="Times New Roman" panose="02020603050405020304" pitchFamily="18" charset="0"/>
              </a:rPr>
              <a:t>Streamlit’s</a:t>
            </a:r>
            <a:r>
              <a:rPr lang="en-US" dirty="0">
                <a:solidFill>
                  <a:schemeClr val="tx1"/>
                </a:solidFill>
                <a:latin typeface="Times New Roman" panose="02020603050405020304" pitchFamily="18" charset="0"/>
                <a:cs typeface="Times New Roman" panose="02020603050405020304" pitchFamily="18" charset="0"/>
              </a:rPr>
              <a:t> default) and port 22 for SSH access.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01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3AA8-E646-C1EF-088E-1E72E62B8B1C}"/>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6E0F382-6BC3-6B14-95E2-41D8342FEE11}"/>
              </a:ext>
            </a:extLst>
          </p:cNvPr>
          <p:cNvSpPr>
            <a:spLocks noGrp="1"/>
          </p:cNvSpPr>
          <p:nvPr>
            <p:ph idx="1"/>
          </p:nvPr>
        </p:nvSpPr>
        <p:spPr>
          <a:xfrm>
            <a:off x="677334" y="1488613"/>
            <a:ext cx="8596668" cy="5250854"/>
          </a:xfrm>
        </p:spPr>
        <p:txBody>
          <a:bodyPr/>
          <a:lstStyle/>
          <a:p>
            <a:r>
              <a:rPr lang="en-IN" dirty="0">
                <a:latin typeface="Times New Roman" panose="02020603050405020304" pitchFamily="18" charset="0"/>
                <a:cs typeface="Times New Roman" panose="02020603050405020304" pitchFamily="18" charset="0"/>
              </a:rPr>
              <a:t>In the era of information overload, efficiently organizing and categorizing textual content has become a vital task across multiple domains. News agencies, content aggregators, and digital media platforms often face the challenge of sorting vast amounts of unstructured text data into meaningful categories for better user experience and content management. This project addresses this challenge by building a Multi-Model Article Classification System that leverages modern Natural Language Processing (NLP) techniques, including traditional Machine Learning, Deep Learning, and Transformer-based models from Hugging Face.</a:t>
            </a:r>
          </a:p>
          <a:p>
            <a:r>
              <a:rPr lang="en-IN" dirty="0">
                <a:latin typeface="Times New Roman" panose="02020603050405020304" pitchFamily="18" charset="0"/>
                <a:cs typeface="Times New Roman" panose="02020603050405020304" pitchFamily="18" charset="0"/>
              </a:rPr>
              <a:t>The goal of the project is to design and deploy a fully functional, scalable, and secure article classification platform. It classifies user-submitted news articles into one of several predefined categories—World, Business, Sports,  science and Technology—using multiple models, allowing users to choose the best-performing model based on accuracy and confidence scores.</a:t>
            </a:r>
          </a:p>
          <a:p>
            <a:endParaRPr lang="en-IN" dirty="0"/>
          </a:p>
        </p:txBody>
      </p:sp>
    </p:spTree>
    <p:extLst>
      <p:ext uri="{BB962C8B-B14F-4D97-AF65-F5344CB8AC3E}">
        <p14:creationId xmlns:p14="http://schemas.microsoft.com/office/powerpoint/2010/main" val="260661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FDBB-CE83-84AA-7B47-EC68BE5C36EC}"/>
              </a:ext>
            </a:extLst>
          </p:cNvPr>
          <p:cNvSpPr>
            <a:spLocks noGrp="1"/>
          </p:cNvSpPr>
          <p:nvPr>
            <p:ph type="title"/>
          </p:nvPr>
        </p:nvSpPr>
        <p:spPr>
          <a:xfrm>
            <a:off x="745067" y="508000"/>
            <a:ext cx="8596668" cy="1320800"/>
          </a:xfrm>
        </p:spPr>
        <p:txBody>
          <a:bodyPr>
            <a:normAutofit/>
          </a:bodyPr>
          <a:lstStyle/>
          <a:p>
            <a:r>
              <a:rPr lang="en-US" dirty="0">
                <a:latin typeface="Times New Roman" panose="02020603050405020304" pitchFamily="18" charset="0"/>
                <a:cs typeface="Times New Roman" panose="02020603050405020304" pitchFamily="18" charset="0"/>
              </a:rPr>
              <a:t>Steps to achieve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app with model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DD9F42-493A-B400-A88A-77778C11012A}"/>
              </a:ext>
            </a:extLst>
          </p:cNvPr>
          <p:cNvSpPr>
            <a:spLocks noGrp="1"/>
          </p:cNvSpPr>
          <p:nvPr>
            <p:ph idx="1"/>
          </p:nvPr>
        </p:nvSpPr>
        <p:spPr>
          <a:xfrm>
            <a:off x="745067" y="1728789"/>
            <a:ext cx="8596668" cy="4358744"/>
          </a:xfrm>
        </p:spPr>
        <p:txBody>
          <a:bodyPr>
            <a:normAutofit/>
          </a:bodyPr>
          <a:lstStyle/>
          <a:p>
            <a:r>
              <a:rPr lang="en-IN" sz="2600" dirty="0">
                <a:latin typeface="Times New Roman" panose="02020603050405020304" pitchFamily="18" charset="0"/>
                <a:cs typeface="Times New Roman" panose="02020603050405020304" pitchFamily="18" charset="0"/>
              </a:rPr>
              <a:t>Get the data from </a:t>
            </a:r>
            <a:r>
              <a:rPr lang="en-IN" sz="2600" dirty="0" err="1">
                <a:latin typeface="Times New Roman" panose="02020603050405020304" pitchFamily="18" charset="0"/>
                <a:cs typeface="Times New Roman" panose="02020603050405020304" pitchFamily="18" charset="0"/>
              </a:rPr>
              <a:t>kaggle</a:t>
            </a:r>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Preprocessing</a:t>
            </a:r>
          </a:p>
          <a:p>
            <a:r>
              <a:rPr lang="en-IN" sz="2600" dirty="0">
                <a:latin typeface="Times New Roman" panose="02020603050405020304" pitchFamily="18" charset="0"/>
                <a:cs typeface="Times New Roman" panose="02020603050405020304" pitchFamily="18" charset="0"/>
              </a:rPr>
              <a:t>Vectorization</a:t>
            </a:r>
          </a:p>
          <a:p>
            <a:r>
              <a:rPr lang="en-IN" sz="2600" dirty="0">
                <a:latin typeface="Times New Roman" panose="02020603050405020304" pitchFamily="18" charset="0"/>
                <a:cs typeface="Times New Roman" panose="02020603050405020304" pitchFamily="18" charset="0"/>
              </a:rPr>
              <a:t>Tokenizer with sequence padding</a:t>
            </a:r>
          </a:p>
          <a:p>
            <a:r>
              <a:rPr lang="en-IN" sz="2600" dirty="0">
                <a:latin typeface="Times New Roman" panose="02020603050405020304" pitchFamily="18" charset="0"/>
                <a:cs typeface="Times New Roman" panose="02020603050405020304" pitchFamily="18" charset="0"/>
              </a:rPr>
              <a:t>Pretrained tokenizer</a:t>
            </a:r>
          </a:p>
          <a:p>
            <a:r>
              <a:rPr lang="en-IN" sz="2600" dirty="0">
                <a:latin typeface="Times New Roman" panose="02020603050405020304" pitchFamily="18" charset="0"/>
                <a:cs typeface="Times New Roman" panose="02020603050405020304" pitchFamily="18" charset="0"/>
              </a:rPr>
              <a:t>Model training</a:t>
            </a:r>
          </a:p>
          <a:p>
            <a:r>
              <a:rPr lang="en-IN" sz="2600" dirty="0">
                <a:latin typeface="Times New Roman" panose="02020603050405020304" pitchFamily="18" charset="0"/>
                <a:cs typeface="Times New Roman" panose="02020603050405020304" pitchFamily="18" charset="0"/>
              </a:rPr>
              <a:t>AWS RDS</a:t>
            </a:r>
          </a:p>
          <a:p>
            <a:r>
              <a:rPr lang="en-IN" sz="2600" dirty="0" err="1">
                <a:latin typeface="Times New Roman" panose="02020603050405020304" pitchFamily="18" charset="0"/>
                <a:cs typeface="Times New Roman" panose="02020603050405020304" pitchFamily="18" charset="0"/>
              </a:rPr>
              <a:t>Streamlit</a:t>
            </a:r>
            <a:r>
              <a:rPr lang="en-IN" sz="2600" dirty="0">
                <a:latin typeface="Times New Roman" panose="02020603050405020304" pitchFamily="18" charset="0"/>
                <a:cs typeface="Times New Roman" panose="02020603050405020304" pitchFamily="18" charset="0"/>
              </a:rPr>
              <a:t> App Development and AWS deployment </a:t>
            </a:r>
          </a:p>
          <a:p>
            <a:endParaRPr lang="en-IN" dirty="0"/>
          </a:p>
        </p:txBody>
      </p:sp>
    </p:spTree>
    <p:extLst>
      <p:ext uri="{BB962C8B-B14F-4D97-AF65-F5344CB8AC3E}">
        <p14:creationId xmlns:p14="http://schemas.microsoft.com/office/powerpoint/2010/main" val="1121421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3702-8D41-91D4-31A5-CC5778008D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Natural Language Processing</a:t>
            </a:r>
            <a:endParaRPr lang="en-IN"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A441BA-151B-E429-3F26-07A086A02597}"/>
              </a:ext>
            </a:extLst>
          </p:cNvPr>
          <p:cNvSpPr>
            <a:spLocks noGrp="1"/>
          </p:cNvSpPr>
          <p:nvPr>
            <p:ph idx="1"/>
          </p:nvPr>
        </p:nvSpPr>
        <p:spPr>
          <a:xfrm>
            <a:off x="677334" y="1227668"/>
            <a:ext cx="8596668" cy="5630332"/>
          </a:xfrm>
        </p:spPr>
        <p:txBody>
          <a:bodyPr>
            <a:normAutofit/>
          </a:bodyPr>
          <a:lstStyle/>
          <a:p>
            <a:r>
              <a:rPr lang="en-US" dirty="0">
                <a:latin typeface="Times New Roman" panose="02020603050405020304" pitchFamily="18" charset="0"/>
                <a:cs typeface="Times New Roman" panose="02020603050405020304" pitchFamily="18" charset="0"/>
              </a:rPr>
              <a:t>Natural Language Processing (NLP) is a field that combines computer science, artificial intelligence and language studies. It helps computers understand, process and create human language in a way that makes sense and is useful. With the growing amount of text data from social media, websites and other sources, NLP is becoming a key tool to gain insights and automate tasks like analyzing text or translating languages.</a:t>
            </a:r>
          </a:p>
          <a:p>
            <a:pPr marL="0" indent="0">
              <a:buNone/>
            </a:pPr>
            <a:endParaRPr lang="en-IN" dirty="0"/>
          </a:p>
        </p:txBody>
      </p:sp>
      <p:pic>
        <p:nvPicPr>
          <p:cNvPr id="4" name="Picture 3">
            <a:extLst>
              <a:ext uri="{FF2B5EF4-FFF2-40B4-BE49-F238E27FC236}">
                <a16:creationId xmlns:a16="http://schemas.microsoft.com/office/drawing/2014/main" id="{295D2A92-7462-F0FC-9A0C-54B4DDCF9DAD}"/>
              </a:ext>
            </a:extLst>
          </p:cNvPr>
          <p:cNvPicPr>
            <a:picLocks noChangeAspect="1"/>
          </p:cNvPicPr>
          <p:nvPr/>
        </p:nvPicPr>
        <p:blipFill>
          <a:blip r:embed="rId2"/>
          <a:stretch>
            <a:fillRect/>
          </a:stretch>
        </p:blipFill>
        <p:spPr>
          <a:xfrm>
            <a:off x="1481667" y="2844800"/>
            <a:ext cx="7620000" cy="3810000"/>
          </a:xfrm>
          <a:prstGeom prst="rect">
            <a:avLst/>
          </a:prstGeom>
        </p:spPr>
      </p:pic>
    </p:spTree>
    <p:extLst>
      <p:ext uri="{BB962C8B-B14F-4D97-AF65-F5344CB8AC3E}">
        <p14:creationId xmlns:p14="http://schemas.microsoft.com/office/powerpoint/2010/main" val="9103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9D4B-C498-8AF9-23AC-2B83CFB5AC14}"/>
              </a:ext>
            </a:extLst>
          </p:cNvPr>
          <p:cNvSpPr>
            <a:spLocks noGrp="1"/>
          </p:cNvSpPr>
          <p:nvPr>
            <p:ph type="title"/>
          </p:nvPr>
        </p:nvSpPr>
        <p:spPr>
          <a:xfrm>
            <a:off x="677334" y="228600"/>
            <a:ext cx="8596668" cy="1320800"/>
          </a:xfrm>
        </p:spPr>
        <p:txBody>
          <a:bodyPr>
            <a:normAutofit fontScale="90000"/>
          </a:bodyPr>
          <a:lstStyle/>
          <a:p>
            <a:br>
              <a:rPr lang="en-IN" sz="4000" b="1" dirty="0">
                <a:latin typeface="Bahnschrift Light Condensed" panose="020B0502040204020203" pitchFamily="34"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Manual preprocessing</a:t>
            </a:r>
            <a:br>
              <a:rPr lang="en-IN" b="1" dirty="0">
                <a:latin typeface="Bahnschrift Light Condensed" panose="020B0502040204020203" pitchFamily="34" charset="0"/>
                <a:cs typeface="Times New Roman" panose="02020603050405020304" pitchFamily="18" charset="0"/>
              </a:rPr>
            </a:br>
            <a:endParaRPr lang="en-IN" dirty="0"/>
          </a:p>
        </p:txBody>
      </p:sp>
      <p:sp>
        <p:nvSpPr>
          <p:cNvPr id="11" name="Content Placeholder 10">
            <a:extLst>
              <a:ext uri="{FF2B5EF4-FFF2-40B4-BE49-F238E27FC236}">
                <a16:creationId xmlns:a16="http://schemas.microsoft.com/office/drawing/2014/main" id="{770AA272-E74E-ED1D-BA7B-8FB4196C9D84}"/>
              </a:ext>
            </a:extLst>
          </p:cNvPr>
          <p:cNvSpPr>
            <a:spLocks noGrp="1"/>
          </p:cNvSpPr>
          <p:nvPr>
            <p:ph idx="1"/>
          </p:nvPr>
        </p:nvSpPr>
        <p:spPr>
          <a:xfrm>
            <a:off x="677334" y="2040467"/>
            <a:ext cx="8596668" cy="3843866"/>
          </a:xfrm>
        </p:spPr>
        <p:txBody>
          <a:bodyPr>
            <a:normAutofit/>
          </a:bodyPr>
          <a:lstStyle/>
          <a:p>
            <a:r>
              <a:rPr lang="en-US" dirty="0">
                <a:latin typeface="Times New Roman" panose="02020603050405020304" pitchFamily="18" charset="0"/>
                <a:cs typeface="Times New Roman" panose="02020603050405020304" pitchFamily="18" charset="0"/>
              </a:rPr>
              <a:t>To prepare the dataset for downstream NLP tasks, a comprehensive manual preprocessing pipeline was implemented. Initially, all HTML tags and embedded URLs were stripped to eliminate markup noise and external references. Emojis and punctuation were removed to ensure uniformity and reduce non-textual artifacts. Excess whitespace was normalized to maintain consistent token boundaries. The entire corpus was then converted to lowercase to standardize word forms and reduce vocabulary sparsity. Tokenization was performed to split the text into individual word units, followed by the removal of </a:t>
            </a:r>
            <a:r>
              <a:rPr lang="en-US" dirty="0" err="1">
                <a:latin typeface="Times New Roman" panose="02020603050405020304" pitchFamily="18" charset="0"/>
                <a:cs typeface="Times New Roman" panose="02020603050405020304" pitchFamily="18" charset="0"/>
              </a:rPr>
              <a:t>stopwords</a:t>
            </a:r>
            <a:r>
              <a:rPr lang="en-US" dirty="0">
                <a:latin typeface="Times New Roman" panose="02020603050405020304" pitchFamily="18" charset="0"/>
                <a:cs typeface="Times New Roman" panose="02020603050405020304" pitchFamily="18" charset="0"/>
              </a:rPr>
              <a:t> to retain only the most informative terms. </a:t>
            </a: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12E00AF2-986F-FBCD-11E0-F9A94948C2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 TB datasets, </a:t>
            </a:r>
            <a:r>
              <a:rPr kumimoji="0" lang="en-US" altLang="en-US" sz="1800" b="1" i="0" u="none" strike="noStrike" cap="none" normalizeH="0" baseline="0">
                <a:ln>
                  <a:noFill/>
                </a:ln>
                <a:solidFill>
                  <a:schemeClr val="tx1"/>
                </a:solidFill>
                <a:effectLst/>
                <a:latin typeface="Arial" panose="020B0604020202020204" pitchFamily="34" charset="0"/>
              </a:rPr>
              <a:t>normal cases often outnumber TB-positive cases</a:t>
            </a:r>
            <a:r>
              <a:rPr kumimoji="0" lang="en-US" altLang="en-US" sz="1800" b="0" i="0" u="none" strike="noStrike" cap="none" normalizeH="0" baseline="0">
                <a:ln>
                  <a:noFill/>
                </a:ln>
                <a:solidFill>
                  <a:schemeClr val="tx1"/>
                </a:solidFill>
                <a:effectLst/>
                <a:latin typeface="Arial" panose="020B0604020202020204" pitchFamily="34" charset="0"/>
              </a:rPr>
              <a:t>, leading to biased model predictions.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79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07E0-512C-0749-0D21-9357FD19711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Vectorization</a:t>
            </a:r>
          </a:p>
        </p:txBody>
      </p:sp>
      <p:sp>
        <p:nvSpPr>
          <p:cNvPr id="3" name="Content Placeholder 2">
            <a:extLst>
              <a:ext uri="{FF2B5EF4-FFF2-40B4-BE49-F238E27FC236}">
                <a16:creationId xmlns:a16="http://schemas.microsoft.com/office/drawing/2014/main" id="{7B57CACB-40F7-2F87-88CF-5D6C7A04A38A}"/>
              </a:ext>
            </a:extLst>
          </p:cNvPr>
          <p:cNvSpPr>
            <a:spLocks noGrp="1"/>
          </p:cNvSpPr>
          <p:nvPr>
            <p:ph idx="1"/>
          </p:nvPr>
        </p:nvSpPr>
        <p:spPr>
          <a:xfrm>
            <a:off x="677334" y="1752599"/>
            <a:ext cx="8596668" cy="5020733"/>
          </a:xfrm>
        </p:spPr>
        <p:txBody>
          <a:bodyPr>
            <a:normAutofit/>
          </a:bodyPr>
          <a:lstStyle/>
          <a:p>
            <a:r>
              <a:rPr lang="en-IN" dirty="0">
                <a:latin typeface="Times New Roman" panose="02020603050405020304" pitchFamily="18" charset="0"/>
                <a:cs typeface="Times New Roman" panose="02020603050405020304" pitchFamily="18" charset="0"/>
              </a:rPr>
              <a:t>Traditional ML: Text data was transformed using TF-IDF, which assigns weights based on term frequency and inverse document frequency, helping highlight informative words while reducing noise from common terms.</a:t>
            </a:r>
          </a:p>
          <a:p>
            <a:r>
              <a:rPr lang="en-IN" dirty="0">
                <a:latin typeface="Times New Roman" panose="02020603050405020304" pitchFamily="18" charset="0"/>
                <a:cs typeface="Times New Roman" panose="02020603050405020304" pitchFamily="18" charset="0"/>
              </a:rPr>
              <a:t>Deep Learning: Employed a Tokenizer to convert text into integer sequences, followed by sequence padding to ensure consistent input length across samples for efficient neural network training.</a:t>
            </a:r>
          </a:p>
          <a:p>
            <a:r>
              <a:rPr lang="en-IN" dirty="0">
                <a:latin typeface="Times New Roman" panose="02020603050405020304" pitchFamily="18" charset="0"/>
                <a:cs typeface="Times New Roman" panose="02020603050405020304" pitchFamily="18" charset="0"/>
              </a:rPr>
              <a:t>Transformers: Used a pretrained tokenizer from Hugging Face to generate input IDs and attention masks, enabling the model to capture rich contextual relationships between words.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71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1727-A029-AC08-382D-CD535CA9530C}"/>
              </a:ext>
            </a:extLst>
          </p:cNvPr>
          <p:cNvSpPr>
            <a:spLocks noGrp="1"/>
          </p:cNvSpPr>
          <p:nvPr>
            <p:ph type="title"/>
          </p:nvPr>
        </p:nvSpPr>
        <p:spPr>
          <a:xfrm>
            <a:off x="677334" y="609600"/>
            <a:ext cx="8415866" cy="1320800"/>
          </a:xfrm>
        </p:spPr>
        <p:txBody>
          <a:bodyPr>
            <a:normAutofit/>
          </a:bodyPr>
          <a:lstStyle/>
          <a:p>
            <a:pPr marL="0" indent="0"/>
            <a:r>
              <a:rPr lang="en-US"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920BD2-249F-FDD9-1497-0BCD30BE16E8}"/>
              </a:ext>
            </a:extLst>
          </p:cNvPr>
          <p:cNvSpPr>
            <a:spLocks noGrp="1"/>
          </p:cNvSpPr>
          <p:nvPr>
            <p:ph idx="1"/>
          </p:nvPr>
        </p:nvSpPr>
        <p:spPr>
          <a:xfrm>
            <a:off x="677334" y="1838855"/>
            <a:ext cx="8596668" cy="3880773"/>
          </a:xfrm>
        </p:spPr>
        <p:txBody>
          <a:bodyPr>
            <a:normAutofit/>
          </a:bodyPr>
          <a:lstStyle/>
          <a:p>
            <a:r>
              <a:rPr lang="en-US" dirty="0">
                <a:latin typeface="Times New Roman" panose="02020603050405020304" pitchFamily="18" charset="0"/>
                <a:cs typeface="Times New Roman" panose="02020603050405020304" pitchFamily="18" charset="0"/>
              </a:rPr>
              <a:t>Logistic Regression was selected as a baseline classification model due to its simplicity, interpretability, and effectiveness on linearly separable data. The preprocessed text was vectorized using TF-IDF, transforming it into numerical features suitable for model training. The model was trained to predict binary or multi-class labels based on these features, optimizing the log-loss function using gradient descent. Performance was evaluated using metrics such as accuracy, precision, recall, and F1-score, providing insights into classification quality</a:t>
            </a:r>
          </a:p>
          <a:p>
            <a:endParaRPr lang="en-IN" dirty="0"/>
          </a:p>
        </p:txBody>
      </p:sp>
    </p:spTree>
    <p:extLst>
      <p:ext uri="{BB962C8B-B14F-4D97-AF65-F5344CB8AC3E}">
        <p14:creationId xmlns:p14="http://schemas.microsoft.com/office/powerpoint/2010/main" val="1788589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3B1D-F3C5-122C-11E0-CE0366B52F68}"/>
              </a:ext>
            </a:extLst>
          </p:cNvPr>
          <p:cNvSpPr>
            <a:spLocks noGrp="1"/>
          </p:cNvSpPr>
          <p:nvPr>
            <p:ph type="title"/>
          </p:nvPr>
        </p:nvSpPr>
        <p:spPr>
          <a:xfrm>
            <a:off x="677334" y="171539"/>
            <a:ext cx="8596668" cy="1320800"/>
          </a:xfrm>
        </p:spPr>
        <p:txBody>
          <a:bodyPr>
            <a:normAutofit/>
          </a:bodyPr>
          <a:lstStyle/>
          <a:p>
            <a:r>
              <a:rPr lang="en-US" b="1" dirty="0">
                <a:latin typeface="Times New Roman" panose="02020603050405020304" pitchFamily="18" charset="0"/>
                <a:cs typeface="Times New Roman" panose="02020603050405020304" pitchFamily="18" charset="0"/>
              </a:rPr>
              <a:t>GRU Model (Gated Recurrent Unit)</a:t>
            </a:r>
            <a:br>
              <a:rPr lang="en-IN" b="1" dirty="0">
                <a:latin typeface="Bahnschrift Light Condensed" panose="020B0502040204020203"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1BD6596-463A-883B-D173-7F164A6DE90E}"/>
              </a:ext>
            </a:extLst>
          </p:cNvPr>
          <p:cNvSpPr>
            <a:spLocks noGrp="1"/>
          </p:cNvSpPr>
          <p:nvPr>
            <p:ph idx="1"/>
          </p:nvPr>
        </p:nvSpPr>
        <p:spPr>
          <a:xfrm>
            <a:off x="677334" y="1058333"/>
            <a:ext cx="8596668" cy="5731934"/>
          </a:xfrm>
        </p:spPr>
        <p:txBody>
          <a:bodyPr>
            <a:normAutofit/>
          </a:bodyPr>
          <a:lstStyle/>
          <a:p>
            <a:r>
              <a:rPr lang="en-US" dirty="0">
                <a:latin typeface="Times New Roman" panose="02020603050405020304" pitchFamily="18" charset="0"/>
                <a:cs typeface="Times New Roman" panose="02020603050405020304" pitchFamily="18" charset="0"/>
              </a:rPr>
              <a:t>The GRU model was implemented to capture sequential dependencies in the text data, offering a lightweight alternative to LSTM with comparable performance. After tokenizing and padding the input sequences, the GRU architecture processed the data to learn contextual patterns over time. Its gating mechanism helped retain relevant information while mitigating vanishing gradient issues, making it suitable for text classification tasks. Model performance was evaluated using metrics such as accuracy and F1-score, demonstrating its ability to handle long-term dependencies efficiently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4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DAD-2BAC-29EE-4324-90D7C4349E32}"/>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DistilBERT</a:t>
            </a:r>
            <a:r>
              <a:rPr lang="en-US" dirty="0">
                <a:latin typeface="Times New Roman" panose="02020603050405020304" pitchFamily="18" charset="0"/>
                <a:cs typeface="Times New Roman" panose="02020603050405020304" pitchFamily="18" charset="0"/>
              </a:rPr>
              <a:t>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5830AB-E864-C0FF-0C46-E7D2D9B27AFE}"/>
              </a:ext>
            </a:extLst>
          </p:cNvPr>
          <p:cNvSpPr>
            <a:spLocks noGrp="1"/>
          </p:cNvSpPr>
          <p:nvPr>
            <p:ph idx="1"/>
          </p:nvPr>
        </p:nvSpPr>
        <p:spPr>
          <a:xfrm>
            <a:off x="677334" y="1837267"/>
            <a:ext cx="8596668" cy="4204095"/>
          </a:xfrm>
        </p:spPr>
        <p:txBody>
          <a:bodyPr/>
          <a:lstStyle/>
          <a:p>
            <a:r>
              <a:rPr lang="en-US" dirty="0" err="1">
                <a:latin typeface="Times New Roman" panose="02020603050405020304" pitchFamily="18" charset="0"/>
                <a:cs typeface="Times New Roman" panose="02020603050405020304" pitchFamily="18" charset="0"/>
              </a:rPr>
              <a:t>DistilBERT</a:t>
            </a:r>
            <a:r>
              <a:rPr lang="en-US" dirty="0">
                <a:latin typeface="Times New Roman" panose="02020603050405020304" pitchFamily="18" charset="0"/>
                <a:cs typeface="Times New Roman" panose="02020603050405020304" pitchFamily="18" charset="0"/>
              </a:rPr>
              <a:t>, a distilled version of BERT, was employed for efficient and high-performance text classification. It retains 97% of BERT’s language understanding while being faster and lighter, making it ideal for resource-constrained environments. Preprocessing involved using a </a:t>
            </a:r>
            <a:r>
              <a:rPr lang="en-US" b="1" dirty="0">
                <a:latin typeface="Times New Roman" panose="02020603050405020304" pitchFamily="18" charset="0"/>
                <a:cs typeface="Times New Roman" panose="02020603050405020304" pitchFamily="18" charset="0"/>
              </a:rPr>
              <a:t>pretrained tokenizer</a:t>
            </a:r>
            <a:r>
              <a:rPr lang="en-US" dirty="0">
                <a:latin typeface="Times New Roman" panose="02020603050405020304" pitchFamily="18" charset="0"/>
                <a:cs typeface="Times New Roman" panose="02020603050405020304" pitchFamily="18" charset="0"/>
              </a:rPr>
              <a:t> from Hugging Face to generate input IDs and attention masks. The model was fine-tuned on the labeled dataset, leveraging its deep contextual embeddings to capture semantic nuances. Evaluation metrics such as accuracy, precision, recall, and F1-score confirmed its superior performance compared to traditional models.</a:t>
            </a:r>
          </a:p>
          <a:p>
            <a:endParaRPr lang="en-IN" dirty="0"/>
          </a:p>
        </p:txBody>
      </p:sp>
    </p:spTree>
    <p:extLst>
      <p:ext uri="{BB962C8B-B14F-4D97-AF65-F5344CB8AC3E}">
        <p14:creationId xmlns:p14="http://schemas.microsoft.com/office/powerpoint/2010/main" val="8869803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355</TotalTime>
  <Words>1083</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Bahnschrift Light Condensed</vt:lpstr>
      <vt:lpstr>Times New Roman</vt:lpstr>
      <vt:lpstr>Trebuchet MS</vt:lpstr>
      <vt:lpstr>Wingdings</vt:lpstr>
      <vt:lpstr>Wingdings 3</vt:lpstr>
      <vt:lpstr>Facet</vt:lpstr>
      <vt:lpstr> Multi-Model Article Classification System  </vt:lpstr>
      <vt:lpstr>INTRODUCTION</vt:lpstr>
      <vt:lpstr>Steps to achieve streamlit app with model </vt:lpstr>
      <vt:lpstr>Natural Language Processing</vt:lpstr>
      <vt:lpstr> Manual preprocessing </vt:lpstr>
      <vt:lpstr>Vectorization</vt:lpstr>
      <vt:lpstr>Logistic Regression</vt:lpstr>
      <vt:lpstr>GRU Model (Gated Recurrent Unit) </vt:lpstr>
      <vt:lpstr>DistilBERT model</vt:lpstr>
      <vt:lpstr>Classification-Models, Test Accuracy</vt:lpstr>
      <vt:lpstr>Logistic Regression</vt:lpstr>
      <vt:lpstr>GRU Model  Confusion Matrix </vt:lpstr>
      <vt:lpstr>DistilBERT model  Confusion Matrix </vt:lpstr>
      <vt:lpstr>Streamlit App Development</vt:lpstr>
      <vt:lpstr>AWS RDS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 R</dc:creator>
  <cp:lastModifiedBy>Shan R</cp:lastModifiedBy>
  <cp:revision>4</cp:revision>
  <dcterms:created xsi:type="dcterms:W3CDTF">2025-07-04T10:33:38Z</dcterms:created>
  <dcterms:modified xsi:type="dcterms:W3CDTF">2025-08-30T13:29:23Z</dcterms:modified>
</cp:coreProperties>
</file>