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65" r:id="rId6"/>
    <p:sldId id="271" r:id="rId7"/>
    <p:sldId id="274" r:id="rId8"/>
    <p:sldId id="270" r:id="rId9"/>
    <p:sldId id="262" r:id="rId10"/>
    <p:sldId id="269" r:id="rId11"/>
    <p:sldId id="264" r:id="rId12"/>
    <p:sldId id="26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1E596-0586-4D3A-8F20-F399CD2EC4D3}" v="47" dt="2025-08-05T17:08:39.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 R" userId="ec27b4b509f7d961" providerId="LiveId" clId="{7381E596-0586-4D3A-8F20-F399CD2EC4D3}"/>
    <pc:docChg chg="undo custSel addSld delSld modSld sldOrd">
      <pc:chgData name="Shan R" userId="ec27b4b509f7d961" providerId="LiveId" clId="{7381E596-0586-4D3A-8F20-F399CD2EC4D3}" dt="2025-08-05T17:17:18.707" v="1259" actId="1076"/>
      <pc:docMkLst>
        <pc:docMk/>
      </pc:docMkLst>
      <pc:sldChg chg="modSp mod">
        <pc:chgData name="Shan R" userId="ec27b4b509f7d961" providerId="LiveId" clId="{7381E596-0586-4D3A-8F20-F399CD2EC4D3}" dt="2025-08-05T17:14:12.885" v="1256" actId="207"/>
        <pc:sldMkLst>
          <pc:docMk/>
          <pc:sldMk cId="1268704055" sldId="256"/>
        </pc:sldMkLst>
        <pc:spChg chg="mod">
          <ac:chgData name="Shan R" userId="ec27b4b509f7d961" providerId="LiveId" clId="{7381E596-0586-4D3A-8F20-F399CD2EC4D3}" dt="2025-08-05T17:14:12.885" v="1256" actId="207"/>
          <ac:spMkLst>
            <pc:docMk/>
            <pc:sldMk cId="1268704055" sldId="256"/>
            <ac:spMk id="6" creationId="{5608C868-0EF9-6ED1-B637-74EBEC274EDE}"/>
          </ac:spMkLst>
        </pc:spChg>
      </pc:sldChg>
      <pc:sldChg chg="modSp mod">
        <pc:chgData name="Shan R" userId="ec27b4b509f7d961" providerId="LiveId" clId="{7381E596-0586-4D3A-8F20-F399CD2EC4D3}" dt="2025-08-05T17:14:33.326" v="1258" actId="20577"/>
        <pc:sldMkLst>
          <pc:docMk/>
          <pc:sldMk cId="2606618111" sldId="257"/>
        </pc:sldMkLst>
        <pc:spChg chg="mod">
          <ac:chgData name="Shan R" userId="ec27b4b509f7d961" providerId="LiveId" clId="{7381E596-0586-4D3A-8F20-F399CD2EC4D3}" dt="2025-08-05T17:02:59.912" v="906" actId="255"/>
          <ac:spMkLst>
            <pc:docMk/>
            <pc:sldMk cId="2606618111" sldId="257"/>
            <ac:spMk id="2" creationId="{6F693AA8-E646-C1EF-088E-1E72E62B8B1C}"/>
          </ac:spMkLst>
        </pc:spChg>
        <pc:spChg chg="mod">
          <ac:chgData name="Shan R" userId="ec27b4b509f7d961" providerId="LiveId" clId="{7381E596-0586-4D3A-8F20-F399CD2EC4D3}" dt="2025-08-05T17:14:33.326" v="1258" actId="20577"/>
          <ac:spMkLst>
            <pc:docMk/>
            <pc:sldMk cId="2606618111" sldId="257"/>
            <ac:spMk id="3" creationId="{E6E0F382-6BC3-6B14-95E2-41D8342FEE11}"/>
          </ac:spMkLst>
        </pc:spChg>
      </pc:sldChg>
      <pc:sldChg chg="modSp mod">
        <pc:chgData name="Shan R" userId="ec27b4b509f7d961" providerId="LiveId" clId="{7381E596-0586-4D3A-8F20-F399CD2EC4D3}" dt="2025-08-05T17:17:18.707" v="1259" actId="1076"/>
        <pc:sldMkLst>
          <pc:docMk/>
          <pc:sldMk cId="1121421998" sldId="258"/>
        </pc:sldMkLst>
        <pc:spChg chg="mod">
          <ac:chgData name="Shan R" userId="ec27b4b509f7d961" providerId="LiveId" clId="{7381E596-0586-4D3A-8F20-F399CD2EC4D3}" dt="2025-08-05T17:17:18.707" v="1259" actId="1076"/>
          <ac:spMkLst>
            <pc:docMk/>
            <pc:sldMk cId="1121421998" sldId="258"/>
            <ac:spMk id="2" creationId="{16B1FDBB-CE83-84AA-7B47-EC68BE5C36EC}"/>
          </ac:spMkLst>
        </pc:spChg>
        <pc:spChg chg="mod">
          <ac:chgData name="Shan R" userId="ec27b4b509f7d961" providerId="LiveId" clId="{7381E596-0586-4D3A-8F20-F399CD2EC4D3}" dt="2025-08-05T17:04:06.299" v="912" actId="113"/>
          <ac:spMkLst>
            <pc:docMk/>
            <pc:sldMk cId="1121421998" sldId="258"/>
            <ac:spMk id="3" creationId="{EEDD9F42-493A-B400-A88A-77778C11012A}"/>
          </ac:spMkLst>
        </pc:spChg>
      </pc:sldChg>
      <pc:sldChg chg="del">
        <pc:chgData name="Shan R" userId="ec27b4b509f7d961" providerId="LiveId" clId="{7381E596-0586-4D3A-8F20-F399CD2EC4D3}" dt="2025-08-05T16:13:53.679" v="250" actId="2696"/>
        <pc:sldMkLst>
          <pc:docMk/>
          <pc:sldMk cId="4047217149" sldId="259"/>
        </pc:sldMkLst>
      </pc:sldChg>
      <pc:sldChg chg="modSp mod">
        <pc:chgData name="Shan R" userId="ec27b4b509f7d961" providerId="LiveId" clId="{7381E596-0586-4D3A-8F20-F399CD2EC4D3}" dt="2025-08-05T17:12:12.708" v="1247" actId="20577"/>
        <pc:sldMkLst>
          <pc:docMk/>
          <pc:sldMk cId="1960830354" sldId="261"/>
        </pc:sldMkLst>
        <pc:spChg chg="mod">
          <ac:chgData name="Shan R" userId="ec27b4b509f7d961" providerId="LiveId" clId="{7381E596-0586-4D3A-8F20-F399CD2EC4D3}" dt="2025-08-05T17:11:30.686" v="1238" actId="14100"/>
          <ac:spMkLst>
            <pc:docMk/>
            <pc:sldMk cId="1960830354" sldId="261"/>
            <ac:spMk id="2" creationId="{04CCE6B7-A60E-2812-A974-BB4D8454F066}"/>
          </ac:spMkLst>
        </pc:spChg>
        <pc:spChg chg="mod">
          <ac:chgData name="Shan R" userId="ec27b4b509f7d961" providerId="LiveId" clId="{7381E596-0586-4D3A-8F20-F399CD2EC4D3}" dt="2025-08-05T17:12:12.708" v="1247" actId="20577"/>
          <ac:spMkLst>
            <pc:docMk/>
            <pc:sldMk cId="1960830354" sldId="261"/>
            <ac:spMk id="3" creationId="{71AD4B13-8722-FB80-5FAB-782E3057A043}"/>
          </ac:spMkLst>
        </pc:spChg>
      </pc:sldChg>
      <pc:sldChg chg="delSp modSp mod">
        <pc:chgData name="Shan R" userId="ec27b4b509f7d961" providerId="LiveId" clId="{7381E596-0586-4D3A-8F20-F399CD2EC4D3}" dt="2025-08-05T17:10:42.388" v="1233" actId="20577"/>
        <pc:sldMkLst>
          <pc:docMk/>
          <pc:sldMk cId="129740613" sldId="262"/>
        </pc:sldMkLst>
        <pc:spChg chg="mod">
          <ac:chgData name="Shan R" userId="ec27b4b509f7d961" providerId="LiveId" clId="{7381E596-0586-4D3A-8F20-F399CD2EC4D3}" dt="2025-08-05T17:10:30.373" v="1222" actId="27636"/>
          <ac:spMkLst>
            <pc:docMk/>
            <pc:sldMk cId="129740613" sldId="262"/>
            <ac:spMk id="2" creationId="{DE303B1D-F3C5-122C-11E0-CE0366B52F68}"/>
          </ac:spMkLst>
        </pc:spChg>
        <pc:spChg chg="mod">
          <ac:chgData name="Shan R" userId="ec27b4b509f7d961" providerId="LiveId" clId="{7381E596-0586-4D3A-8F20-F399CD2EC4D3}" dt="2025-08-05T17:10:42.388" v="1233" actId="20577"/>
          <ac:spMkLst>
            <pc:docMk/>
            <pc:sldMk cId="129740613" sldId="262"/>
            <ac:spMk id="3" creationId="{71BD6596-463A-883B-D173-7F164A6DE90E}"/>
          </ac:spMkLst>
        </pc:spChg>
        <pc:picChg chg="del">
          <ac:chgData name="Shan R" userId="ec27b4b509f7d961" providerId="LiveId" clId="{7381E596-0586-4D3A-8F20-F399CD2EC4D3}" dt="2025-08-05T16:18:57.049" v="294" actId="478"/>
          <ac:picMkLst>
            <pc:docMk/>
            <pc:sldMk cId="129740613" sldId="262"/>
            <ac:picMk id="5" creationId="{12036811-82F7-A650-28CB-7C43712DD39E}"/>
          </ac:picMkLst>
        </pc:picChg>
        <pc:picChg chg="del">
          <ac:chgData name="Shan R" userId="ec27b4b509f7d961" providerId="LiveId" clId="{7381E596-0586-4D3A-8F20-F399CD2EC4D3}" dt="2025-08-05T16:18:54.824" v="293" actId="478"/>
          <ac:picMkLst>
            <pc:docMk/>
            <pc:sldMk cId="129740613" sldId="262"/>
            <ac:picMk id="7" creationId="{C36FDBAE-8444-B56E-8227-A2D2520CCECE}"/>
          </ac:picMkLst>
        </pc:picChg>
      </pc:sldChg>
      <pc:sldChg chg="del">
        <pc:chgData name="Shan R" userId="ec27b4b509f7d961" providerId="LiveId" clId="{7381E596-0586-4D3A-8F20-F399CD2EC4D3}" dt="2025-08-05T16:23:49.700" v="579" actId="2696"/>
        <pc:sldMkLst>
          <pc:docMk/>
          <pc:sldMk cId="500161121" sldId="263"/>
        </pc:sldMkLst>
      </pc:sldChg>
      <pc:sldChg chg="addSp delSp modSp mod">
        <pc:chgData name="Shan R" userId="ec27b4b509f7d961" providerId="LiveId" clId="{7381E596-0586-4D3A-8F20-F399CD2EC4D3}" dt="2025-08-05T16:23:41.157" v="578" actId="20577"/>
        <pc:sldMkLst>
          <pc:docMk/>
          <pc:sldMk cId="2172423359" sldId="264"/>
        </pc:sldMkLst>
        <pc:spChg chg="mod">
          <ac:chgData name="Shan R" userId="ec27b4b509f7d961" providerId="LiveId" clId="{7381E596-0586-4D3A-8F20-F399CD2EC4D3}" dt="2025-08-05T16:23:41.157" v="578" actId="20577"/>
          <ac:spMkLst>
            <pc:docMk/>
            <pc:sldMk cId="2172423359" sldId="264"/>
            <ac:spMk id="2" creationId="{36958AD5-33B4-50D4-268C-BC12F24BB140}"/>
          </ac:spMkLst>
        </pc:spChg>
        <pc:spChg chg="mod">
          <ac:chgData name="Shan R" userId="ec27b4b509f7d961" providerId="LiveId" clId="{7381E596-0586-4D3A-8F20-F399CD2EC4D3}" dt="2025-08-05T16:23:32.806" v="566" actId="1076"/>
          <ac:spMkLst>
            <pc:docMk/>
            <pc:sldMk cId="2172423359" sldId="264"/>
            <ac:spMk id="7" creationId="{DE26972A-61BB-067E-2137-3B6E5D35D285}"/>
          </ac:spMkLst>
        </pc:spChg>
        <pc:picChg chg="add mod">
          <ac:chgData name="Shan R" userId="ec27b4b509f7d961" providerId="LiveId" clId="{7381E596-0586-4D3A-8F20-F399CD2EC4D3}" dt="2025-08-05T16:22:49.164" v="419" actId="1076"/>
          <ac:picMkLst>
            <pc:docMk/>
            <pc:sldMk cId="2172423359" sldId="264"/>
            <ac:picMk id="4" creationId="{7202793C-C094-8B03-6BFE-4FF5FC455D7A}"/>
          </ac:picMkLst>
        </pc:picChg>
        <pc:picChg chg="del">
          <ac:chgData name="Shan R" userId="ec27b4b509f7d961" providerId="LiveId" clId="{7381E596-0586-4D3A-8F20-F399CD2EC4D3}" dt="2025-08-05T16:22:40.370" v="415" actId="478"/>
          <ac:picMkLst>
            <pc:docMk/>
            <pc:sldMk cId="2172423359" sldId="264"/>
            <ac:picMk id="5" creationId="{7B592607-78B6-B932-820D-E81E7B28392A}"/>
          </ac:picMkLst>
        </pc:picChg>
      </pc:sldChg>
      <pc:sldChg chg="addSp delSp modSp mod">
        <pc:chgData name="Shan R" userId="ec27b4b509f7d961" providerId="LiveId" clId="{7381E596-0586-4D3A-8F20-F399CD2EC4D3}" dt="2025-08-05T17:07:03.620" v="929" actId="14100"/>
        <pc:sldMkLst>
          <pc:docMk/>
          <pc:sldMk cId="227799326" sldId="265"/>
        </pc:sldMkLst>
        <pc:spChg chg="mod">
          <ac:chgData name="Shan R" userId="ec27b4b509f7d961" providerId="LiveId" clId="{7381E596-0586-4D3A-8F20-F399CD2EC4D3}" dt="2025-08-05T17:06:44.716" v="927" actId="1076"/>
          <ac:spMkLst>
            <pc:docMk/>
            <pc:sldMk cId="227799326" sldId="265"/>
            <ac:spMk id="2" creationId="{DE099D4B-C498-8AF9-23AC-2B83CFB5AC14}"/>
          </ac:spMkLst>
        </pc:spChg>
        <pc:spChg chg="add">
          <ac:chgData name="Shan R" userId="ec27b4b509f7d961" providerId="LiveId" clId="{7381E596-0586-4D3A-8F20-F399CD2EC4D3}" dt="2025-08-05T16:16:18.995" v="259"/>
          <ac:spMkLst>
            <pc:docMk/>
            <pc:sldMk cId="227799326" sldId="265"/>
            <ac:spMk id="3" creationId="{12E00AF2-986F-FBCD-11E0-F9A94948C269}"/>
          </ac:spMkLst>
        </pc:spChg>
        <pc:spChg chg="add mod">
          <ac:chgData name="Shan R" userId="ec27b4b509f7d961" providerId="LiveId" clId="{7381E596-0586-4D3A-8F20-F399CD2EC4D3}" dt="2025-08-05T16:16:29.913" v="261"/>
          <ac:spMkLst>
            <pc:docMk/>
            <pc:sldMk cId="227799326" sldId="265"/>
            <ac:spMk id="4" creationId="{481F5866-2A2C-D111-416E-89BEC2C286EB}"/>
          </ac:spMkLst>
        </pc:spChg>
        <pc:spChg chg="add mod">
          <ac:chgData name="Shan R" userId="ec27b4b509f7d961" providerId="LiveId" clId="{7381E596-0586-4D3A-8F20-F399CD2EC4D3}" dt="2025-08-05T16:16:43.542" v="263"/>
          <ac:spMkLst>
            <pc:docMk/>
            <pc:sldMk cId="227799326" sldId="265"/>
            <ac:spMk id="5" creationId="{C0290B6C-F039-C9FB-913E-F593BBCA4F56}"/>
          </ac:spMkLst>
        </pc:spChg>
        <pc:spChg chg="add mod">
          <ac:chgData name="Shan R" userId="ec27b4b509f7d961" providerId="LiveId" clId="{7381E596-0586-4D3A-8F20-F399CD2EC4D3}" dt="2025-08-05T16:17:14.607" v="267"/>
          <ac:spMkLst>
            <pc:docMk/>
            <pc:sldMk cId="227799326" sldId="265"/>
            <ac:spMk id="6" creationId="{D2E4CE0F-AA49-A5D8-7C57-335D0A83B573}"/>
          </ac:spMkLst>
        </pc:spChg>
        <pc:spChg chg="add mod">
          <ac:chgData name="Shan R" userId="ec27b4b509f7d961" providerId="LiveId" clId="{7381E596-0586-4D3A-8F20-F399CD2EC4D3}" dt="2025-08-05T16:17:24.456" v="269"/>
          <ac:spMkLst>
            <pc:docMk/>
            <pc:sldMk cId="227799326" sldId="265"/>
            <ac:spMk id="7" creationId="{190E3088-63FC-FF05-9276-DA120C6030AB}"/>
          </ac:spMkLst>
        </pc:spChg>
        <pc:spChg chg="add mod">
          <ac:chgData name="Shan R" userId="ec27b4b509f7d961" providerId="LiveId" clId="{7381E596-0586-4D3A-8F20-F399CD2EC4D3}" dt="2025-08-05T16:17:32.775" v="271"/>
          <ac:spMkLst>
            <pc:docMk/>
            <pc:sldMk cId="227799326" sldId="265"/>
            <ac:spMk id="8" creationId="{1462D7D8-8185-3D61-E310-C9DA35AB2233}"/>
          </ac:spMkLst>
        </pc:spChg>
        <pc:spChg chg="add mod">
          <ac:chgData name="Shan R" userId="ec27b4b509f7d961" providerId="LiveId" clId="{7381E596-0586-4D3A-8F20-F399CD2EC4D3}" dt="2025-08-05T16:17:37.149" v="273"/>
          <ac:spMkLst>
            <pc:docMk/>
            <pc:sldMk cId="227799326" sldId="265"/>
            <ac:spMk id="9" creationId="{0679C82C-8A45-6F6F-ACD9-F510BB8F3FD8}"/>
          </ac:spMkLst>
        </pc:spChg>
        <pc:spChg chg="mod">
          <ac:chgData name="Shan R" userId="ec27b4b509f7d961" providerId="LiveId" clId="{7381E596-0586-4D3A-8F20-F399CD2EC4D3}" dt="2025-08-05T17:07:03.620" v="929" actId="14100"/>
          <ac:spMkLst>
            <pc:docMk/>
            <pc:sldMk cId="227799326" sldId="265"/>
            <ac:spMk id="11" creationId="{770AA272-E74E-ED1D-BA7B-8FB4196C9D84}"/>
          </ac:spMkLst>
        </pc:spChg>
        <pc:picChg chg="del">
          <ac:chgData name="Shan R" userId="ec27b4b509f7d961" providerId="LiveId" clId="{7381E596-0586-4D3A-8F20-F399CD2EC4D3}" dt="2025-08-05T16:14:16.030" v="254" actId="478"/>
          <ac:picMkLst>
            <pc:docMk/>
            <pc:sldMk cId="227799326" sldId="265"/>
            <ac:picMk id="12" creationId="{18BB52AD-4B6E-8779-5A00-A0A995D50B56}"/>
          </ac:picMkLst>
        </pc:picChg>
      </pc:sldChg>
      <pc:sldChg chg="del">
        <pc:chgData name="Shan R" userId="ec27b4b509f7d961" providerId="LiveId" clId="{7381E596-0586-4D3A-8F20-F399CD2EC4D3}" dt="2025-08-05T16:13:58.468" v="251" actId="2696"/>
        <pc:sldMkLst>
          <pc:docMk/>
          <pc:sldMk cId="92423580" sldId="266"/>
        </pc:sldMkLst>
      </pc:sldChg>
      <pc:sldChg chg="modSp mod">
        <pc:chgData name="Shan R" userId="ec27b4b509f7d961" providerId="LiveId" clId="{7381E596-0586-4D3A-8F20-F399CD2EC4D3}" dt="2025-08-05T16:20:35.282" v="385" actId="20577"/>
        <pc:sldMkLst>
          <pc:docMk/>
          <pc:sldMk cId="1043984332" sldId="269"/>
        </pc:sldMkLst>
        <pc:spChg chg="mod">
          <ac:chgData name="Shan R" userId="ec27b4b509f7d961" providerId="LiveId" clId="{7381E596-0586-4D3A-8F20-F399CD2EC4D3}" dt="2025-08-05T16:20:35.282" v="385" actId="20577"/>
          <ac:spMkLst>
            <pc:docMk/>
            <pc:sldMk cId="1043984332" sldId="269"/>
            <ac:spMk id="3" creationId="{D5E6E2B0-9BDA-383E-3B33-EC3A4E9EA79B}"/>
          </ac:spMkLst>
        </pc:spChg>
      </pc:sldChg>
      <pc:sldChg chg="modSp new mod">
        <pc:chgData name="Shan R" userId="ec27b4b509f7d961" providerId="LiveId" clId="{7381E596-0586-4D3A-8F20-F399CD2EC4D3}" dt="2025-08-05T17:09:59.047" v="1219" actId="27636"/>
        <pc:sldMkLst>
          <pc:docMk/>
          <pc:sldMk cId="3779116329" sldId="270"/>
        </pc:sldMkLst>
        <pc:spChg chg="mod">
          <ac:chgData name="Shan R" userId="ec27b4b509f7d961" providerId="LiveId" clId="{7381E596-0586-4D3A-8F20-F399CD2EC4D3}" dt="2025-08-05T17:09:35.291" v="1214" actId="2711"/>
          <ac:spMkLst>
            <pc:docMk/>
            <pc:sldMk cId="3779116329" sldId="270"/>
            <ac:spMk id="2" creationId="{614419DC-8B53-F134-A5EC-41E8AB8A45E0}"/>
          </ac:spMkLst>
        </pc:spChg>
        <pc:spChg chg="mod">
          <ac:chgData name="Shan R" userId="ec27b4b509f7d961" providerId="LiveId" clId="{7381E596-0586-4D3A-8F20-F399CD2EC4D3}" dt="2025-08-05T17:09:59.047" v="1219" actId="27636"/>
          <ac:spMkLst>
            <pc:docMk/>
            <pc:sldMk cId="3779116329" sldId="270"/>
            <ac:spMk id="3" creationId="{393364AC-14DE-7419-871E-1576B56DC572}"/>
          </ac:spMkLst>
        </pc:spChg>
      </pc:sldChg>
      <pc:sldChg chg="addSp modSp new mod">
        <pc:chgData name="Shan R" userId="ec27b4b509f7d961" providerId="LiveId" clId="{7381E596-0586-4D3A-8F20-F399CD2EC4D3}" dt="2025-08-05T17:07:36.006" v="931" actId="21"/>
        <pc:sldMkLst>
          <pc:docMk/>
          <pc:sldMk cId="2557716926" sldId="271"/>
        </pc:sldMkLst>
        <pc:spChg chg="mod">
          <ac:chgData name="Shan R" userId="ec27b4b509f7d961" providerId="LiveId" clId="{7381E596-0586-4D3A-8F20-F399CD2EC4D3}" dt="2025-08-05T17:07:25.901" v="930" actId="2711"/>
          <ac:spMkLst>
            <pc:docMk/>
            <pc:sldMk cId="2557716926" sldId="271"/>
            <ac:spMk id="2" creationId="{122E07E0-512C-0749-0D21-9357FD19711C}"/>
          </ac:spMkLst>
        </pc:spChg>
        <pc:spChg chg="mod">
          <ac:chgData name="Shan R" userId="ec27b4b509f7d961" providerId="LiveId" clId="{7381E596-0586-4D3A-8F20-F399CD2EC4D3}" dt="2025-08-05T17:07:36.006" v="931" actId="21"/>
          <ac:spMkLst>
            <pc:docMk/>
            <pc:sldMk cId="2557716926" sldId="271"/>
            <ac:spMk id="3" creationId="{7B57CACB-40F7-2F87-88CF-5D6C7A04A38A}"/>
          </ac:spMkLst>
        </pc:spChg>
        <pc:spChg chg="add">
          <ac:chgData name="Shan R" userId="ec27b4b509f7d961" providerId="LiveId" clId="{7381E596-0586-4D3A-8F20-F399CD2EC4D3}" dt="2025-08-05T16:46:05.096" v="798"/>
          <ac:spMkLst>
            <pc:docMk/>
            <pc:sldMk cId="2557716926" sldId="271"/>
            <ac:spMk id="4" creationId="{6D23C2F6-1D92-40DB-8A5F-DD5AFDA0E163}"/>
          </ac:spMkLst>
        </pc:spChg>
      </pc:sldChg>
      <pc:sldChg chg="modSp new mod">
        <pc:chgData name="Shan R" userId="ec27b4b509f7d961" providerId="LiveId" clId="{7381E596-0586-4D3A-8F20-F399CD2EC4D3}" dt="2025-08-05T17:13:04.746" v="1252" actId="14100"/>
        <pc:sldMkLst>
          <pc:docMk/>
          <pc:sldMk cId="1576327118" sldId="272"/>
        </pc:sldMkLst>
        <pc:spChg chg="mod">
          <ac:chgData name="Shan R" userId="ec27b4b509f7d961" providerId="LiveId" clId="{7381E596-0586-4D3A-8F20-F399CD2EC4D3}" dt="2025-08-05T17:12:36.119" v="1248" actId="2711"/>
          <ac:spMkLst>
            <pc:docMk/>
            <pc:sldMk cId="1576327118" sldId="272"/>
            <ac:spMk id="2" creationId="{CDE698C9-AC90-0484-2CF4-25DCD5AA0734}"/>
          </ac:spMkLst>
        </pc:spChg>
        <pc:spChg chg="mod">
          <ac:chgData name="Shan R" userId="ec27b4b509f7d961" providerId="LiveId" clId="{7381E596-0586-4D3A-8F20-F399CD2EC4D3}" dt="2025-08-05T17:13:04.746" v="1252" actId="14100"/>
          <ac:spMkLst>
            <pc:docMk/>
            <pc:sldMk cId="1576327118" sldId="272"/>
            <ac:spMk id="3" creationId="{065EA253-F58C-EA1E-8A87-3D9D2A1B64F6}"/>
          </ac:spMkLst>
        </pc:spChg>
      </pc:sldChg>
      <pc:sldChg chg="modSp new mod ord">
        <pc:chgData name="Shan R" userId="ec27b4b509f7d961" providerId="LiveId" clId="{7381E596-0586-4D3A-8F20-F399CD2EC4D3}" dt="2025-08-05T17:06:12.848" v="925" actId="207"/>
        <pc:sldMkLst>
          <pc:docMk/>
          <pc:sldMk cId="91038117" sldId="273"/>
        </pc:sldMkLst>
        <pc:spChg chg="mod">
          <ac:chgData name="Shan R" userId="ec27b4b509f7d961" providerId="LiveId" clId="{7381E596-0586-4D3A-8F20-F399CD2EC4D3}" dt="2025-08-05T17:06:12.848" v="925" actId="207"/>
          <ac:spMkLst>
            <pc:docMk/>
            <pc:sldMk cId="91038117" sldId="273"/>
            <ac:spMk id="2" creationId="{44893702-8D41-91D4-31A5-CC5778008D60}"/>
          </ac:spMkLst>
        </pc:spChg>
        <pc:spChg chg="mod">
          <ac:chgData name="Shan R" userId="ec27b4b509f7d961" providerId="LiveId" clId="{7381E596-0586-4D3A-8F20-F399CD2EC4D3}" dt="2025-08-05T17:06:00.747" v="924" actId="207"/>
          <ac:spMkLst>
            <pc:docMk/>
            <pc:sldMk cId="91038117" sldId="273"/>
            <ac:spMk id="3" creationId="{A4A441BA-151B-E429-3F26-07A086A02597}"/>
          </ac:spMkLst>
        </pc:spChg>
      </pc:sldChg>
      <pc:sldChg chg="modSp new mod">
        <pc:chgData name="Shan R" userId="ec27b4b509f7d961" providerId="LiveId" clId="{7381E596-0586-4D3A-8F20-F399CD2EC4D3}" dt="2025-08-05T17:09:13.636" v="1212" actId="14100"/>
        <pc:sldMkLst>
          <pc:docMk/>
          <pc:sldMk cId="1788589501" sldId="274"/>
        </pc:sldMkLst>
        <pc:spChg chg="mod">
          <ac:chgData name="Shan R" userId="ec27b4b509f7d961" providerId="LiveId" clId="{7381E596-0586-4D3A-8F20-F399CD2EC4D3}" dt="2025-08-05T17:09:13.636" v="1212" actId="14100"/>
          <ac:spMkLst>
            <pc:docMk/>
            <pc:sldMk cId="1788589501" sldId="274"/>
            <ac:spMk id="2" creationId="{A0871727-A029-AC08-382D-CD535CA9530C}"/>
          </ac:spMkLst>
        </pc:spChg>
        <pc:spChg chg="mod">
          <ac:chgData name="Shan R" userId="ec27b4b509f7d961" providerId="LiveId" clId="{7381E596-0586-4D3A-8F20-F399CD2EC4D3}" dt="2025-08-05T17:09:02.153" v="1210" actId="255"/>
          <ac:spMkLst>
            <pc:docMk/>
            <pc:sldMk cId="1788589501" sldId="274"/>
            <ac:spMk id="3" creationId="{AC920BD2-249F-FDD9-1497-0BCD30BE16E8}"/>
          </ac:spMkLst>
        </pc:spChg>
      </pc:sldChg>
    </pc:docChg>
  </pc:docChgLst>
  <pc:docChgLst>
    <pc:chgData name="Shan R" userId="ec27b4b509f7d961" providerId="LiveId" clId="{94A6A79F-48F6-4DDC-AD2B-D93B78AC184D}"/>
    <pc:docChg chg="undo custSel addSld delSld modSld sldOrd">
      <pc:chgData name="Shan R" userId="ec27b4b509f7d961" providerId="LiveId" clId="{94A6A79F-48F6-4DDC-AD2B-D93B78AC184D}" dt="2025-07-04T12:56:04.499" v="1295" actId="403"/>
      <pc:docMkLst>
        <pc:docMk/>
      </pc:docMkLst>
      <pc:sldChg chg="addSp delSp modSp new mod modClrScheme chgLayout">
        <pc:chgData name="Shan R" userId="ec27b4b509f7d961" providerId="LiveId" clId="{94A6A79F-48F6-4DDC-AD2B-D93B78AC184D}" dt="2025-07-04T12:56:04.499" v="1295" actId="403"/>
        <pc:sldMkLst>
          <pc:docMk/>
          <pc:sldMk cId="1268704055" sldId="256"/>
        </pc:sldMkLst>
      </pc:sldChg>
      <pc:sldChg chg="modSp new mod">
        <pc:chgData name="Shan R" userId="ec27b4b509f7d961" providerId="LiveId" clId="{94A6A79F-48F6-4DDC-AD2B-D93B78AC184D}" dt="2025-07-04T12:48:23.777" v="1203" actId="20577"/>
        <pc:sldMkLst>
          <pc:docMk/>
          <pc:sldMk cId="2606618111" sldId="257"/>
        </pc:sldMkLst>
      </pc:sldChg>
      <pc:sldChg chg="modSp new mod">
        <pc:chgData name="Shan R" userId="ec27b4b509f7d961" providerId="LiveId" clId="{94A6A79F-48F6-4DDC-AD2B-D93B78AC184D}" dt="2025-07-04T12:55:53.710" v="1294" actId="403"/>
        <pc:sldMkLst>
          <pc:docMk/>
          <pc:sldMk cId="1121421998" sldId="258"/>
        </pc:sldMkLst>
      </pc:sldChg>
      <pc:sldChg chg="addSp delSp modSp new mod">
        <pc:chgData name="Shan R" userId="ec27b4b509f7d961" providerId="LiveId" clId="{94A6A79F-48F6-4DDC-AD2B-D93B78AC184D}" dt="2025-07-04T11:06:29.391" v="317" actId="1076"/>
        <pc:sldMkLst>
          <pc:docMk/>
          <pc:sldMk cId="4047217149" sldId="259"/>
        </pc:sldMkLst>
      </pc:sldChg>
      <pc:sldChg chg="new del">
        <pc:chgData name="Shan R" userId="ec27b4b509f7d961" providerId="LiveId" clId="{94A6A79F-48F6-4DDC-AD2B-D93B78AC184D}" dt="2025-07-04T12:47:30.856" v="1169" actId="2696"/>
        <pc:sldMkLst>
          <pc:docMk/>
          <pc:sldMk cId="3503445589" sldId="260"/>
        </pc:sldMkLst>
      </pc:sldChg>
      <pc:sldChg chg="modSp new mod">
        <pc:chgData name="Shan R" userId="ec27b4b509f7d961" providerId="LiveId" clId="{94A6A79F-48F6-4DDC-AD2B-D93B78AC184D}" dt="2025-07-04T12:44:45.571" v="1166" actId="27636"/>
        <pc:sldMkLst>
          <pc:docMk/>
          <pc:sldMk cId="1960830354" sldId="261"/>
        </pc:sldMkLst>
      </pc:sldChg>
      <pc:sldChg chg="addSp modSp new mod ord">
        <pc:chgData name="Shan R" userId="ec27b4b509f7d961" providerId="LiveId" clId="{94A6A79F-48F6-4DDC-AD2B-D93B78AC184D}" dt="2025-07-04T12:54:19.423" v="1278" actId="255"/>
        <pc:sldMkLst>
          <pc:docMk/>
          <pc:sldMk cId="129740613" sldId="262"/>
        </pc:sldMkLst>
      </pc:sldChg>
      <pc:sldChg chg="addSp delSp modSp new mod">
        <pc:chgData name="Shan R" userId="ec27b4b509f7d961" providerId="LiveId" clId="{94A6A79F-48F6-4DDC-AD2B-D93B78AC184D}" dt="2025-07-04T12:50:25.949" v="1206" actId="404"/>
        <pc:sldMkLst>
          <pc:docMk/>
          <pc:sldMk cId="500161121" sldId="263"/>
        </pc:sldMkLst>
      </pc:sldChg>
      <pc:sldChg chg="addSp delSp modSp new mod">
        <pc:chgData name="Shan R" userId="ec27b4b509f7d961" providerId="LiveId" clId="{94A6A79F-48F6-4DDC-AD2B-D93B78AC184D}" dt="2025-07-04T12:53:57.865" v="1275" actId="5793"/>
        <pc:sldMkLst>
          <pc:docMk/>
          <pc:sldMk cId="2172423359" sldId="264"/>
        </pc:sldMkLst>
      </pc:sldChg>
      <pc:sldChg chg="addSp delSp modSp new mod chgLayout">
        <pc:chgData name="Shan R" userId="ec27b4b509f7d961" providerId="LiveId" clId="{94A6A79F-48F6-4DDC-AD2B-D93B78AC184D}" dt="2025-07-04T12:54:30.164" v="1280" actId="403"/>
        <pc:sldMkLst>
          <pc:docMk/>
          <pc:sldMk cId="227799326" sldId="265"/>
        </pc:sldMkLst>
      </pc:sldChg>
      <pc:sldChg chg="addSp delSp modSp new mod">
        <pc:chgData name="Shan R" userId="ec27b4b509f7d961" providerId="LiveId" clId="{94A6A79F-48F6-4DDC-AD2B-D93B78AC184D}" dt="2025-07-04T12:55:21.756" v="1289" actId="14100"/>
        <pc:sldMkLst>
          <pc:docMk/>
          <pc:sldMk cId="92423580" sldId="266"/>
        </pc:sldMkLst>
      </pc:sldChg>
      <pc:sldChg chg="new del">
        <pc:chgData name="Shan R" userId="ec27b4b509f7d961" providerId="LiveId" clId="{94A6A79F-48F6-4DDC-AD2B-D93B78AC184D}" dt="2025-07-04T12:47:27.491" v="1168" actId="2696"/>
        <pc:sldMkLst>
          <pc:docMk/>
          <pc:sldMk cId="3174449010" sldId="267"/>
        </pc:sldMkLst>
      </pc:sldChg>
      <pc:sldChg chg="new del">
        <pc:chgData name="Shan R" userId="ec27b4b509f7d961" providerId="LiveId" clId="{94A6A79F-48F6-4DDC-AD2B-D93B78AC184D}" dt="2025-07-04T12:47:23.739" v="1167" actId="2696"/>
        <pc:sldMkLst>
          <pc:docMk/>
          <pc:sldMk cId="1263669987" sldId="268"/>
        </pc:sldMkLst>
      </pc:sldChg>
      <pc:sldChg chg="modSp new mod">
        <pc:chgData name="Shan R" userId="ec27b4b509f7d961" providerId="LiveId" clId="{94A6A79F-48F6-4DDC-AD2B-D93B78AC184D}" dt="2025-07-04T12:54:10.541" v="1277" actId="5793"/>
        <pc:sldMkLst>
          <pc:docMk/>
          <pc:sldMk cId="1043984332"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6B5B35-7DF5-4B61-9698-9AE4A2B4B61F}"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213091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B5B35-7DF5-4B61-9698-9AE4A2B4B61F}"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261871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B5B35-7DF5-4B61-9698-9AE4A2B4B61F}"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1361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B5B35-7DF5-4B61-9698-9AE4A2B4B61F}"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2330619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B5B35-7DF5-4B61-9698-9AE4A2B4B61F}"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6271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B5B35-7DF5-4B61-9698-9AE4A2B4B61F}"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1354307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B5B35-7DF5-4B61-9698-9AE4A2B4B61F}"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3208178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B5B35-7DF5-4B61-9698-9AE4A2B4B61F}"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356723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B5B35-7DF5-4B61-9698-9AE4A2B4B61F}"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175973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B5B35-7DF5-4B61-9698-9AE4A2B4B61F}"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94901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B5B35-7DF5-4B61-9698-9AE4A2B4B61F}"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3735378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6B5B35-7DF5-4B61-9698-9AE4A2B4B61F}" type="datetimeFigureOut">
              <a:rPr lang="en-IN" smtClean="0"/>
              <a:t>10-08-2025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20508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6B5B35-7DF5-4B61-9698-9AE4A2B4B61F}" type="datetimeFigureOut">
              <a:rPr lang="en-IN" smtClean="0"/>
              <a:t>10-08-2025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192766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B5B35-7DF5-4B61-9698-9AE4A2B4B61F}" type="datetimeFigureOut">
              <a:rPr lang="en-IN" smtClean="0"/>
              <a:t>10-08-2025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51806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6B5B35-7DF5-4B61-9698-9AE4A2B4B61F}"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152330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B5B35-7DF5-4B61-9698-9AE4A2B4B61F}"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388491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B5B35-7DF5-4B61-9698-9AE4A2B4B61F}" type="datetimeFigureOut">
              <a:rPr lang="en-IN" smtClean="0"/>
              <a:t>10-08-2025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FB502F-81A5-4EC8-AB14-04ADAE62B08B}" type="slidenum">
              <a:rPr lang="en-IN" smtClean="0"/>
              <a:t>‹#›</a:t>
            </a:fld>
            <a:endParaRPr lang="en-IN"/>
          </a:p>
        </p:txBody>
      </p:sp>
    </p:spTree>
    <p:extLst>
      <p:ext uri="{BB962C8B-B14F-4D97-AF65-F5344CB8AC3E}">
        <p14:creationId xmlns:p14="http://schemas.microsoft.com/office/powerpoint/2010/main" val="554458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08C868-0EF9-6ED1-B637-74EBEC274EDE}"/>
              </a:ext>
            </a:extLst>
          </p:cNvPr>
          <p:cNvSpPr>
            <a:spLocks noGrp="1"/>
          </p:cNvSpPr>
          <p:nvPr>
            <p:ph type="title"/>
          </p:nvPr>
        </p:nvSpPr>
        <p:spPr>
          <a:xfrm>
            <a:off x="1710267" y="2438400"/>
            <a:ext cx="8596668" cy="1710267"/>
          </a:xfrm>
        </p:spPr>
        <p:txBody>
          <a:bodyPr>
            <a:noAutofit/>
          </a:bodyPr>
          <a:lstStyle/>
          <a:p>
            <a:pPr algn="ctr"/>
            <a:r>
              <a:rPr lang="en-US" sz="4400" dirty="0">
                <a:latin typeface="Times New Roman" panose="02020603050405020304" pitchFamily="18" charset="0"/>
                <a:cs typeface="Times New Roman" panose="02020603050405020304" pitchFamily="18" charset="0"/>
              </a:rPr>
              <a:t> </a:t>
            </a:r>
            <a:r>
              <a:rPr lang="en-US" sz="4400" b="1" dirty="0">
                <a:solidFill>
                  <a:srgbClr val="92D050"/>
                </a:solidFill>
                <a:latin typeface="Times New Roman" panose="02020603050405020304" pitchFamily="18" charset="0"/>
                <a:cs typeface="Times New Roman" panose="02020603050405020304" pitchFamily="18" charset="0"/>
              </a:rPr>
              <a:t>Tuberculosis Detection Using Deep Learning </a:t>
            </a:r>
            <a:r>
              <a:rPr lang="en-US" sz="4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68704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87C7-E8B4-10DD-EE18-DAEA95920306}"/>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Classification-Models, Test Accuracy</a:t>
            </a:r>
          </a:p>
        </p:txBody>
      </p:sp>
      <p:sp>
        <p:nvSpPr>
          <p:cNvPr id="3" name="Content Placeholder 2">
            <a:extLst>
              <a:ext uri="{FF2B5EF4-FFF2-40B4-BE49-F238E27FC236}">
                <a16:creationId xmlns:a16="http://schemas.microsoft.com/office/drawing/2014/main" id="{D5E6E2B0-9BDA-383E-3B33-EC3A4E9EA79B}"/>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Resnet50-0.9439</a:t>
            </a:r>
          </a:p>
          <a:p>
            <a:r>
              <a:rPr lang="en-IN" sz="2400" dirty="0">
                <a:latin typeface="Times New Roman" panose="02020603050405020304" pitchFamily="18" charset="0"/>
                <a:cs typeface="Times New Roman" panose="02020603050405020304" pitchFamily="18" charset="0"/>
              </a:rPr>
              <a:t>VGG16-0.9930</a:t>
            </a:r>
          </a:p>
          <a:p>
            <a:r>
              <a:rPr lang="en-IN" sz="2400" dirty="0">
                <a:latin typeface="Times New Roman" panose="02020603050405020304" pitchFamily="18" charset="0"/>
                <a:cs typeface="Times New Roman" panose="02020603050405020304" pitchFamily="18" charset="0"/>
              </a:rPr>
              <a:t>EfficientNetB0 -0.9168</a:t>
            </a:r>
          </a:p>
          <a:p>
            <a:pPr marL="0" indent="0">
              <a:buNone/>
            </a:pPr>
            <a:endParaRPr lang="en-IN" dirty="0"/>
          </a:p>
        </p:txBody>
      </p:sp>
    </p:spTree>
    <p:extLst>
      <p:ext uri="{BB962C8B-B14F-4D97-AF65-F5344CB8AC3E}">
        <p14:creationId xmlns:p14="http://schemas.microsoft.com/office/powerpoint/2010/main" val="104398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8AD5-33B4-50D4-268C-BC12F24BB140}"/>
              </a:ext>
            </a:extLst>
          </p:cNvPr>
          <p:cNvSpPr>
            <a:spLocks noGrp="1"/>
          </p:cNvSpPr>
          <p:nvPr>
            <p:ph type="title"/>
          </p:nvPr>
        </p:nvSpPr>
        <p:spPr>
          <a:xfrm>
            <a:off x="677334" y="203200"/>
            <a:ext cx="9685866" cy="1126067"/>
          </a:xfrm>
        </p:spPr>
        <p:txBody>
          <a:bodyPr>
            <a:normAutofit/>
          </a:bodyPr>
          <a:lstStyle/>
          <a:p>
            <a:r>
              <a:rPr lang="en-IN" sz="4800" dirty="0"/>
              <a:t>Final Classification model-VGG16</a:t>
            </a:r>
          </a:p>
        </p:txBody>
      </p:sp>
      <p:sp>
        <p:nvSpPr>
          <p:cNvPr id="7" name="Content Placeholder 6">
            <a:extLst>
              <a:ext uri="{FF2B5EF4-FFF2-40B4-BE49-F238E27FC236}">
                <a16:creationId xmlns:a16="http://schemas.microsoft.com/office/drawing/2014/main" id="{DE26972A-61BB-067E-2137-3B6E5D35D285}"/>
              </a:ext>
            </a:extLst>
          </p:cNvPr>
          <p:cNvSpPr>
            <a:spLocks noGrp="1"/>
          </p:cNvSpPr>
          <p:nvPr>
            <p:ph idx="1"/>
          </p:nvPr>
        </p:nvSpPr>
        <p:spPr>
          <a:xfrm>
            <a:off x="795141" y="827357"/>
            <a:ext cx="8596668" cy="5740400"/>
          </a:xfrm>
        </p:spPr>
        <p:txBody>
          <a:bodyPr>
            <a:normAutofit/>
          </a:bodyPr>
          <a:lstStyle/>
          <a:p>
            <a:endParaRPr lang="en-IN" sz="2600" dirty="0"/>
          </a:p>
          <a:p>
            <a:r>
              <a:rPr lang="en-IN" sz="2600" dirty="0"/>
              <a:t>Confusion Matrix-VGG16</a:t>
            </a:r>
            <a:endParaRPr lang="en-IN" sz="600" dirty="0"/>
          </a:p>
          <a:p>
            <a:endParaRPr lang="en-IN" sz="1600" dirty="0"/>
          </a:p>
          <a:p>
            <a:endParaRPr lang="en-IN" sz="1600" dirty="0"/>
          </a:p>
          <a:p>
            <a:pPr marL="0" indent="0">
              <a:buNone/>
            </a:pPr>
            <a:endParaRPr lang="en-IN" sz="1600" dirty="0"/>
          </a:p>
          <a:p>
            <a:endParaRPr lang="en-IN" sz="1600" dirty="0"/>
          </a:p>
          <a:p>
            <a:endParaRPr lang="en-IN" sz="1600" dirty="0"/>
          </a:p>
          <a:p>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600" dirty="0"/>
          </a:p>
        </p:txBody>
      </p:sp>
      <p:pic>
        <p:nvPicPr>
          <p:cNvPr id="4" name="Picture 3" descr="A blue squares with white text&#10;&#10;AI-generated content may be incorrect.">
            <a:extLst>
              <a:ext uri="{FF2B5EF4-FFF2-40B4-BE49-F238E27FC236}">
                <a16:creationId xmlns:a16="http://schemas.microsoft.com/office/drawing/2014/main" id="{7202793C-C094-8B03-6BFE-4FF5FC455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214" y="2080427"/>
            <a:ext cx="5010922" cy="3950216"/>
          </a:xfrm>
          <a:prstGeom prst="rect">
            <a:avLst/>
          </a:prstGeom>
        </p:spPr>
      </p:pic>
    </p:spTree>
    <p:extLst>
      <p:ext uri="{BB962C8B-B14F-4D97-AF65-F5344CB8AC3E}">
        <p14:creationId xmlns:p14="http://schemas.microsoft.com/office/powerpoint/2010/main" val="2172423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E6B7-A60E-2812-A974-BB4D8454F066}"/>
              </a:ext>
            </a:extLst>
          </p:cNvPr>
          <p:cNvSpPr>
            <a:spLocks noGrp="1"/>
          </p:cNvSpPr>
          <p:nvPr>
            <p:ph type="title"/>
          </p:nvPr>
        </p:nvSpPr>
        <p:spPr>
          <a:xfrm>
            <a:off x="677333" y="177800"/>
            <a:ext cx="8596668" cy="728133"/>
          </a:xfrm>
        </p:spPr>
        <p:txBody>
          <a:bodyPr>
            <a:normAutofit/>
          </a:bodyPr>
          <a:lstStyle/>
          <a:p>
            <a:r>
              <a:rPr lang="en-IN" b="1" dirty="0" err="1">
                <a:latin typeface="Times New Roman" panose="02020603050405020304" pitchFamily="18" charset="0"/>
                <a:cs typeface="Times New Roman" panose="02020603050405020304" pitchFamily="18" charset="0"/>
              </a:rPr>
              <a:t>Streamlit</a:t>
            </a:r>
            <a:r>
              <a:rPr lang="en-IN" b="1" dirty="0">
                <a:latin typeface="Times New Roman" panose="02020603050405020304" pitchFamily="18" charset="0"/>
                <a:cs typeface="Times New Roman" panose="02020603050405020304" pitchFamily="18" charset="0"/>
              </a:rPr>
              <a:t> App Development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AD4B13-8722-FB80-5FAB-782E3057A043}"/>
              </a:ext>
            </a:extLst>
          </p:cNvPr>
          <p:cNvSpPr>
            <a:spLocks noGrp="1"/>
          </p:cNvSpPr>
          <p:nvPr>
            <p:ph idx="1"/>
          </p:nvPr>
        </p:nvSpPr>
        <p:spPr>
          <a:xfrm>
            <a:off x="677333" y="905933"/>
            <a:ext cx="8940799" cy="5808134"/>
          </a:xfrm>
        </p:spPr>
        <p:txBody>
          <a:bodyPr>
            <a:normAutofit fontScale="85000" lnSpcReduction="20000"/>
          </a:bodyPr>
          <a:lstStyle/>
          <a:p>
            <a:pPr marL="0" indent="0">
              <a:buNone/>
            </a:pPr>
            <a:r>
              <a:rPr lang="en-IN" sz="2600" b="1" dirty="0">
                <a:latin typeface="Times New Roman" panose="02020603050405020304" pitchFamily="18" charset="0"/>
                <a:cs typeface="Times New Roman" panose="02020603050405020304" pitchFamily="18" charset="0"/>
              </a:rPr>
              <a:t>Transfer learning</a:t>
            </a:r>
          </a:p>
          <a:p>
            <a:r>
              <a:rPr lang="en-US" sz="2600" dirty="0">
                <a:latin typeface="Times New Roman" panose="02020603050405020304" pitchFamily="18" charset="0"/>
                <a:cs typeface="Times New Roman" panose="02020603050405020304" pitchFamily="18" charset="0"/>
              </a:rPr>
              <a:t>Transfer learning is a technique where a pre-trained model is adapted to a new task, allowing it to leverage existing learned features. It is especially useful when the target dataset is small, improving accuracy and reducing training time. </a:t>
            </a:r>
          </a:p>
          <a:p>
            <a:pPr marL="0" indent="0">
              <a:buNone/>
            </a:pPr>
            <a:r>
              <a:rPr lang="en-US" sz="2600" b="1" dirty="0">
                <a:latin typeface="Times New Roman" panose="02020603050405020304" pitchFamily="18" charset="0"/>
                <a:cs typeface="Times New Roman" panose="02020603050405020304" pitchFamily="18" charset="0"/>
              </a:rPr>
              <a:t>Final Classification Model Selection-VGG16</a:t>
            </a:r>
          </a:p>
          <a:p>
            <a:r>
              <a:rPr lang="en-US" sz="2600" dirty="0">
                <a:latin typeface="Times New Roman" panose="02020603050405020304" pitchFamily="18" charset="0"/>
                <a:cs typeface="Times New Roman" panose="02020603050405020304" pitchFamily="18" charset="0"/>
              </a:rPr>
              <a:t>VGG16 was selected as the final classification model due to its proven reliability, simplicity, and strong performance in medical imaging tasks.</a:t>
            </a:r>
          </a:p>
          <a:p>
            <a:r>
              <a:rPr lang="en-US" sz="2600" dirty="0">
                <a:latin typeface="Times New Roman" panose="02020603050405020304" pitchFamily="18" charset="0"/>
                <a:cs typeface="Times New Roman" panose="02020603050405020304" pitchFamily="18" charset="0"/>
              </a:rPr>
              <a:t>Fine-tuning VGG16 using transfer learning allowed the model to adapt to the TB dataset efficiently, achieving high accuracy and generalization even with limited data</a:t>
            </a:r>
          </a:p>
          <a:p>
            <a:pPr marL="0" indent="0">
              <a:buNone/>
            </a:pPr>
            <a:r>
              <a:rPr lang="en-IN" sz="2600" b="1" dirty="0">
                <a:latin typeface="Times New Roman" panose="02020603050405020304" pitchFamily="18" charset="0"/>
                <a:cs typeface="Times New Roman" panose="02020603050405020304" pitchFamily="18" charset="0"/>
              </a:rPr>
              <a:t>Early and Accurate prediction </a:t>
            </a:r>
          </a:p>
          <a:p>
            <a:r>
              <a:rPr lang="en-US" sz="2600" dirty="0">
                <a:latin typeface="Times New Roman" panose="02020603050405020304" pitchFamily="18" charset="0"/>
                <a:cs typeface="Times New Roman" panose="02020603050405020304" pitchFamily="18" charset="0"/>
              </a:rPr>
              <a:t>The final TB detection system is deployed as a </a:t>
            </a:r>
            <a:r>
              <a:rPr lang="en-US" sz="2600" dirty="0" err="1">
                <a:latin typeface="Times New Roman" panose="02020603050405020304" pitchFamily="18" charset="0"/>
                <a:cs typeface="Times New Roman" panose="02020603050405020304" pitchFamily="18" charset="0"/>
              </a:rPr>
              <a:t>Streamlit</a:t>
            </a:r>
            <a:r>
              <a:rPr lang="en-US" sz="2600" dirty="0">
                <a:latin typeface="Times New Roman" panose="02020603050405020304" pitchFamily="18" charset="0"/>
                <a:cs typeface="Times New Roman" panose="02020603050405020304" pitchFamily="18" charset="0"/>
              </a:rPr>
              <a:t> web application, enabling users to upload chest X-ray images and receive instant predictions. Once an image is uploaded, the app preprocesses it and passes it through the fine-tuned VGG16 model, delivering a clear classification either Normal or TB-positive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830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98C9-AC90-0484-2CF4-25DCD5AA073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AWS Deployment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5EA253-F58C-EA1E-8A87-3D9D2A1B64F6}"/>
              </a:ext>
            </a:extLst>
          </p:cNvPr>
          <p:cNvSpPr>
            <a:spLocks noGrp="1"/>
          </p:cNvSpPr>
          <p:nvPr>
            <p:ph idx="1"/>
          </p:nvPr>
        </p:nvSpPr>
        <p:spPr>
          <a:xfrm>
            <a:off x="677334" y="1456268"/>
            <a:ext cx="8596668" cy="2980266"/>
          </a:xfrm>
        </p:spPr>
        <p:txBody>
          <a:bodyPr>
            <a:normAutofit/>
          </a:bodyPr>
          <a:lstStyle/>
          <a:p>
            <a:r>
              <a:rPr lang="en-US" sz="2400" dirty="0">
                <a:latin typeface="Times New Roman" panose="02020603050405020304" pitchFamily="18" charset="0"/>
                <a:cs typeface="Times New Roman" panose="02020603050405020304" pitchFamily="18" charset="0"/>
              </a:rPr>
              <a:t>Full control over environment and dependencies.</a:t>
            </a:r>
          </a:p>
          <a:p>
            <a:r>
              <a:rPr lang="en-US" sz="2400" dirty="0">
                <a:latin typeface="Times New Roman" panose="02020603050405020304" pitchFamily="18" charset="0"/>
                <a:cs typeface="Times New Roman" panose="02020603050405020304" pitchFamily="18" charset="0"/>
              </a:rPr>
              <a:t>Scalable compute—choose CPU or GPU instances as needed.</a:t>
            </a:r>
          </a:p>
          <a:p>
            <a:r>
              <a:rPr lang="en-US" sz="2400" dirty="0">
                <a:latin typeface="Times New Roman" panose="02020603050405020304" pitchFamily="18" charset="0"/>
                <a:cs typeface="Times New Roman" panose="02020603050405020304" pitchFamily="18" charset="0"/>
              </a:rPr>
              <a:t>Global access with low latency for real-time predictions.</a:t>
            </a:r>
          </a:p>
          <a:p>
            <a:r>
              <a:rPr lang="en-US" sz="2400" dirty="0">
                <a:latin typeface="Times New Roman" panose="02020603050405020304" pitchFamily="18" charset="0"/>
                <a:cs typeface="Times New Roman" panose="02020603050405020304" pitchFamily="18" charset="0"/>
              </a:rPr>
              <a:t>Secure and cost-effective, with pay-as-you-go pricing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32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3AA8-E646-C1EF-088E-1E72E62B8B1C}"/>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6E0F382-6BC3-6B14-95E2-41D8342FEE11}"/>
              </a:ext>
            </a:extLst>
          </p:cNvPr>
          <p:cNvSpPr>
            <a:spLocks noGrp="1"/>
          </p:cNvSpPr>
          <p:nvPr>
            <p:ph idx="1"/>
          </p:nvPr>
        </p:nvSpPr>
        <p:spPr>
          <a:xfrm>
            <a:off x="677334" y="1488613"/>
            <a:ext cx="8596668" cy="3880773"/>
          </a:xfrm>
        </p:spPr>
        <p:txBody>
          <a:bodyPr/>
          <a:lstStyle/>
          <a:p>
            <a:pPr marL="0" indent="0">
              <a:buNone/>
            </a:pPr>
            <a:r>
              <a:rPr lang="en-US" sz="2400" dirty="0">
                <a:latin typeface="Times New Roman" panose="02020603050405020304" pitchFamily="18" charset="0"/>
                <a:cs typeface="Times New Roman" panose="02020603050405020304" pitchFamily="18" charset="0"/>
              </a:rPr>
              <a:t>This project focuses on building a deep learning-based system to detect tuberculosis (TB) from chest X-ray images. By applying transfer learning with models like ResNet50 and EfficientNetB0, the system classifies images as normal or  TB-positive. It includes preprocessing, data augmentation, and performance evaluation. The final model is deployed via </a:t>
            </a:r>
            <a:r>
              <a:rPr lang="en-US" sz="2400"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on AWS, offering a user-friendly interface for real-time TB prediction supporting faster, more accessible diagnostics in healthcare.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61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FDBB-CE83-84AA-7B47-EC68BE5C36EC}"/>
              </a:ext>
            </a:extLst>
          </p:cNvPr>
          <p:cNvSpPr>
            <a:spLocks noGrp="1"/>
          </p:cNvSpPr>
          <p:nvPr>
            <p:ph type="title"/>
          </p:nvPr>
        </p:nvSpPr>
        <p:spPr>
          <a:xfrm>
            <a:off x="745067" y="508000"/>
            <a:ext cx="8596668" cy="1320800"/>
          </a:xfrm>
        </p:spPr>
        <p:txBody>
          <a:bodyPr>
            <a:normAutofit/>
          </a:bodyPr>
          <a:lstStyle/>
          <a:p>
            <a:r>
              <a:rPr lang="en-US" dirty="0">
                <a:latin typeface="Times New Roman" panose="02020603050405020304" pitchFamily="18" charset="0"/>
                <a:cs typeface="Times New Roman" panose="02020603050405020304" pitchFamily="18" charset="0"/>
              </a:rPr>
              <a:t>Steps to achieve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app with model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DD9F42-493A-B400-A88A-77778C11012A}"/>
              </a:ext>
            </a:extLst>
          </p:cNvPr>
          <p:cNvSpPr>
            <a:spLocks noGrp="1"/>
          </p:cNvSpPr>
          <p:nvPr>
            <p:ph idx="1"/>
          </p:nvPr>
        </p:nvSpPr>
        <p:spPr>
          <a:xfrm>
            <a:off x="745067" y="1728789"/>
            <a:ext cx="8596668" cy="4358744"/>
          </a:xfrm>
        </p:spPr>
        <p:txBody>
          <a:bodyPr>
            <a:normAutofit fontScale="92500" lnSpcReduction="10000"/>
          </a:bodyPr>
          <a:lstStyle/>
          <a:p>
            <a:r>
              <a:rPr lang="en-IN" sz="2600" dirty="0">
                <a:latin typeface="Times New Roman" panose="02020603050405020304" pitchFamily="18" charset="0"/>
                <a:cs typeface="Times New Roman" panose="02020603050405020304" pitchFamily="18" charset="0"/>
              </a:rPr>
              <a:t>Get the data from </a:t>
            </a:r>
            <a:r>
              <a:rPr lang="en-IN" sz="2600" dirty="0" err="1">
                <a:latin typeface="Times New Roman" panose="02020603050405020304" pitchFamily="18" charset="0"/>
                <a:cs typeface="Times New Roman" panose="02020603050405020304" pitchFamily="18" charset="0"/>
              </a:rPr>
              <a:t>kaggle</a:t>
            </a:r>
            <a:endParaRPr lang="en-IN" sz="26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Get balanced dataset using data augmentation</a:t>
            </a:r>
          </a:p>
          <a:p>
            <a:pPr marL="0" indent="0">
              <a:buNone/>
            </a:pPr>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Transfer learning  models</a:t>
            </a:r>
          </a:p>
          <a:p>
            <a:pPr marL="0" indent="0">
              <a:buNone/>
            </a:pPr>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Integrate with </a:t>
            </a:r>
            <a:r>
              <a:rPr lang="en-IN" sz="2600" dirty="0" err="1">
                <a:latin typeface="Times New Roman" panose="02020603050405020304" pitchFamily="18" charset="0"/>
                <a:cs typeface="Times New Roman" panose="02020603050405020304" pitchFamily="18" charset="0"/>
              </a:rPr>
              <a:t>Mlflow</a:t>
            </a:r>
            <a:endParaRPr lang="en-IN" sz="26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a:p>
            <a:r>
              <a:rPr lang="en-IN" sz="2600" dirty="0" err="1">
                <a:latin typeface="Times New Roman" panose="02020603050405020304" pitchFamily="18" charset="0"/>
                <a:cs typeface="Times New Roman" panose="02020603050405020304" pitchFamily="18" charset="0"/>
              </a:rPr>
              <a:t>Streamlit</a:t>
            </a:r>
            <a:r>
              <a:rPr lang="en-IN" sz="2600" dirty="0">
                <a:latin typeface="Times New Roman" panose="02020603050405020304" pitchFamily="18" charset="0"/>
                <a:cs typeface="Times New Roman" panose="02020603050405020304" pitchFamily="18" charset="0"/>
              </a:rPr>
              <a:t> App Development and AWS deployment </a:t>
            </a:r>
          </a:p>
          <a:p>
            <a:endParaRPr lang="en-IN" dirty="0"/>
          </a:p>
        </p:txBody>
      </p:sp>
    </p:spTree>
    <p:extLst>
      <p:ext uri="{BB962C8B-B14F-4D97-AF65-F5344CB8AC3E}">
        <p14:creationId xmlns:p14="http://schemas.microsoft.com/office/powerpoint/2010/main" val="1121421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3702-8D41-91D4-31A5-CC5778008D60}"/>
              </a:ext>
            </a:extLst>
          </p:cNvPr>
          <p:cNvSpPr>
            <a:spLocks noGrp="1"/>
          </p:cNvSpPr>
          <p:nvPr>
            <p:ph type="title"/>
          </p:nvPr>
        </p:nvSpPr>
        <p:spPr/>
        <p:txBody>
          <a:bodyPr/>
          <a:lstStyle/>
          <a:p>
            <a:r>
              <a:rPr lang="en-US" dirty="0">
                <a:solidFill>
                  <a:srgbClr val="92D050"/>
                </a:solidFill>
                <a:latin typeface="Times New Roman" panose="02020603050405020304" pitchFamily="18" charset="0"/>
                <a:cs typeface="Times New Roman" panose="02020603050405020304" pitchFamily="18" charset="0"/>
              </a:rPr>
              <a:t>Computer vision</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A441BA-151B-E429-3F26-07A086A02597}"/>
              </a:ext>
            </a:extLst>
          </p:cNvPr>
          <p:cNvSpPr>
            <a:spLocks noGrp="1"/>
          </p:cNvSpPr>
          <p:nvPr>
            <p:ph idx="1"/>
          </p:nvPr>
        </p:nvSpPr>
        <p:spPr>
          <a:xfrm>
            <a:off x="677334" y="1227668"/>
            <a:ext cx="8596668" cy="5630332"/>
          </a:xfrm>
        </p:spPr>
        <p:txBody>
          <a:bodyPr>
            <a:normAutofit/>
          </a:bodyPr>
          <a:lstStyle/>
          <a:p>
            <a:r>
              <a:rPr lang="en-US" sz="2400" dirty="0">
                <a:latin typeface="Times New Roman" panose="02020603050405020304" pitchFamily="18" charset="0"/>
                <a:cs typeface="Times New Roman" panose="02020603050405020304" pitchFamily="18" charset="0"/>
              </a:rPr>
              <a:t>Computer Vision is a field of Artificial Intelligence that enables machines to interpret and understand visual data—images, videos, and even live camera feeds. It mimics human vision by extracting meaningful information from visual inputs and making decisions based on that data.</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800" dirty="0">
                <a:solidFill>
                  <a:srgbClr val="92D050"/>
                </a:solidFill>
                <a:latin typeface="Times New Roman" panose="02020603050405020304" pitchFamily="18" charset="0"/>
                <a:cs typeface="Times New Roman" panose="02020603050405020304" pitchFamily="18" charset="0"/>
              </a:rPr>
              <a:t>Role of Deep Learning in Computer Vision</a:t>
            </a:r>
          </a:p>
          <a:p>
            <a:r>
              <a:rPr lang="en-US" sz="2400" dirty="0">
                <a:latin typeface="Times New Roman" panose="02020603050405020304" pitchFamily="18" charset="0"/>
                <a:cs typeface="Times New Roman" panose="02020603050405020304" pitchFamily="18" charset="0"/>
              </a:rPr>
              <a:t>Deep Learning has revolutionized Computer Vision by enabling machines to automatically learn hierarchical features from raw visual data—without manual intervention. Traditional methods relied on handcrafted features and rule-based algorithms, which struggled with complex, real-world scenarios. Deep learning, especially through Convolutional Neural Networks (CNNs), has overcome these limitations.</a:t>
            </a:r>
          </a:p>
          <a:p>
            <a:pPr marL="0" indent="0">
              <a:buNone/>
            </a:pPr>
            <a:endParaRPr lang="en-IN" dirty="0"/>
          </a:p>
        </p:txBody>
      </p:sp>
    </p:spTree>
    <p:extLst>
      <p:ext uri="{BB962C8B-B14F-4D97-AF65-F5344CB8AC3E}">
        <p14:creationId xmlns:p14="http://schemas.microsoft.com/office/powerpoint/2010/main" val="9103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9D4B-C498-8AF9-23AC-2B83CFB5AC14}"/>
              </a:ext>
            </a:extLst>
          </p:cNvPr>
          <p:cNvSpPr>
            <a:spLocks noGrp="1"/>
          </p:cNvSpPr>
          <p:nvPr>
            <p:ph type="title"/>
          </p:nvPr>
        </p:nvSpPr>
        <p:spPr>
          <a:xfrm>
            <a:off x="677334" y="228600"/>
            <a:ext cx="8596668" cy="1320800"/>
          </a:xfrm>
        </p:spPr>
        <p:txBody>
          <a:bodyPr>
            <a:normAutofit fontScale="90000"/>
          </a:bodyPr>
          <a:lstStyle/>
          <a:p>
            <a:r>
              <a:rPr lang="en-IN" sz="4000" b="1" dirty="0">
                <a:latin typeface="Times New Roman" panose="02020603050405020304" pitchFamily="18" charset="0"/>
                <a:cs typeface="Times New Roman" panose="02020603050405020304" pitchFamily="18" charset="0"/>
              </a:rPr>
              <a:t>Get balanced dataset using data augmentation</a:t>
            </a:r>
            <a:br>
              <a:rPr lang="en-IN" sz="4000" b="1" dirty="0">
                <a:latin typeface="Bahnschrift Light Condensed" panose="020B0502040204020203" pitchFamily="34" charset="0"/>
                <a:cs typeface="Times New Roman" panose="02020603050405020304" pitchFamily="18" charset="0"/>
              </a:rPr>
            </a:br>
            <a:br>
              <a:rPr lang="en-IN" b="1" dirty="0">
                <a:latin typeface="Bahnschrift Light Condensed" panose="020B0502040204020203" pitchFamily="34" charset="0"/>
                <a:cs typeface="Times New Roman" panose="02020603050405020304" pitchFamily="18" charset="0"/>
              </a:rPr>
            </a:br>
            <a:endParaRPr lang="en-IN" dirty="0"/>
          </a:p>
        </p:txBody>
      </p:sp>
      <p:sp>
        <p:nvSpPr>
          <p:cNvPr id="11" name="Content Placeholder 10">
            <a:extLst>
              <a:ext uri="{FF2B5EF4-FFF2-40B4-BE49-F238E27FC236}">
                <a16:creationId xmlns:a16="http://schemas.microsoft.com/office/drawing/2014/main" id="{770AA272-E74E-ED1D-BA7B-8FB4196C9D84}"/>
              </a:ext>
            </a:extLst>
          </p:cNvPr>
          <p:cNvSpPr>
            <a:spLocks noGrp="1"/>
          </p:cNvSpPr>
          <p:nvPr>
            <p:ph idx="1"/>
          </p:nvPr>
        </p:nvSpPr>
        <p:spPr>
          <a:xfrm>
            <a:off x="677334" y="1549400"/>
            <a:ext cx="8596668" cy="4334933"/>
          </a:xfrm>
        </p:spPr>
        <p:txBody>
          <a:bodyPr>
            <a:normAutofit/>
          </a:bodyPr>
          <a:lstStyle/>
          <a:p>
            <a:r>
              <a:rPr lang="en-US" sz="2400" dirty="0">
                <a:latin typeface="Times New Roman" panose="02020603050405020304" pitchFamily="18" charset="0"/>
                <a:cs typeface="Times New Roman" panose="02020603050405020304" pitchFamily="18" charset="0"/>
              </a:rPr>
              <a:t>In TB datasets, normal cases often outnumber TB-positive cases, leading to biased model predictions.</a:t>
            </a:r>
          </a:p>
          <a:p>
            <a:r>
              <a:rPr lang="en-US" sz="2400" dirty="0">
                <a:latin typeface="Times New Roman" panose="02020603050405020304" pitchFamily="18" charset="0"/>
                <a:cs typeface="Times New Roman" panose="02020603050405020304" pitchFamily="18" charset="0"/>
              </a:rPr>
              <a:t>Models trained on imbalanced data tend to favor the majority class, reducing sensitivity (true positive rate) for TB detection.</a:t>
            </a:r>
          </a:p>
          <a:p>
            <a:r>
              <a:rPr lang="en-US" sz="2400" dirty="0">
                <a:latin typeface="Times New Roman" panose="02020603050405020304" pitchFamily="18" charset="0"/>
                <a:cs typeface="Times New Roman" panose="02020603050405020304" pitchFamily="18" charset="0"/>
              </a:rPr>
              <a:t>Augmenting TB-positive images (rotation, flipping, zooming, contrast adjustment) synthetically increases their count.</a:t>
            </a:r>
          </a:p>
          <a:p>
            <a:r>
              <a:rPr lang="en-US" sz="2400" dirty="0">
                <a:latin typeface="Times New Roman" panose="02020603050405020304" pitchFamily="18" charset="0"/>
                <a:cs typeface="Times New Roman" panose="02020603050405020304" pitchFamily="18" charset="0"/>
              </a:rPr>
              <a:t>This helps the model learn diverse representations of TB features, improving generalization.</a:t>
            </a:r>
          </a:p>
          <a:p>
            <a:pPr marL="0" indent="0">
              <a:buNone/>
            </a:pPr>
            <a:endParaRPr lang="en-IN" sz="2400" dirty="0"/>
          </a:p>
        </p:txBody>
      </p:sp>
      <p:sp>
        <p:nvSpPr>
          <p:cNvPr id="3" name="Rectangle 1">
            <a:extLst>
              <a:ext uri="{FF2B5EF4-FFF2-40B4-BE49-F238E27FC236}">
                <a16:creationId xmlns:a16="http://schemas.microsoft.com/office/drawing/2014/main" id="{12E00AF2-986F-FBCD-11E0-F9A94948C26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 TB datasets, </a:t>
            </a:r>
            <a:r>
              <a:rPr kumimoji="0" lang="en-US" altLang="en-US" sz="1800" b="1" i="0" u="none" strike="noStrike" cap="none" normalizeH="0" baseline="0">
                <a:ln>
                  <a:noFill/>
                </a:ln>
                <a:solidFill>
                  <a:schemeClr val="tx1"/>
                </a:solidFill>
                <a:effectLst/>
                <a:latin typeface="Arial" panose="020B0604020202020204" pitchFamily="34" charset="0"/>
              </a:rPr>
              <a:t>normal cases often outnumber TB-positive cases</a:t>
            </a:r>
            <a:r>
              <a:rPr kumimoji="0" lang="en-US" altLang="en-US" sz="1800" b="0" i="0" u="none" strike="noStrike" cap="none" normalizeH="0" baseline="0">
                <a:ln>
                  <a:noFill/>
                </a:ln>
                <a:solidFill>
                  <a:schemeClr val="tx1"/>
                </a:solidFill>
                <a:effectLst/>
                <a:latin typeface="Arial" panose="020B0604020202020204" pitchFamily="34" charset="0"/>
              </a:rPr>
              <a:t>, leading to biased model predictions.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79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07E0-512C-0749-0D21-9357FD19711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Transfer Learning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57CACB-40F7-2F87-88CF-5D6C7A04A38A}"/>
              </a:ext>
            </a:extLst>
          </p:cNvPr>
          <p:cNvSpPr>
            <a:spLocks noGrp="1"/>
          </p:cNvSpPr>
          <p:nvPr>
            <p:ph idx="1"/>
          </p:nvPr>
        </p:nvSpPr>
        <p:spPr>
          <a:xfrm>
            <a:off x="677334" y="1227667"/>
            <a:ext cx="8596668" cy="5545666"/>
          </a:xfrm>
        </p:spPr>
        <p:txBody>
          <a:bodyPr>
            <a:normAutofit/>
          </a:bodyPr>
          <a:lstStyle/>
          <a:p>
            <a:r>
              <a:rPr lang="en-US" sz="2400" dirty="0">
                <a:latin typeface="Times New Roman" panose="02020603050405020304" pitchFamily="18" charset="0"/>
                <a:cs typeface="Times New Roman" panose="02020603050405020304" pitchFamily="18" charset="0"/>
              </a:rPr>
              <a:t>Transfer learning is a powerful deep learning technique that enables models to leverage knowledge gained from large-scale datasets and apply it to specific tasks with limited data. Instead of training a model from scratch, pre-trained networks like ResNet50, EfficientNetB0, and VGG16 are fine-tuned on the target dataset—in this case, chest X-ray images for tuberculosis detection.</a:t>
            </a:r>
          </a:p>
          <a:p>
            <a:r>
              <a:rPr lang="en-US" sz="2400" dirty="0">
                <a:latin typeface="Times New Roman" panose="02020603050405020304" pitchFamily="18" charset="0"/>
                <a:cs typeface="Times New Roman" panose="02020603050405020304" pitchFamily="18" charset="0"/>
              </a:rPr>
              <a:t>This approach significantly reduces training time, improves model accuracy, and enhances generalization, especially in domains like medical imaging where labeled data is often scarce. By reusing learned features such as edges, textures, and shapes, transfer learning accelerates development and delivers high-performing diagnostic tools.</a:t>
            </a:r>
          </a:p>
        </p:txBody>
      </p:sp>
    </p:spTree>
    <p:extLst>
      <p:ext uri="{BB962C8B-B14F-4D97-AF65-F5344CB8AC3E}">
        <p14:creationId xmlns:p14="http://schemas.microsoft.com/office/powerpoint/2010/main" val="255771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1727-A029-AC08-382D-CD535CA9530C}"/>
              </a:ext>
            </a:extLst>
          </p:cNvPr>
          <p:cNvSpPr>
            <a:spLocks noGrp="1"/>
          </p:cNvSpPr>
          <p:nvPr>
            <p:ph type="title"/>
          </p:nvPr>
        </p:nvSpPr>
        <p:spPr>
          <a:xfrm>
            <a:off x="677334" y="609600"/>
            <a:ext cx="8415866" cy="1320800"/>
          </a:xfrm>
        </p:spPr>
        <p:txBody>
          <a:bodyPr>
            <a:normAutofit/>
          </a:bodyPr>
          <a:lstStyle/>
          <a:p>
            <a:pPr marL="0" indent="0"/>
            <a:r>
              <a:rPr lang="en-US" b="1" dirty="0">
                <a:latin typeface="Times New Roman" panose="02020603050405020304" pitchFamily="18" charset="0"/>
                <a:cs typeface="Times New Roman" panose="02020603050405020304" pitchFamily="18" charset="0"/>
              </a:rPr>
              <a:t>2023 MDPI study highlighted that transfer learning: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920BD2-249F-FDD9-1497-0BCD30BE16E8}"/>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Improves accuracy in medical image classification.</a:t>
            </a:r>
          </a:p>
          <a:p>
            <a:r>
              <a:rPr lang="en-US" sz="2400" dirty="0">
                <a:latin typeface="Times New Roman" panose="02020603050405020304" pitchFamily="18" charset="0"/>
                <a:cs typeface="Times New Roman" panose="02020603050405020304" pitchFamily="18" charset="0"/>
              </a:rPr>
              <a:t>Reduces resource requirements and training time.</a:t>
            </a:r>
          </a:p>
          <a:p>
            <a:r>
              <a:rPr lang="en-US" sz="2400" dirty="0">
                <a:latin typeface="Times New Roman" panose="02020603050405020304" pitchFamily="18" charset="0"/>
                <a:cs typeface="Times New Roman" panose="02020603050405020304" pitchFamily="18" charset="0"/>
              </a:rPr>
              <a:t>Addresses class imbalance and enhances model robustness.</a:t>
            </a:r>
          </a:p>
          <a:p>
            <a:r>
              <a:rPr lang="en-US" sz="2400" dirty="0">
                <a:latin typeface="Times New Roman" panose="02020603050405020304" pitchFamily="18" charset="0"/>
                <a:cs typeface="Times New Roman" panose="02020603050405020304" pitchFamily="18" charset="0"/>
              </a:rPr>
              <a:t>Multistage transfer learning further enhances performance by adapting features across domains with limited data.</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8858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19DC-8B53-F134-A5EC-41E8AB8A45E0}"/>
              </a:ext>
            </a:extLst>
          </p:cNvPr>
          <p:cNvSpPr>
            <a:spLocks noGrp="1"/>
          </p:cNvSpPr>
          <p:nvPr>
            <p:ph type="title"/>
          </p:nvPr>
        </p:nvSpPr>
        <p:spPr>
          <a:xfrm>
            <a:off x="677334" y="42333"/>
            <a:ext cx="8596668" cy="1320800"/>
          </a:xfrm>
        </p:spPr>
        <p:txBody>
          <a:bodyPr/>
          <a:lstStyle/>
          <a:p>
            <a:r>
              <a:rPr lang="en-US" dirty="0">
                <a:latin typeface="Times New Roman" panose="02020603050405020304" pitchFamily="18" charset="0"/>
                <a:cs typeface="Times New Roman" panose="02020603050405020304" pitchFamily="18" charset="0"/>
              </a:rPr>
              <a:t>Transfer Learning Models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3364AC-14DE-7419-871E-1576B56DC572}"/>
              </a:ext>
            </a:extLst>
          </p:cNvPr>
          <p:cNvSpPr>
            <a:spLocks noGrp="1"/>
          </p:cNvSpPr>
          <p:nvPr>
            <p:ph idx="1"/>
          </p:nvPr>
        </p:nvSpPr>
        <p:spPr>
          <a:xfrm>
            <a:off x="677334" y="677333"/>
            <a:ext cx="8596668" cy="6138334"/>
          </a:xfrm>
        </p:spPr>
        <p:txBody>
          <a:bodyPr>
            <a:normAutofit fontScale="92500"/>
          </a:bodyPr>
          <a:lstStyle/>
          <a:p>
            <a:pPr marL="0" indent="0">
              <a:buNone/>
            </a:pPr>
            <a:r>
              <a:rPr lang="en-US" sz="2400" b="1" dirty="0">
                <a:latin typeface="Times New Roman" panose="02020603050405020304" pitchFamily="18" charset="0"/>
                <a:cs typeface="Times New Roman" panose="02020603050405020304" pitchFamily="18" charset="0"/>
              </a:rPr>
              <a:t>ResNet50</a:t>
            </a:r>
          </a:p>
          <a:p>
            <a:r>
              <a:rPr lang="en-US" sz="2400" dirty="0">
                <a:latin typeface="Times New Roman" panose="02020603050405020304" pitchFamily="18" charset="0"/>
                <a:cs typeface="Times New Roman" panose="02020603050405020304" pitchFamily="18" charset="0"/>
              </a:rPr>
              <a:t>ResNet50 is a deep convolutional neural network with 50 layers that uses residual connections to overcome vanishing gradients and enable training of very deep models. It's widely used for image classification tasks due to its strong performance and robustness.</a:t>
            </a:r>
          </a:p>
          <a:p>
            <a:pPr marL="0" indent="0">
              <a:buNone/>
            </a:pPr>
            <a:r>
              <a:rPr lang="en-US" sz="2400" b="1" dirty="0">
                <a:latin typeface="Times New Roman" panose="02020603050405020304" pitchFamily="18" charset="0"/>
                <a:cs typeface="Times New Roman" panose="02020603050405020304" pitchFamily="18" charset="0"/>
              </a:rPr>
              <a:t>EfficientNetB0</a:t>
            </a:r>
          </a:p>
          <a:p>
            <a:r>
              <a:rPr lang="en-US" sz="2400" dirty="0">
                <a:latin typeface="Times New Roman" panose="02020603050405020304" pitchFamily="18" charset="0"/>
                <a:cs typeface="Times New Roman" panose="02020603050405020304" pitchFamily="18" charset="0"/>
              </a:rPr>
              <a:t>EfficientNetB0 is the baseline model of the </a:t>
            </a:r>
            <a:r>
              <a:rPr lang="en-US" sz="2400" dirty="0" err="1">
                <a:latin typeface="Times New Roman" panose="02020603050405020304" pitchFamily="18" charset="0"/>
                <a:cs typeface="Times New Roman" panose="02020603050405020304" pitchFamily="18" charset="0"/>
              </a:rPr>
              <a:t>EfficientNet</a:t>
            </a:r>
            <a:r>
              <a:rPr lang="en-US" sz="2400" dirty="0">
                <a:latin typeface="Times New Roman" panose="02020603050405020304" pitchFamily="18" charset="0"/>
                <a:cs typeface="Times New Roman" panose="02020603050405020304" pitchFamily="18" charset="0"/>
              </a:rPr>
              <a:t> family, designed using neural architecture search to optimize accuracy and efficiency. It balances depth, width, and resolution, achieving high performance with fewer parameters and faster inference.</a:t>
            </a:r>
          </a:p>
          <a:p>
            <a:pPr marL="0" indent="0">
              <a:buNone/>
            </a:pPr>
            <a:r>
              <a:rPr lang="en-US" sz="2400" b="1" dirty="0">
                <a:latin typeface="Times New Roman" panose="02020603050405020304" pitchFamily="18" charset="0"/>
                <a:cs typeface="Times New Roman" panose="02020603050405020304" pitchFamily="18" charset="0"/>
              </a:rPr>
              <a:t>VGG16</a:t>
            </a:r>
          </a:p>
          <a:p>
            <a:r>
              <a:rPr lang="en-US" sz="2400" dirty="0">
                <a:latin typeface="Times New Roman" panose="02020603050405020304" pitchFamily="18" charset="0"/>
                <a:cs typeface="Times New Roman" panose="02020603050405020304" pitchFamily="18" charset="0"/>
              </a:rPr>
              <a:t>VGG16 is a deep convolutional neural network with 16 layers, known for its simple and uniform architecture using small 3×3 filters. Developed by the Visual Geometry Group at Oxford, it excels in image classification tasks due to its depth and consistent structure.</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911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3B1D-F3C5-122C-11E0-CE0366B52F68}"/>
              </a:ext>
            </a:extLst>
          </p:cNvPr>
          <p:cNvSpPr>
            <a:spLocks noGrp="1"/>
          </p:cNvSpPr>
          <p:nvPr>
            <p:ph type="title"/>
          </p:nvPr>
        </p:nvSpPr>
        <p:spPr>
          <a:xfrm>
            <a:off x="677334" y="171539"/>
            <a:ext cx="8596668" cy="1320800"/>
          </a:xfrm>
        </p:spPr>
        <p:txBody>
          <a:bodyPr>
            <a:normAutofit/>
          </a:bodyPr>
          <a:lstStyle/>
          <a:p>
            <a:r>
              <a:rPr lang="en-IN" b="1" dirty="0">
                <a:latin typeface="Times New Roman" panose="02020603050405020304" pitchFamily="18" charset="0"/>
                <a:cs typeface="Times New Roman" panose="02020603050405020304" pitchFamily="18" charset="0"/>
              </a:rPr>
              <a:t>Integrate with </a:t>
            </a:r>
            <a:r>
              <a:rPr lang="en-IN" b="1" dirty="0" err="1">
                <a:latin typeface="Times New Roman" panose="02020603050405020304" pitchFamily="18" charset="0"/>
                <a:cs typeface="Times New Roman" panose="02020603050405020304" pitchFamily="18" charset="0"/>
              </a:rPr>
              <a:t>Mlflow</a:t>
            </a:r>
            <a:br>
              <a:rPr lang="en-IN" b="1" dirty="0">
                <a:latin typeface="Bahnschrift Light Condensed" panose="020B0502040204020203"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1BD6596-463A-883B-D173-7F164A6DE90E}"/>
              </a:ext>
            </a:extLst>
          </p:cNvPr>
          <p:cNvSpPr>
            <a:spLocks noGrp="1"/>
          </p:cNvSpPr>
          <p:nvPr>
            <p:ph idx="1"/>
          </p:nvPr>
        </p:nvSpPr>
        <p:spPr>
          <a:xfrm>
            <a:off x="677334" y="1058333"/>
            <a:ext cx="8596668" cy="5731934"/>
          </a:xfrm>
        </p:spPr>
        <p:txBody>
          <a:bodyPr/>
          <a:lstStyle/>
          <a:p>
            <a:r>
              <a:rPr lang="en-US" sz="2400" dirty="0">
                <a:latin typeface="Times New Roman" panose="02020603050405020304" pitchFamily="18" charset="0"/>
                <a:cs typeface="Times New Roman" panose="02020603050405020304" pitchFamily="18" charset="0"/>
              </a:rPr>
              <a:t>Integrating </a:t>
            </a:r>
            <a:r>
              <a:rPr lang="en-US" sz="2400" dirty="0" err="1">
                <a:latin typeface="Times New Roman" panose="02020603050405020304" pitchFamily="18" charset="0"/>
                <a:cs typeface="Times New Roman" panose="02020603050405020304" pitchFamily="18" charset="0"/>
              </a:rPr>
              <a:t>MLflow</a:t>
            </a:r>
            <a:r>
              <a:rPr lang="en-US" sz="2400" dirty="0">
                <a:latin typeface="Times New Roman" panose="02020603050405020304" pitchFamily="18" charset="0"/>
                <a:cs typeface="Times New Roman" panose="02020603050405020304" pitchFamily="18" charset="0"/>
              </a:rPr>
              <a:t> enables efficient model tracking, version control, and reproducibility in Deep learning workflows. </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031EBE2-721C-B607-A276-96EFAEC6E05C}"/>
              </a:ext>
            </a:extLst>
          </p:cNvPr>
          <p:cNvPicPr>
            <a:picLocks noChangeAspect="1"/>
          </p:cNvPicPr>
          <p:nvPr/>
        </p:nvPicPr>
        <p:blipFill>
          <a:blip r:embed="rId2"/>
          <a:stretch>
            <a:fillRect/>
          </a:stretch>
        </p:blipFill>
        <p:spPr>
          <a:xfrm>
            <a:off x="1211295" y="2278890"/>
            <a:ext cx="7831105" cy="3894157"/>
          </a:xfrm>
          <a:prstGeom prst="rect">
            <a:avLst/>
          </a:prstGeom>
        </p:spPr>
      </p:pic>
    </p:spTree>
    <p:extLst>
      <p:ext uri="{BB962C8B-B14F-4D97-AF65-F5344CB8AC3E}">
        <p14:creationId xmlns:p14="http://schemas.microsoft.com/office/powerpoint/2010/main" val="1297406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235</TotalTime>
  <Words>847</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Light Condensed</vt:lpstr>
      <vt:lpstr>Times New Roman</vt:lpstr>
      <vt:lpstr>Trebuchet MS</vt:lpstr>
      <vt:lpstr>Wingdings 3</vt:lpstr>
      <vt:lpstr>Facet</vt:lpstr>
      <vt:lpstr> Tuberculosis Detection Using Deep Learning  </vt:lpstr>
      <vt:lpstr>INTRODUCTION</vt:lpstr>
      <vt:lpstr>Steps to achieve streamlit app with model </vt:lpstr>
      <vt:lpstr>Computer vision</vt:lpstr>
      <vt:lpstr>Get balanced dataset using data augmentation  </vt:lpstr>
      <vt:lpstr>Transfer Learning</vt:lpstr>
      <vt:lpstr>2023 MDPI study highlighted that transfer learning:</vt:lpstr>
      <vt:lpstr>Transfer Learning Models</vt:lpstr>
      <vt:lpstr>Integrate with Mlflow </vt:lpstr>
      <vt:lpstr>Classification-Models, Test Accuracy</vt:lpstr>
      <vt:lpstr>Final Classification model-VGG16</vt:lpstr>
      <vt:lpstr>Streamlit App Development</vt:lpstr>
      <vt:lpstr>AWS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 R</dc:creator>
  <cp:lastModifiedBy>Shan R</cp:lastModifiedBy>
  <cp:revision>2</cp:revision>
  <dcterms:created xsi:type="dcterms:W3CDTF">2025-07-04T10:33:38Z</dcterms:created>
  <dcterms:modified xsi:type="dcterms:W3CDTF">2025-08-10T05:47:30Z</dcterms:modified>
</cp:coreProperties>
</file>