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3" r:id="rId8"/>
    <p:sldId id="262" r:id="rId9"/>
    <p:sldId id="261"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B58E9C-F527-4FD4-8F8C-B503F6532399}" v="66" dt="2025-06-10T11:45:16.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 R" userId="ec27b4b509f7d961" providerId="LiveId" clId="{F0B58E9C-F527-4FD4-8F8C-B503F6532399}"/>
    <pc:docChg chg="undo custSel addSld delSld modSld">
      <pc:chgData name="Shan R" userId="ec27b4b509f7d961" providerId="LiveId" clId="{F0B58E9C-F527-4FD4-8F8C-B503F6532399}" dt="2025-06-10T11:46:14.872" v="1462" actId="122"/>
      <pc:docMkLst>
        <pc:docMk/>
      </pc:docMkLst>
      <pc:sldChg chg="addSp delSp modSp new mod modClrScheme chgLayout">
        <pc:chgData name="Shan R" userId="ec27b4b509f7d961" providerId="LiveId" clId="{F0B58E9C-F527-4FD4-8F8C-B503F6532399}" dt="2025-06-05T06:45:34.308" v="817" actId="1076"/>
        <pc:sldMkLst>
          <pc:docMk/>
          <pc:sldMk cId="1101195920" sldId="256"/>
        </pc:sldMkLst>
        <pc:spChg chg="add mod ord">
          <ac:chgData name="Shan R" userId="ec27b4b509f7d961" providerId="LiveId" clId="{F0B58E9C-F527-4FD4-8F8C-B503F6532399}" dt="2025-06-05T06:45:34.308" v="817" actId="1076"/>
          <ac:spMkLst>
            <pc:docMk/>
            <pc:sldMk cId="1101195920" sldId="256"/>
            <ac:spMk id="4" creationId="{F7440CBF-FAAA-7503-C58E-177F6DE445F5}"/>
          </ac:spMkLst>
        </pc:spChg>
      </pc:sldChg>
      <pc:sldChg chg="modSp new mod">
        <pc:chgData name="Shan R" userId="ec27b4b509f7d961" providerId="LiveId" clId="{F0B58E9C-F527-4FD4-8F8C-B503F6532399}" dt="2025-06-05T06:54:40.647" v="919" actId="1076"/>
        <pc:sldMkLst>
          <pc:docMk/>
          <pc:sldMk cId="1211452311" sldId="257"/>
        </pc:sldMkLst>
        <pc:spChg chg="mod">
          <ac:chgData name="Shan R" userId="ec27b4b509f7d961" providerId="LiveId" clId="{F0B58E9C-F527-4FD4-8F8C-B503F6532399}" dt="2025-06-05T06:54:40.647" v="919" actId="1076"/>
          <ac:spMkLst>
            <pc:docMk/>
            <pc:sldMk cId="1211452311" sldId="257"/>
            <ac:spMk id="2" creationId="{E3A7DF52-6C36-2DF2-4FAF-6BB87C7A0F4D}"/>
          </ac:spMkLst>
        </pc:spChg>
        <pc:spChg chg="mod">
          <ac:chgData name="Shan R" userId="ec27b4b509f7d961" providerId="LiveId" clId="{F0B58E9C-F527-4FD4-8F8C-B503F6532399}" dt="2025-06-05T06:54:31.745" v="918" actId="27636"/>
          <ac:spMkLst>
            <pc:docMk/>
            <pc:sldMk cId="1211452311" sldId="257"/>
            <ac:spMk id="3" creationId="{16A7FE7E-5A3D-9D73-BBE2-F88FB0C36133}"/>
          </ac:spMkLst>
        </pc:spChg>
      </pc:sldChg>
      <pc:sldChg chg="modSp new mod">
        <pc:chgData name="Shan R" userId="ec27b4b509f7d961" providerId="LiveId" clId="{F0B58E9C-F527-4FD4-8F8C-B503F6532399}" dt="2025-06-05T06:52:59.922" v="902" actId="1076"/>
        <pc:sldMkLst>
          <pc:docMk/>
          <pc:sldMk cId="3455666136" sldId="258"/>
        </pc:sldMkLst>
        <pc:spChg chg="mod">
          <ac:chgData name="Shan R" userId="ec27b4b509f7d961" providerId="LiveId" clId="{F0B58E9C-F527-4FD4-8F8C-B503F6532399}" dt="2025-06-05T06:50:03.405" v="886" actId="14100"/>
          <ac:spMkLst>
            <pc:docMk/>
            <pc:sldMk cId="3455666136" sldId="258"/>
            <ac:spMk id="2" creationId="{88D3920F-22C7-F425-646F-235ABAD2483A}"/>
          </ac:spMkLst>
        </pc:spChg>
        <pc:spChg chg="mod">
          <ac:chgData name="Shan R" userId="ec27b4b509f7d961" providerId="LiveId" clId="{F0B58E9C-F527-4FD4-8F8C-B503F6532399}" dt="2025-06-05T06:52:59.922" v="902" actId="1076"/>
          <ac:spMkLst>
            <pc:docMk/>
            <pc:sldMk cId="3455666136" sldId="258"/>
            <ac:spMk id="3" creationId="{9714BE99-CB21-B595-D7D1-3F1CDA2B4819}"/>
          </ac:spMkLst>
        </pc:spChg>
      </pc:sldChg>
      <pc:sldChg chg="modSp new mod">
        <pc:chgData name="Shan R" userId="ec27b4b509f7d961" providerId="LiveId" clId="{F0B58E9C-F527-4FD4-8F8C-B503F6532399}" dt="2025-06-10T11:35:59.352" v="1392" actId="14100"/>
        <pc:sldMkLst>
          <pc:docMk/>
          <pc:sldMk cId="405470909" sldId="259"/>
        </pc:sldMkLst>
        <pc:spChg chg="mod">
          <ac:chgData name="Shan R" userId="ec27b4b509f7d961" providerId="LiveId" clId="{F0B58E9C-F527-4FD4-8F8C-B503F6532399}" dt="2025-06-05T07:21:16.948" v="941" actId="255"/>
          <ac:spMkLst>
            <pc:docMk/>
            <pc:sldMk cId="405470909" sldId="259"/>
            <ac:spMk id="2" creationId="{29E893CE-3543-8764-BFED-3668AE9D3E93}"/>
          </ac:spMkLst>
        </pc:spChg>
        <pc:spChg chg="mod">
          <ac:chgData name="Shan R" userId="ec27b4b509f7d961" providerId="LiveId" clId="{F0B58E9C-F527-4FD4-8F8C-B503F6532399}" dt="2025-06-10T11:35:59.352" v="1392" actId="14100"/>
          <ac:spMkLst>
            <pc:docMk/>
            <pc:sldMk cId="405470909" sldId="259"/>
            <ac:spMk id="3" creationId="{10FB26A2-140C-4287-0802-7FA7110937F3}"/>
          </ac:spMkLst>
        </pc:spChg>
      </pc:sldChg>
      <pc:sldChg chg="modSp new mod modClrScheme chgLayout">
        <pc:chgData name="Shan R" userId="ec27b4b509f7d961" providerId="LiveId" clId="{F0B58E9C-F527-4FD4-8F8C-B503F6532399}" dt="2025-06-10T11:36:11.989" v="1394" actId="2711"/>
        <pc:sldMkLst>
          <pc:docMk/>
          <pc:sldMk cId="1634454628" sldId="260"/>
        </pc:sldMkLst>
        <pc:spChg chg="mod ord">
          <ac:chgData name="Shan R" userId="ec27b4b509f7d961" providerId="LiveId" clId="{F0B58E9C-F527-4FD4-8F8C-B503F6532399}" dt="2025-06-05T07:35:35.210" v="978" actId="700"/>
          <ac:spMkLst>
            <pc:docMk/>
            <pc:sldMk cId="1634454628" sldId="260"/>
            <ac:spMk id="2" creationId="{3122D1F5-8816-C38A-A062-7272008C6FC1}"/>
          </ac:spMkLst>
        </pc:spChg>
        <pc:spChg chg="mod ord">
          <ac:chgData name="Shan R" userId="ec27b4b509f7d961" providerId="LiveId" clId="{F0B58E9C-F527-4FD4-8F8C-B503F6532399}" dt="2025-06-10T11:36:11.989" v="1394" actId="2711"/>
          <ac:spMkLst>
            <pc:docMk/>
            <pc:sldMk cId="1634454628" sldId="260"/>
            <ac:spMk id="3" creationId="{0047FAFD-8754-577F-4975-DBE5E39D4CB2}"/>
          </ac:spMkLst>
        </pc:spChg>
      </pc:sldChg>
      <pc:sldChg chg="addSp delSp modSp new mod">
        <pc:chgData name="Shan R" userId="ec27b4b509f7d961" providerId="LiveId" clId="{F0B58E9C-F527-4FD4-8F8C-B503F6532399}" dt="2025-06-10T11:39:11.344" v="1425" actId="1076"/>
        <pc:sldMkLst>
          <pc:docMk/>
          <pc:sldMk cId="939627450" sldId="261"/>
        </pc:sldMkLst>
        <pc:spChg chg="mod">
          <ac:chgData name="Shan R" userId="ec27b4b509f7d961" providerId="LiveId" clId="{F0B58E9C-F527-4FD4-8F8C-B503F6532399}" dt="2025-06-10T11:37:36.417" v="1406" actId="2711"/>
          <ac:spMkLst>
            <pc:docMk/>
            <pc:sldMk cId="939627450" sldId="261"/>
            <ac:spMk id="2" creationId="{D13B6427-0173-7123-1825-D905E726E52A}"/>
          </ac:spMkLst>
        </pc:spChg>
        <pc:spChg chg="add del mod">
          <ac:chgData name="Shan R" userId="ec27b4b509f7d961" providerId="LiveId" clId="{F0B58E9C-F527-4FD4-8F8C-B503F6532399}" dt="2025-06-10T11:37:28.667" v="1404" actId="403"/>
          <ac:spMkLst>
            <pc:docMk/>
            <pc:sldMk cId="939627450" sldId="261"/>
            <ac:spMk id="3" creationId="{60926088-FCAB-2797-59BA-FF2587CD2466}"/>
          </ac:spMkLst>
        </pc:spChg>
        <pc:spChg chg="add mod">
          <ac:chgData name="Shan R" userId="ec27b4b509f7d961" providerId="LiveId" clId="{F0B58E9C-F527-4FD4-8F8C-B503F6532399}" dt="2025-06-10T10:56:18.505" v="1189"/>
          <ac:spMkLst>
            <pc:docMk/>
            <pc:sldMk cId="939627450" sldId="261"/>
            <ac:spMk id="4" creationId="{62F765EB-4A3B-A207-0470-A0F57B2AC009}"/>
          </ac:spMkLst>
        </pc:spChg>
        <pc:spChg chg="add mod">
          <ac:chgData name="Shan R" userId="ec27b4b509f7d961" providerId="LiveId" clId="{F0B58E9C-F527-4FD4-8F8C-B503F6532399}" dt="2025-06-10T10:56:22.757" v="1191"/>
          <ac:spMkLst>
            <pc:docMk/>
            <pc:sldMk cId="939627450" sldId="261"/>
            <ac:spMk id="5" creationId="{3B6D38A1-502C-505C-A9FA-65B548584027}"/>
          </ac:spMkLst>
        </pc:spChg>
        <pc:spChg chg="add">
          <ac:chgData name="Shan R" userId="ec27b4b509f7d961" providerId="LiveId" clId="{F0B58E9C-F527-4FD4-8F8C-B503F6532399}" dt="2025-06-10T10:57:11.430" v="1197"/>
          <ac:spMkLst>
            <pc:docMk/>
            <pc:sldMk cId="939627450" sldId="261"/>
            <ac:spMk id="6" creationId="{1D2BF525-3C66-E165-DC98-BD418F713AE0}"/>
          </ac:spMkLst>
        </pc:spChg>
        <pc:graphicFrameChg chg="add mod">
          <ac:chgData name="Shan R" userId="ec27b4b509f7d961" providerId="LiveId" clId="{F0B58E9C-F527-4FD4-8F8C-B503F6532399}" dt="2025-06-10T11:16:54.280" v="1297" actId="1957"/>
          <ac:graphicFrameMkLst>
            <pc:docMk/>
            <pc:sldMk cId="939627450" sldId="261"/>
            <ac:graphicFrameMk id="25" creationId="{60980273-2C49-8F78-AF82-24375037B07F}"/>
          </ac:graphicFrameMkLst>
        </pc:graphicFrameChg>
        <pc:picChg chg="add del mod">
          <ac:chgData name="Shan R" userId="ec27b4b509f7d961" providerId="LiveId" clId="{F0B58E9C-F527-4FD4-8F8C-B503F6532399}" dt="2025-06-10T11:05:06.657" v="1263" actId="21"/>
          <ac:picMkLst>
            <pc:docMk/>
            <pc:sldMk cId="939627450" sldId="261"/>
            <ac:picMk id="8" creationId="{B20A2DEE-7025-9852-B4C7-2551442BD321}"/>
          </ac:picMkLst>
        </pc:picChg>
        <pc:picChg chg="add del mod">
          <ac:chgData name="Shan R" userId="ec27b4b509f7d961" providerId="LiveId" clId="{F0B58E9C-F527-4FD4-8F8C-B503F6532399}" dt="2025-06-10T11:05:09.686" v="1264" actId="21"/>
          <ac:picMkLst>
            <pc:docMk/>
            <pc:sldMk cId="939627450" sldId="261"/>
            <ac:picMk id="10" creationId="{FD94FEE2-1DD3-FB7D-B6DA-80E927988C43}"/>
          </ac:picMkLst>
        </pc:picChg>
        <pc:picChg chg="add mod">
          <ac:chgData name="Shan R" userId="ec27b4b509f7d961" providerId="LiveId" clId="{F0B58E9C-F527-4FD4-8F8C-B503F6532399}" dt="2025-06-10T11:10:44.167" v="1283" actId="14100"/>
          <ac:picMkLst>
            <pc:docMk/>
            <pc:sldMk cId="939627450" sldId="261"/>
            <ac:picMk id="12" creationId="{1B917E83-8F55-1C1B-45F1-2B6E41CCB6D6}"/>
          </ac:picMkLst>
        </pc:picChg>
        <pc:picChg chg="add del mod">
          <ac:chgData name="Shan R" userId="ec27b4b509f7d961" providerId="LiveId" clId="{F0B58E9C-F527-4FD4-8F8C-B503F6532399}" dt="2025-06-10T11:12:40.873" v="1288" actId="21"/>
          <ac:picMkLst>
            <pc:docMk/>
            <pc:sldMk cId="939627450" sldId="261"/>
            <ac:picMk id="14" creationId="{96AE10DB-68B0-330C-7515-4E6231D66D42}"/>
          </ac:picMkLst>
        </pc:picChg>
        <pc:picChg chg="add mod">
          <ac:chgData name="Shan R" userId="ec27b4b509f7d961" providerId="LiveId" clId="{F0B58E9C-F527-4FD4-8F8C-B503F6532399}" dt="2025-06-10T11:39:11.344" v="1425" actId="1076"/>
          <ac:picMkLst>
            <pc:docMk/>
            <pc:sldMk cId="939627450" sldId="261"/>
            <ac:picMk id="16" creationId="{91C03D2E-7DD8-96BC-50F0-49F346503818}"/>
          </ac:picMkLst>
        </pc:picChg>
        <pc:picChg chg="add del mod">
          <ac:chgData name="Shan R" userId="ec27b4b509f7d961" providerId="LiveId" clId="{F0B58E9C-F527-4FD4-8F8C-B503F6532399}" dt="2025-06-10T11:10:11.493" v="1276" actId="21"/>
          <ac:picMkLst>
            <pc:docMk/>
            <pc:sldMk cId="939627450" sldId="261"/>
            <ac:picMk id="18" creationId="{5DD220AB-013D-4C2D-07D0-5CEE1E404EBC}"/>
          </ac:picMkLst>
        </pc:picChg>
        <pc:picChg chg="add mod">
          <ac:chgData name="Shan R" userId="ec27b4b509f7d961" providerId="LiveId" clId="{F0B58E9C-F527-4FD4-8F8C-B503F6532399}" dt="2025-06-10T11:39:08.238" v="1424" actId="1076"/>
          <ac:picMkLst>
            <pc:docMk/>
            <pc:sldMk cId="939627450" sldId="261"/>
            <ac:picMk id="20" creationId="{28696103-1485-FC62-0713-F085C79A7FBF}"/>
          </ac:picMkLst>
        </pc:picChg>
        <pc:picChg chg="add del mod">
          <ac:chgData name="Shan R" userId="ec27b4b509f7d961" providerId="LiveId" clId="{F0B58E9C-F527-4FD4-8F8C-B503F6532399}" dt="2025-06-10T11:17:46.238" v="1303" actId="21"/>
          <ac:picMkLst>
            <pc:docMk/>
            <pc:sldMk cId="939627450" sldId="261"/>
            <ac:picMk id="22" creationId="{9E145573-8DCB-866E-BA9F-FD9C2874710F}"/>
          </ac:picMkLst>
        </pc:picChg>
        <pc:picChg chg="add mod">
          <ac:chgData name="Shan R" userId="ec27b4b509f7d961" providerId="LiveId" clId="{F0B58E9C-F527-4FD4-8F8C-B503F6532399}" dt="2025-06-10T11:19:05.981" v="1313" actId="1076"/>
          <ac:picMkLst>
            <pc:docMk/>
            <pc:sldMk cId="939627450" sldId="261"/>
            <ac:picMk id="26" creationId="{FF2A7C93-C14F-7FAC-2226-F385300C77F2}"/>
          </ac:picMkLst>
        </pc:picChg>
      </pc:sldChg>
      <pc:sldChg chg="addSp delSp modSp new mod">
        <pc:chgData name="Shan R" userId="ec27b4b509f7d961" providerId="LiveId" clId="{F0B58E9C-F527-4FD4-8F8C-B503F6532399}" dt="2025-06-10T11:37:14.297" v="1402" actId="27636"/>
        <pc:sldMkLst>
          <pc:docMk/>
          <pc:sldMk cId="1718784621" sldId="262"/>
        </pc:sldMkLst>
        <pc:spChg chg="mod">
          <ac:chgData name="Shan R" userId="ec27b4b509f7d961" providerId="LiveId" clId="{F0B58E9C-F527-4FD4-8F8C-B503F6532399}" dt="2025-06-05T07:53:52.433" v="1103" actId="255"/>
          <ac:spMkLst>
            <pc:docMk/>
            <pc:sldMk cId="1718784621" sldId="262"/>
            <ac:spMk id="2" creationId="{96A6D06A-EB0A-DAA3-03D1-72E93A9777E9}"/>
          </ac:spMkLst>
        </pc:spChg>
        <pc:spChg chg="add del mod">
          <ac:chgData name="Shan R" userId="ec27b4b509f7d961" providerId="LiveId" clId="{F0B58E9C-F527-4FD4-8F8C-B503F6532399}" dt="2025-06-10T11:37:14.297" v="1402" actId="27636"/>
          <ac:spMkLst>
            <pc:docMk/>
            <pc:sldMk cId="1718784621" sldId="262"/>
            <ac:spMk id="3" creationId="{EDBD31C7-81BE-8E6A-4983-0CDA83DC26C5}"/>
          </ac:spMkLst>
        </pc:spChg>
      </pc:sldChg>
      <pc:sldChg chg="modSp new mod">
        <pc:chgData name="Shan R" userId="ec27b4b509f7d961" providerId="LiveId" clId="{F0B58E9C-F527-4FD4-8F8C-B503F6532399}" dt="2025-06-10T11:36:53.957" v="1399" actId="27636"/>
        <pc:sldMkLst>
          <pc:docMk/>
          <pc:sldMk cId="2952717928" sldId="263"/>
        </pc:sldMkLst>
        <pc:spChg chg="mod">
          <ac:chgData name="Shan R" userId="ec27b4b509f7d961" providerId="LiveId" clId="{F0B58E9C-F527-4FD4-8F8C-B503F6532399}" dt="2025-06-05T07:42:02.329" v="1014" actId="255"/>
          <ac:spMkLst>
            <pc:docMk/>
            <pc:sldMk cId="2952717928" sldId="263"/>
            <ac:spMk id="2" creationId="{4586166C-58E9-C373-6DF2-FD54C26CF359}"/>
          </ac:spMkLst>
        </pc:spChg>
        <pc:spChg chg="mod">
          <ac:chgData name="Shan R" userId="ec27b4b509f7d961" providerId="LiveId" clId="{F0B58E9C-F527-4FD4-8F8C-B503F6532399}" dt="2025-06-10T11:36:53.957" v="1399" actId="27636"/>
          <ac:spMkLst>
            <pc:docMk/>
            <pc:sldMk cId="2952717928" sldId="263"/>
            <ac:spMk id="3" creationId="{51641207-0820-4935-8B33-20A37AC8DEF8}"/>
          </ac:spMkLst>
        </pc:spChg>
      </pc:sldChg>
      <pc:sldChg chg="modSp new mod">
        <pc:chgData name="Shan R" userId="ec27b4b509f7d961" providerId="LiveId" clId="{F0B58E9C-F527-4FD4-8F8C-B503F6532399}" dt="2025-06-10T11:36:37.435" v="1396" actId="255"/>
        <pc:sldMkLst>
          <pc:docMk/>
          <pc:sldMk cId="3907508155" sldId="264"/>
        </pc:sldMkLst>
        <pc:spChg chg="mod">
          <ac:chgData name="Shan R" userId="ec27b4b509f7d961" providerId="LiveId" clId="{F0B58E9C-F527-4FD4-8F8C-B503F6532399}" dt="2025-06-05T07:38:44.979" v="991" actId="255"/>
          <ac:spMkLst>
            <pc:docMk/>
            <pc:sldMk cId="3907508155" sldId="264"/>
            <ac:spMk id="2" creationId="{8EBCDF0E-61B8-A2A7-0C9B-0605B7A0D2E2}"/>
          </ac:spMkLst>
        </pc:spChg>
        <pc:spChg chg="mod">
          <ac:chgData name="Shan R" userId="ec27b4b509f7d961" providerId="LiveId" clId="{F0B58E9C-F527-4FD4-8F8C-B503F6532399}" dt="2025-06-10T11:36:37.435" v="1396" actId="255"/>
          <ac:spMkLst>
            <pc:docMk/>
            <pc:sldMk cId="3907508155" sldId="264"/>
            <ac:spMk id="3" creationId="{4AAF4044-3FA0-E112-E8EF-063EBF9CF2D1}"/>
          </ac:spMkLst>
        </pc:spChg>
      </pc:sldChg>
      <pc:sldChg chg="addSp delSp modSp new del mod">
        <pc:chgData name="Shan R" userId="ec27b4b509f7d961" providerId="LiveId" clId="{F0B58E9C-F527-4FD4-8F8C-B503F6532399}" dt="2025-06-10T11:29:08.952" v="1365" actId="2696"/>
        <pc:sldMkLst>
          <pc:docMk/>
          <pc:sldMk cId="2637574866" sldId="265"/>
        </pc:sldMkLst>
        <pc:spChg chg="del">
          <ac:chgData name="Shan R" userId="ec27b4b509f7d961" providerId="LiveId" clId="{F0B58E9C-F527-4FD4-8F8C-B503F6532399}" dt="2025-06-10T11:19:30.022" v="1314" actId="21"/>
          <ac:spMkLst>
            <pc:docMk/>
            <pc:sldMk cId="2637574866" sldId="265"/>
            <ac:spMk id="2" creationId="{E018363F-74F6-169E-F881-630C00B8A696}"/>
          </ac:spMkLst>
        </pc:spChg>
        <pc:spChg chg="mod">
          <ac:chgData name="Shan R" userId="ec27b4b509f7d961" providerId="LiveId" clId="{F0B58E9C-F527-4FD4-8F8C-B503F6532399}" dt="2025-06-10T11:28:20.083" v="1348" actId="21"/>
          <ac:spMkLst>
            <pc:docMk/>
            <pc:sldMk cId="2637574866" sldId="265"/>
            <ac:spMk id="3" creationId="{A4197F00-0982-FD10-20C4-F2180CFF3569}"/>
          </ac:spMkLst>
        </pc:spChg>
        <pc:picChg chg="add mod">
          <ac:chgData name="Shan R" userId="ec27b4b509f7d961" providerId="LiveId" clId="{F0B58E9C-F527-4FD4-8F8C-B503F6532399}" dt="2025-06-10T11:19:44.128" v="1317" actId="1076"/>
          <ac:picMkLst>
            <pc:docMk/>
            <pc:sldMk cId="2637574866" sldId="265"/>
            <ac:picMk id="4" creationId="{75A3EDA1-4F17-49B6-0C4A-602FFF6F99ED}"/>
          </ac:picMkLst>
        </pc:picChg>
        <pc:picChg chg="add del mod">
          <ac:chgData name="Shan R" userId="ec27b4b509f7d961" providerId="LiveId" clId="{F0B58E9C-F527-4FD4-8F8C-B503F6532399}" dt="2025-06-10T11:18:51.192" v="1309" actId="21"/>
          <ac:picMkLst>
            <pc:docMk/>
            <pc:sldMk cId="2637574866" sldId="265"/>
            <ac:picMk id="6" creationId="{FF2A7C93-C14F-7FAC-2226-F385300C77F2}"/>
          </ac:picMkLst>
        </pc:picChg>
      </pc:sldChg>
      <pc:sldChg chg="modSp new mod">
        <pc:chgData name="Shan R" userId="ec27b4b509f7d961" providerId="LiveId" clId="{F0B58E9C-F527-4FD4-8F8C-B503F6532399}" dt="2025-06-10T11:38:36.190" v="1421" actId="113"/>
        <pc:sldMkLst>
          <pc:docMk/>
          <pc:sldMk cId="1426253182" sldId="266"/>
        </pc:sldMkLst>
        <pc:spChg chg="mod">
          <ac:chgData name="Shan R" userId="ec27b4b509f7d961" providerId="LiveId" clId="{F0B58E9C-F527-4FD4-8F8C-B503F6532399}" dt="2025-06-10T11:37:47.224" v="1408" actId="403"/>
          <ac:spMkLst>
            <pc:docMk/>
            <pc:sldMk cId="1426253182" sldId="266"/>
            <ac:spMk id="2" creationId="{8CAD9901-FC0F-259C-AA78-9E0B2FBEF050}"/>
          </ac:spMkLst>
        </pc:spChg>
        <pc:spChg chg="mod">
          <ac:chgData name="Shan R" userId="ec27b4b509f7d961" providerId="LiveId" clId="{F0B58E9C-F527-4FD4-8F8C-B503F6532399}" dt="2025-06-10T11:38:36.190" v="1421" actId="113"/>
          <ac:spMkLst>
            <pc:docMk/>
            <pc:sldMk cId="1426253182" sldId="266"/>
            <ac:spMk id="3" creationId="{C4502E7C-17E7-6F14-43DF-27638DC25CCB}"/>
          </ac:spMkLst>
        </pc:spChg>
      </pc:sldChg>
      <pc:sldChg chg="delSp modSp new mod">
        <pc:chgData name="Shan R" userId="ec27b4b509f7d961" providerId="LiveId" clId="{F0B58E9C-F527-4FD4-8F8C-B503F6532399}" dt="2025-06-10T11:38:22.936" v="1417" actId="113"/>
        <pc:sldMkLst>
          <pc:docMk/>
          <pc:sldMk cId="2922441898" sldId="267"/>
        </pc:sldMkLst>
        <pc:spChg chg="del">
          <ac:chgData name="Shan R" userId="ec27b4b509f7d961" providerId="LiveId" clId="{F0B58E9C-F527-4FD4-8F8C-B503F6532399}" dt="2025-06-10T11:31:33.032" v="1369" actId="21"/>
          <ac:spMkLst>
            <pc:docMk/>
            <pc:sldMk cId="2922441898" sldId="267"/>
            <ac:spMk id="2" creationId="{A4C3E1EE-CAB3-2E99-2715-00A510C21426}"/>
          </ac:spMkLst>
        </pc:spChg>
        <pc:spChg chg="mod">
          <ac:chgData name="Shan R" userId="ec27b4b509f7d961" providerId="LiveId" clId="{F0B58E9C-F527-4FD4-8F8C-B503F6532399}" dt="2025-06-10T11:38:22.936" v="1417" actId="113"/>
          <ac:spMkLst>
            <pc:docMk/>
            <pc:sldMk cId="2922441898" sldId="267"/>
            <ac:spMk id="3" creationId="{99DC5BA6-D147-D96C-D602-DC9C02DCBB3C}"/>
          </ac:spMkLst>
        </pc:spChg>
      </pc:sldChg>
      <pc:sldChg chg="modSp new mod">
        <pc:chgData name="Shan R" userId="ec27b4b509f7d961" providerId="LiveId" clId="{F0B58E9C-F527-4FD4-8F8C-B503F6532399}" dt="2025-06-10T11:45:36.997" v="1438" actId="113"/>
        <pc:sldMkLst>
          <pc:docMk/>
          <pc:sldMk cId="2592005391" sldId="268"/>
        </pc:sldMkLst>
        <pc:spChg chg="mod">
          <ac:chgData name="Shan R" userId="ec27b4b509f7d961" providerId="LiveId" clId="{F0B58E9C-F527-4FD4-8F8C-B503F6532399}" dt="2025-06-10T11:42:01.190" v="1431" actId="2711"/>
          <ac:spMkLst>
            <pc:docMk/>
            <pc:sldMk cId="2592005391" sldId="268"/>
            <ac:spMk id="2" creationId="{45CDEE62-97CD-6FD5-AF11-9377C84404F3}"/>
          </ac:spMkLst>
        </pc:spChg>
        <pc:spChg chg="mod">
          <ac:chgData name="Shan R" userId="ec27b4b509f7d961" providerId="LiveId" clId="{F0B58E9C-F527-4FD4-8F8C-B503F6532399}" dt="2025-06-10T11:45:36.997" v="1438" actId="113"/>
          <ac:spMkLst>
            <pc:docMk/>
            <pc:sldMk cId="2592005391" sldId="268"/>
            <ac:spMk id="3" creationId="{1771C7AE-2540-8E57-C8BF-11098756D094}"/>
          </ac:spMkLst>
        </pc:spChg>
      </pc:sldChg>
      <pc:sldChg chg="delSp modSp new mod">
        <pc:chgData name="Shan R" userId="ec27b4b509f7d961" providerId="LiveId" clId="{F0B58E9C-F527-4FD4-8F8C-B503F6532399}" dt="2025-06-10T11:46:14.872" v="1462" actId="122"/>
        <pc:sldMkLst>
          <pc:docMk/>
          <pc:sldMk cId="1691316210" sldId="269"/>
        </pc:sldMkLst>
        <pc:spChg chg="mod">
          <ac:chgData name="Shan R" userId="ec27b4b509f7d961" providerId="LiveId" clId="{F0B58E9C-F527-4FD4-8F8C-B503F6532399}" dt="2025-06-10T11:46:14.872" v="1462" actId="122"/>
          <ac:spMkLst>
            <pc:docMk/>
            <pc:sldMk cId="1691316210" sldId="269"/>
            <ac:spMk id="2" creationId="{EDCDCD0E-C69F-4EC0-F306-51647B1A7BAB}"/>
          </ac:spMkLst>
        </pc:spChg>
        <pc:spChg chg="del">
          <ac:chgData name="Shan R" userId="ec27b4b509f7d961" providerId="LiveId" clId="{F0B58E9C-F527-4FD4-8F8C-B503F6532399}" dt="2025-06-10T11:45:55.786" v="1440" actId="21"/>
          <ac:spMkLst>
            <pc:docMk/>
            <pc:sldMk cId="1691316210" sldId="269"/>
            <ac:spMk id="3" creationId="{BCC715BD-5943-DFC4-343F-7FAC462F2B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252954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75752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2962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63342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7477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3666730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3309552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83122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100859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433C4-9F77-4954-B130-0B4E08162CEC}"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410050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A433C4-9F77-4954-B130-0B4E08162CEC}"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21396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433C4-9F77-4954-B130-0B4E08162CEC}" type="datetimeFigureOut">
              <a:rPr lang="en-IN" smtClean="0"/>
              <a:t>10-06-2025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341577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A433C4-9F77-4954-B130-0B4E08162CEC}" type="datetimeFigureOut">
              <a:rPr lang="en-IN" smtClean="0"/>
              <a:t>10-06-2025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388485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433C4-9F77-4954-B130-0B4E08162CEC}" type="datetimeFigureOut">
              <a:rPr lang="en-IN" smtClean="0"/>
              <a:t>10-06-2025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24937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A433C4-9F77-4954-B130-0B4E08162CEC}"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339448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433C4-9F77-4954-B130-0B4E08162CEC}"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AE8A5-F8B1-46B2-9F48-B9207404EDD1}" type="slidenum">
              <a:rPr lang="en-IN" smtClean="0"/>
              <a:t>‹#›</a:t>
            </a:fld>
            <a:endParaRPr lang="en-IN"/>
          </a:p>
        </p:txBody>
      </p:sp>
    </p:spTree>
    <p:extLst>
      <p:ext uri="{BB962C8B-B14F-4D97-AF65-F5344CB8AC3E}">
        <p14:creationId xmlns:p14="http://schemas.microsoft.com/office/powerpoint/2010/main" val="175172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A433C4-9F77-4954-B130-0B4E08162CEC}" type="datetimeFigureOut">
              <a:rPr lang="en-IN" smtClean="0"/>
              <a:t>10-06-2025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5AE8A5-F8B1-46B2-9F48-B9207404EDD1}" type="slidenum">
              <a:rPr lang="en-IN" smtClean="0"/>
              <a:t>‹#›</a:t>
            </a:fld>
            <a:endParaRPr lang="en-IN"/>
          </a:p>
        </p:txBody>
      </p:sp>
    </p:spTree>
    <p:extLst>
      <p:ext uri="{BB962C8B-B14F-4D97-AF65-F5344CB8AC3E}">
        <p14:creationId xmlns:p14="http://schemas.microsoft.com/office/powerpoint/2010/main" val="392788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40CBF-FAAA-7503-C58E-177F6DE445F5}"/>
              </a:ext>
            </a:extLst>
          </p:cNvPr>
          <p:cNvSpPr>
            <a:spLocks noGrp="1"/>
          </p:cNvSpPr>
          <p:nvPr>
            <p:ph type="title"/>
          </p:nvPr>
        </p:nvSpPr>
        <p:spPr>
          <a:xfrm>
            <a:off x="922867" y="2100792"/>
            <a:ext cx="10515600" cy="2225675"/>
          </a:xfrm>
        </p:spPr>
        <p:txBody>
          <a:bodyPr>
            <a:noAutofit/>
          </a:bodyPr>
          <a:lstStyle/>
          <a:p>
            <a:pPr algn="ctr"/>
            <a:r>
              <a:rPr lang="en-US" sz="5400" b="1" dirty="0">
                <a:latin typeface="Arial" panose="020B0604020202020204" pitchFamily="34" charset="0"/>
                <a:cs typeface="Arial" panose="020B0604020202020204" pitchFamily="34" charset="0"/>
              </a:rPr>
              <a:t>Video Game Sales and Engagement Analysis</a:t>
            </a:r>
            <a:endParaRPr lang="en-IN"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19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9901-FC0F-259C-AA78-9E0B2FBEF050}"/>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To Improve Sales</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4502E7C-17E7-6F14-43DF-27638DC25CCB}"/>
              </a:ext>
            </a:extLst>
          </p:cNvPr>
          <p:cNvSpPr>
            <a:spLocks noGrp="1"/>
          </p:cNvSpPr>
          <p:nvPr>
            <p:ph idx="1"/>
          </p:nvPr>
        </p:nvSpPr>
        <p:spPr>
          <a:xfrm>
            <a:off x="677333" y="1447801"/>
            <a:ext cx="10380133" cy="4859866"/>
          </a:xfrm>
        </p:spPr>
        <p:txBody>
          <a:bodyPr/>
          <a:lstStyle/>
          <a:p>
            <a:pPr marL="0" indent="0">
              <a:buNone/>
            </a:pPr>
            <a:r>
              <a:rPr lang="en-IN" sz="2400" b="1" dirty="0">
                <a:latin typeface="Arial" panose="020B0604020202020204" pitchFamily="34" charset="0"/>
                <a:cs typeface="Arial" panose="020B0604020202020204" pitchFamily="34" charset="0"/>
              </a:rPr>
              <a:t>Targeted genre expansion</a:t>
            </a:r>
          </a:p>
          <a:p>
            <a:pPr lvl="0"/>
            <a:r>
              <a:rPr lang="en-IN" sz="2000" dirty="0">
                <a:latin typeface="Arial" panose="020B0604020202020204" pitchFamily="34" charset="0"/>
                <a:cs typeface="Arial" panose="020B0604020202020204" pitchFamily="34" charset="0"/>
              </a:rPr>
              <a:t>Capitalize on action genre: since action games dominate global sales, publishers can release more high-quality action titles with improved graphics and engaging narratives.</a:t>
            </a:r>
          </a:p>
          <a:p>
            <a:pPr lvl="0"/>
            <a:r>
              <a:rPr lang="en-IN" sz="2000" dirty="0">
                <a:latin typeface="Arial" panose="020B0604020202020204" pitchFamily="34" charset="0"/>
                <a:cs typeface="Arial" panose="020B0604020202020204" pitchFamily="34" charset="0"/>
              </a:rPr>
              <a:t>Regional genre preferences: introduce region-specific game genres based on local demand</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400" b="1" dirty="0">
                <a:latin typeface="Arial" panose="020B0604020202020204" pitchFamily="34" charset="0"/>
                <a:cs typeface="Arial" panose="020B0604020202020204" pitchFamily="34" charset="0"/>
              </a:rPr>
              <a:t>Platform optimization &amp; expansion</a:t>
            </a:r>
          </a:p>
          <a:p>
            <a:pPr lvl="0"/>
            <a:r>
              <a:rPr lang="en-IN" sz="2000" dirty="0">
                <a:latin typeface="Arial" panose="020B0604020202020204" pitchFamily="34" charset="0"/>
                <a:cs typeface="Arial" panose="020B0604020202020204" pitchFamily="34" charset="0"/>
              </a:rPr>
              <a:t>Leverage best-selling platforms: since x360, ps3, </a:t>
            </a:r>
            <a:r>
              <a:rPr lang="en-IN" sz="2000" dirty="0" err="1">
                <a:latin typeface="Arial" panose="020B0604020202020204" pitchFamily="34" charset="0"/>
                <a:cs typeface="Arial" panose="020B0604020202020204" pitchFamily="34" charset="0"/>
              </a:rPr>
              <a:t>ps</a:t>
            </a:r>
            <a:r>
              <a:rPr lang="en-IN" sz="2000" dirty="0">
                <a:latin typeface="Arial" panose="020B0604020202020204" pitchFamily="34" charset="0"/>
                <a:cs typeface="Arial" panose="020B0604020202020204" pitchFamily="34" charset="0"/>
              </a:rPr>
              <a:t>, and ds perform well, publishers should prioritize releases on these platforms.</a:t>
            </a:r>
          </a:p>
          <a:p>
            <a:pPr lvl="0"/>
            <a:r>
              <a:rPr lang="en-IN" sz="2000" dirty="0">
                <a:latin typeface="Arial" panose="020B0604020202020204" pitchFamily="34" charset="0"/>
                <a:cs typeface="Arial" panose="020B0604020202020204" pitchFamily="34" charset="0"/>
              </a:rPr>
              <a:t>Increase platform availability: releasing games on multiple platforms can maximize market reach and drive higher sales.</a:t>
            </a:r>
          </a:p>
          <a:p>
            <a:pPr marL="0" indent="0">
              <a:buNone/>
            </a:pPr>
            <a:endParaRPr lang="en-IN" dirty="0"/>
          </a:p>
        </p:txBody>
      </p:sp>
    </p:spTree>
    <p:extLst>
      <p:ext uri="{BB962C8B-B14F-4D97-AF65-F5344CB8AC3E}">
        <p14:creationId xmlns:p14="http://schemas.microsoft.com/office/powerpoint/2010/main" val="142625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DC5BA6-D147-D96C-D602-DC9C02DCBB3C}"/>
              </a:ext>
            </a:extLst>
          </p:cNvPr>
          <p:cNvSpPr>
            <a:spLocks noGrp="1"/>
          </p:cNvSpPr>
          <p:nvPr>
            <p:ph idx="1"/>
          </p:nvPr>
        </p:nvSpPr>
        <p:spPr>
          <a:xfrm>
            <a:off x="677334" y="626533"/>
            <a:ext cx="9660466" cy="5918200"/>
          </a:xfrm>
        </p:spPr>
        <p:txBody>
          <a:bodyPr>
            <a:normAutofit lnSpcReduction="10000"/>
          </a:bodyPr>
          <a:lstStyle/>
          <a:p>
            <a:pPr marL="0" indent="0">
              <a:buNone/>
            </a:pPr>
            <a:r>
              <a:rPr lang="en-IN" sz="2400" b="1" dirty="0">
                <a:latin typeface="Arial" panose="020B0604020202020204" pitchFamily="34" charset="0"/>
                <a:cs typeface="Arial" panose="020B0604020202020204" pitchFamily="34" charset="0"/>
              </a:rPr>
              <a:t>Regional sales strategies</a:t>
            </a:r>
          </a:p>
          <a:p>
            <a:pPr lvl="0"/>
            <a:r>
              <a:rPr lang="en-IN" sz="2000" dirty="0">
                <a:latin typeface="Arial" panose="020B0604020202020204" pitchFamily="34" charset="0"/>
                <a:cs typeface="Arial" panose="020B0604020202020204" pitchFamily="34" charset="0"/>
              </a:rPr>
              <a:t>Boost </a:t>
            </a:r>
            <a:r>
              <a:rPr lang="en-IN" sz="2000" dirty="0" err="1">
                <a:latin typeface="Arial" panose="020B0604020202020204" pitchFamily="34" charset="0"/>
                <a:cs typeface="Arial" panose="020B0604020202020204" pitchFamily="34" charset="0"/>
              </a:rPr>
              <a:t>na</a:t>
            </a:r>
            <a:r>
              <a:rPr lang="en-IN" sz="2000" dirty="0">
                <a:latin typeface="Arial" panose="020B0604020202020204" pitchFamily="34" charset="0"/>
                <a:cs typeface="Arial" panose="020B0604020202020204" pitchFamily="34" charset="0"/>
              </a:rPr>
              <a:t> market (top-selling region): increase marketing spend and exclusive releases for north </a:t>
            </a:r>
            <a:r>
              <a:rPr lang="en-IN" sz="2000" dirty="0" err="1">
                <a:latin typeface="Arial" panose="020B0604020202020204" pitchFamily="34" charset="0"/>
                <a:cs typeface="Arial" panose="020B0604020202020204" pitchFamily="34" charset="0"/>
              </a:rPr>
              <a:t>america</a:t>
            </a:r>
            <a:r>
              <a:rPr lang="en-IN" sz="2000" dirty="0">
                <a:latin typeface="Arial" panose="020B0604020202020204" pitchFamily="34" charset="0"/>
                <a:cs typeface="Arial" panose="020B0604020202020204" pitchFamily="34" charset="0"/>
              </a:rPr>
              <a:t> to maintain dominance.</a:t>
            </a:r>
          </a:p>
          <a:p>
            <a:pPr lvl="0"/>
            <a:r>
              <a:rPr lang="en-IN" sz="2000" dirty="0">
                <a:latin typeface="Arial" panose="020B0604020202020204" pitchFamily="34" charset="0"/>
                <a:cs typeface="Arial" panose="020B0604020202020204" pitchFamily="34" charset="0"/>
              </a:rPr>
              <a:t>Enhance </a:t>
            </a:r>
            <a:r>
              <a:rPr lang="en-IN" sz="2000" dirty="0" err="1">
                <a:latin typeface="Arial" panose="020B0604020202020204" pitchFamily="34" charset="0"/>
                <a:cs typeface="Arial" panose="020B0604020202020204" pitchFamily="34" charset="0"/>
              </a:rPr>
              <a:t>eu</a:t>
            </a:r>
            <a:r>
              <a:rPr lang="en-IN" sz="2000" dirty="0">
                <a:latin typeface="Arial" panose="020B0604020202020204" pitchFamily="34" charset="0"/>
                <a:cs typeface="Arial" panose="020B0604020202020204" pitchFamily="34" charset="0"/>
              </a:rPr>
              <a:t> market growth: strengthen </a:t>
            </a:r>
            <a:r>
              <a:rPr lang="en-IN" sz="2000" dirty="0" err="1">
                <a:latin typeface="Arial" panose="020B0604020202020204" pitchFamily="34" charset="0"/>
                <a:cs typeface="Arial" panose="020B0604020202020204" pitchFamily="34" charset="0"/>
              </a:rPr>
              <a:t>european</a:t>
            </a:r>
            <a:r>
              <a:rPr lang="en-IN" sz="2000" dirty="0">
                <a:latin typeface="Arial" panose="020B0604020202020204" pitchFamily="34" charset="0"/>
                <a:cs typeface="Arial" panose="020B0604020202020204" pitchFamily="34" charset="0"/>
              </a:rPr>
              <a:t> sales by adding localized content, language support, and culturally relevant promotions.</a:t>
            </a:r>
          </a:p>
          <a:p>
            <a:r>
              <a:rPr lang="en-IN" sz="2000" dirty="0">
                <a:latin typeface="Arial" panose="020B0604020202020204" pitchFamily="34" charset="0"/>
                <a:cs typeface="Arial" panose="020B0604020202020204" pitchFamily="34" charset="0"/>
              </a:rPr>
              <a:t>Japan-specific marketing: since sales in </a:t>
            </a:r>
            <a:r>
              <a:rPr lang="en-IN" sz="2000" dirty="0" err="1">
                <a:latin typeface="Arial" panose="020B0604020202020204" pitchFamily="34" charset="0"/>
                <a:cs typeface="Arial" panose="020B0604020202020204" pitchFamily="34" charset="0"/>
              </a:rPr>
              <a:t>japan</a:t>
            </a:r>
            <a:r>
              <a:rPr lang="en-IN" sz="2000" dirty="0">
                <a:latin typeface="Arial" panose="020B0604020202020204" pitchFamily="34" charset="0"/>
                <a:cs typeface="Arial" panose="020B0604020202020204" pitchFamily="34" charset="0"/>
              </a:rPr>
              <a:t> differ from global trends, customized advertising and partnerships with local distributors could improve reach</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400" b="1" dirty="0">
                <a:latin typeface="Arial" panose="020B0604020202020204" pitchFamily="34" charset="0"/>
                <a:cs typeface="Arial" panose="020B0604020202020204" pitchFamily="34" charset="0"/>
              </a:rPr>
              <a:t>Expanding into Emerging Markets</a:t>
            </a:r>
          </a:p>
          <a:p>
            <a:pPr lvl="0"/>
            <a:r>
              <a:rPr lang="en-IN" sz="2000" dirty="0">
                <a:latin typeface="Arial" panose="020B0604020202020204" pitchFamily="34" charset="0"/>
                <a:cs typeface="Arial" panose="020B0604020202020204" pitchFamily="34" charset="0"/>
              </a:rPr>
              <a:t>Localizing Content for New Regions: Translate games into multiple languages and adapt them for regional preferences.</a:t>
            </a:r>
          </a:p>
          <a:p>
            <a:pPr lvl="0"/>
            <a:r>
              <a:rPr lang="en-IN" sz="2000" dirty="0">
                <a:latin typeface="Arial" panose="020B0604020202020204" pitchFamily="34" charset="0"/>
                <a:cs typeface="Arial" panose="020B0604020202020204" pitchFamily="34" charset="0"/>
              </a:rPr>
              <a:t>Affordable Pricing for Developing Markets: Introduce tiered pricing models to make games accessible in Asia, Latin America, and Africa.</a:t>
            </a:r>
          </a:p>
          <a:p>
            <a:pPr lvl="0"/>
            <a:r>
              <a:rPr lang="en-IN" sz="2000" dirty="0">
                <a:latin typeface="Arial" panose="020B0604020202020204" pitchFamily="34" charset="0"/>
                <a:cs typeface="Arial" panose="020B0604020202020204" pitchFamily="34" charset="0"/>
              </a:rPr>
              <a:t>Mobile &amp; Cross-Platform Expansion: Since mobile gaming is growing, porting successful console games to mobile can drive sales.</a:t>
            </a:r>
          </a:p>
          <a:p>
            <a:endParaRPr lang="en-IN" dirty="0"/>
          </a:p>
        </p:txBody>
      </p:sp>
    </p:spTree>
    <p:extLst>
      <p:ext uri="{BB962C8B-B14F-4D97-AF65-F5344CB8AC3E}">
        <p14:creationId xmlns:p14="http://schemas.microsoft.com/office/powerpoint/2010/main" val="292244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EE62-97CD-6FD5-AF11-9377C84404F3}"/>
              </a:ext>
            </a:extLst>
          </p:cNvPr>
          <p:cNvSpPr>
            <a:spLocks noGrp="1"/>
          </p:cNvSpPr>
          <p:nvPr>
            <p:ph type="title"/>
          </p:nvPr>
        </p:nvSpPr>
        <p:spPr/>
        <p:txBody>
          <a:bodyPr>
            <a:normAutofit fontScale="90000"/>
          </a:bodyPr>
          <a:lstStyle/>
          <a:p>
            <a:r>
              <a:rPr lang="en-IN" sz="4400" b="1" dirty="0">
                <a:latin typeface="Arial" panose="020B0604020202020204" pitchFamily="34" charset="0"/>
                <a:cs typeface="Arial" panose="020B0604020202020204" pitchFamily="34" charset="0"/>
              </a:rPr>
              <a:t>Future Trends &amp; Strategic Direction</a:t>
            </a:r>
            <a:br>
              <a:rPr lang="en-IN" b="1" dirty="0"/>
            </a:br>
            <a:br>
              <a:rPr lang="en-IN" b="1" dirty="0"/>
            </a:br>
            <a:endParaRPr lang="en-IN" dirty="0"/>
          </a:p>
        </p:txBody>
      </p:sp>
      <p:sp>
        <p:nvSpPr>
          <p:cNvPr id="3" name="Content Placeholder 2">
            <a:extLst>
              <a:ext uri="{FF2B5EF4-FFF2-40B4-BE49-F238E27FC236}">
                <a16:creationId xmlns:a16="http://schemas.microsoft.com/office/drawing/2014/main" id="{1771C7AE-2540-8E57-C8BF-11098756D094}"/>
              </a:ext>
            </a:extLst>
          </p:cNvPr>
          <p:cNvSpPr>
            <a:spLocks noGrp="1"/>
          </p:cNvSpPr>
          <p:nvPr>
            <p:ph idx="1"/>
          </p:nvPr>
        </p:nvSpPr>
        <p:spPr>
          <a:xfrm>
            <a:off x="677333" y="2160589"/>
            <a:ext cx="9872133" cy="3880773"/>
          </a:xfrm>
        </p:spPr>
        <p:txBody>
          <a:bodyPr>
            <a:normAutofit/>
          </a:bodyPr>
          <a:lstStyle/>
          <a:p>
            <a:r>
              <a:rPr lang="en-IN" sz="2000" dirty="0">
                <a:latin typeface="Arial" panose="020B0604020202020204" pitchFamily="34" charset="0"/>
                <a:cs typeface="Arial" panose="020B0604020202020204" pitchFamily="34" charset="0"/>
              </a:rPr>
              <a:t>The gaming industry is constantly evolving with advancements in next-generation consoles, cloud gaming, and AI-driven personalization. As technology improves, players expect more immersive experiences, seamless cross-platform access, and personalized recommendations.</a:t>
            </a:r>
          </a:p>
          <a:p>
            <a:r>
              <a:rPr lang="en-IN" sz="2000" dirty="0">
                <a:latin typeface="Arial" panose="020B0604020202020204" pitchFamily="34" charset="0"/>
                <a:cs typeface="Arial" panose="020B0604020202020204" pitchFamily="34" charset="0"/>
              </a:rPr>
              <a:t>To stay competitive, publishers should focus on adapting to regional trends, expanding to multiple platforms, and enhancing consumer engagement through interactive content and live-service models. Additionally, leveraging data-driven insights can help optimize game development, marketing strategies, and pricing models</a:t>
            </a:r>
          </a:p>
        </p:txBody>
      </p:sp>
    </p:spTree>
    <p:extLst>
      <p:ext uri="{BB962C8B-B14F-4D97-AF65-F5344CB8AC3E}">
        <p14:creationId xmlns:p14="http://schemas.microsoft.com/office/powerpoint/2010/main" val="259200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CD0E-C69F-4EC0-F306-51647B1A7BAB}"/>
              </a:ext>
            </a:extLst>
          </p:cNvPr>
          <p:cNvSpPr>
            <a:spLocks noGrp="1"/>
          </p:cNvSpPr>
          <p:nvPr>
            <p:ph type="title"/>
          </p:nvPr>
        </p:nvSpPr>
        <p:spPr>
          <a:xfrm>
            <a:off x="1278468" y="2658533"/>
            <a:ext cx="8596668" cy="1320800"/>
          </a:xfrm>
        </p:spPr>
        <p:txBody>
          <a:bodyPr>
            <a:normAutofit fontScale="90000"/>
          </a:bodyPr>
          <a:lstStyle/>
          <a:p>
            <a:pPr algn="ctr"/>
            <a:r>
              <a:rPr lang="en-US" sz="8800" dirty="0"/>
              <a:t>Thank you</a:t>
            </a:r>
            <a:endParaRPr lang="en-IN" sz="8800" dirty="0"/>
          </a:p>
        </p:txBody>
      </p:sp>
    </p:spTree>
    <p:extLst>
      <p:ext uri="{BB962C8B-B14F-4D97-AF65-F5344CB8AC3E}">
        <p14:creationId xmlns:p14="http://schemas.microsoft.com/office/powerpoint/2010/main" val="169131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DF52-6C36-2DF2-4FAF-6BB87C7A0F4D}"/>
              </a:ext>
            </a:extLst>
          </p:cNvPr>
          <p:cNvSpPr>
            <a:spLocks noGrp="1"/>
          </p:cNvSpPr>
          <p:nvPr>
            <p:ph type="title"/>
          </p:nvPr>
        </p:nvSpPr>
        <p:spPr>
          <a:xfrm>
            <a:off x="677334" y="778933"/>
            <a:ext cx="8596668" cy="1320800"/>
          </a:xfrm>
        </p:spPr>
        <p:txBody>
          <a:bodyPr>
            <a:normAutofit/>
          </a:bodyPr>
          <a:lstStyle/>
          <a:p>
            <a:r>
              <a:rPr lang="en-IN" sz="40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16A7FE7E-5A3D-9D73-BBE2-F88FB0C36133}"/>
              </a:ext>
            </a:extLst>
          </p:cNvPr>
          <p:cNvSpPr>
            <a:spLocks noGrp="1"/>
          </p:cNvSpPr>
          <p:nvPr>
            <p:ph idx="1"/>
          </p:nvPr>
        </p:nvSpPr>
        <p:spPr>
          <a:xfrm>
            <a:off x="677334" y="1913467"/>
            <a:ext cx="8596668" cy="4876800"/>
          </a:xfrm>
        </p:spPr>
        <p:txBody>
          <a:bodyPr>
            <a:normAutofit fontScale="92500" lnSpcReduction="20000"/>
          </a:bodyPr>
          <a:lstStyle/>
          <a:p>
            <a:pPr marL="0" indent="0">
              <a:lnSpc>
                <a:spcPct val="150000"/>
              </a:lnSpc>
              <a:buNone/>
            </a:pPr>
            <a:r>
              <a:rPr lang="en-IN" sz="2200" dirty="0">
                <a:latin typeface="Arial" panose="020B0604020202020204" pitchFamily="34" charset="0"/>
                <a:cs typeface="Arial" panose="020B0604020202020204" pitchFamily="34" charset="0"/>
              </a:rPr>
              <a:t>This report analyses the key factors influencing sales trends in the video game industry. It explores various aspects, including the best-selling genres, regions, publishers, platforms performance, Additionally, it examines how backlogs, number of plays, and high ratings impact overall sales performance.</a:t>
            </a:r>
          </a:p>
          <a:p>
            <a:pPr marL="0" indent="0">
              <a:lnSpc>
                <a:spcPct val="150000"/>
              </a:lnSpc>
              <a:buNone/>
            </a:pPr>
            <a:r>
              <a:rPr lang="en-IN" sz="2200" dirty="0">
                <a:latin typeface="Arial" panose="020B0604020202020204" pitchFamily="34" charset="0"/>
                <a:cs typeface="Arial" panose="020B0604020202020204" pitchFamily="34" charset="0"/>
              </a:rPr>
              <a:t>Using Matplotlib, the report visualizes insights from the given dataset, providing a comprehensive view of sales distribution across different regions and a comparison of genre preferences by region. Furthermore, it evaluates the role of genres in shaping sales trends.</a:t>
            </a:r>
          </a:p>
          <a:p>
            <a:pPr marL="0" indent="0">
              <a:lnSpc>
                <a:spcPct val="150000"/>
              </a:lnSpc>
              <a:buNone/>
            </a:pPr>
            <a:r>
              <a:rPr lang="en-IN" sz="2200" dirty="0">
                <a:latin typeface="Arial" panose="020B0604020202020204" pitchFamily="34" charset="0"/>
                <a:cs typeface="Arial" panose="020B0604020202020204" pitchFamily="34" charset="0"/>
              </a:rPr>
              <a:t>Finally, a Power BI dashboard consolidates these findings, offering an overarching view of video game sales and trends</a:t>
            </a:r>
          </a:p>
          <a:p>
            <a:pPr marL="0" indent="0">
              <a:lnSpc>
                <a:spcPct val="150000"/>
              </a:lnSpc>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45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920F-22C7-F425-646F-235ABAD2483A}"/>
              </a:ext>
            </a:extLst>
          </p:cNvPr>
          <p:cNvSpPr>
            <a:spLocks noGrp="1"/>
          </p:cNvSpPr>
          <p:nvPr>
            <p:ph type="title"/>
          </p:nvPr>
        </p:nvSpPr>
        <p:spPr>
          <a:xfrm>
            <a:off x="677334" y="609600"/>
            <a:ext cx="8596668" cy="1075267"/>
          </a:xfrm>
        </p:spPr>
        <p:txBody>
          <a:bodyPr>
            <a:normAutofit/>
          </a:bodyPr>
          <a:lstStyle/>
          <a:p>
            <a:r>
              <a:rPr lang="en-IN" sz="4000" dirty="0">
                <a:latin typeface="Arial" panose="020B0604020202020204" pitchFamily="34" charset="0"/>
                <a:cs typeface="Arial" panose="020B0604020202020204" pitchFamily="34" charset="0"/>
              </a:rPr>
              <a:t>Steps Taken To Analyse The Dataset</a:t>
            </a:r>
          </a:p>
        </p:txBody>
      </p:sp>
      <p:sp>
        <p:nvSpPr>
          <p:cNvPr id="3" name="Content Placeholder 2">
            <a:extLst>
              <a:ext uri="{FF2B5EF4-FFF2-40B4-BE49-F238E27FC236}">
                <a16:creationId xmlns:a16="http://schemas.microsoft.com/office/drawing/2014/main" id="{9714BE99-CB21-B595-D7D1-3F1CDA2B4819}"/>
              </a:ext>
            </a:extLst>
          </p:cNvPr>
          <p:cNvSpPr>
            <a:spLocks noGrp="1"/>
          </p:cNvSpPr>
          <p:nvPr>
            <p:ph idx="1"/>
          </p:nvPr>
        </p:nvSpPr>
        <p:spPr>
          <a:xfrm>
            <a:off x="770467" y="1488613"/>
            <a:ext cx="8596668" cy="3880773"/>
          </a:xfrm>
        </p:spPr>
        <p:txBody>
          <a:bodyPr>
            <a:noAutofit/>
          </a:bodyPr>
          <a:lstStyle/>
          <a:p>
            <a:pPr>
              <a:lnSpc>
                <a:spcPct val="250000"/>
              </a:lnSpc>
            </a:pP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Data Cleaning</a:t>
            </a:r>
          </a:p>
          <a:p>
            <a:pPr>
              <a:lnSpc>
                <a:spcPct val="250000"/>
              </a:lnSpc>
            </a:pPr>
            <a:r>
              <a:rPr lang="en-IN" sz="2000" b="1" dirty="0">
                <a:latin typeface="Arial" panose="020B0604020202020204" pitchFamily="34" charset="0"/>
                <a:cs typeface="Arial" panose="020B0604020202020204" pitchFamily="34" charset="0"/>
              </a:rPr>
              <a:t>SQL Database Setup</a:t>
            </a:r>
          </a:p>
          <a:p>
            <a:pPr>
              <a:lnSpc>
                <a:spcPct val="250000"/>
              </a:lnSpc>
            </a:pPr>
            <a:r>
              <a:rPr lang="en-IN" sz="2000" b="1" dirty="0">
                <a:latin typeface="Arial" panose="020B0604020202020204" pitchFamily="34" charset="0"/>
                <a:cs typeface="Arial" panose="020B0604020202020204" pitchFamily="34" charset="0"/>
              </a:rPr>
              <a:t>Power BI Integration</a:t>
            </a:r>
          </a:p>
          <a:p>
            <a:pPr>
              <a:lnSpc>
                <a:spcPct val="250000"/>
              </a:lnSpc>
            </a:pPr>
            <a:r>
              <a:rPr lang="en-US" sz="2000" b="1" dirty="0">
                <a:latin typeface="Arial" panose="020B0604020202020204" pitchFamily="34" charset="0"/>
                <a:cs typeface="Arial" panose="020B0604020202020204" pitchFamily="34" charset="0"/>
              </a:rPr>
              <a:t>Data Visualization in Power BI</a:t>
            </a:r>
          </a:p>
          <a:p>
            <a:pPr>
              <a:lnSpc>
                <a:spcPct val="250000"/>
              </a:lnSpc>
            </a:pPr>
            <a:r>
              <a:rPr lang="en-IN" sz="2000" b="1" dirty="0">
                <a:latin typeface="Arial" panose="020B0604020202020204" pitchFamily="34" charset="0"/>
                <a:cs typeface="Arial" panose="020B0604020202020204" pitchFamily="34" charset="0"/>
              </a:rPr>
              <a:t>Exploratory Data Analysis (EDA)</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66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93CE-3543-8764-BFED-3668AE9D3E93}"/>
              </a:ext>
            </a:extLst>
          </p:cNvPr>
          <p:cNvSpPr>
            <a:spLocks noGrp="1"/>
          </p:cNvSpPr>
          <p:nvPr>
            <p:ph type="title"/>
          </p:nvPr>
        </p:nvSpPr>
        <p:spPr>
          <a:xfrm>
            <a:off x="677334" y="609600"/>
            <a:ext cx="8596668" cy="863600"/>
          </a:xfrm>
        </p:spPr>
        <p:txBody>
          <a:bodyPr>
            <a:normAutofit/>
          </a:bodyPr>
          <a:lstStyle/>
          <a:p>
            <a:r>
              <a:rPr lang="en-IN" sz="4000" b="1" dirty="0">
                <a:latin typeface="Arial" panose="020B0604020202020204" pitchFamily="34" charset="0"/>
                <a:cs typeface="Arial" panose="020B0604020202020204" pitchFamily="34" charset="0"/>
              </a:rPr>
              <a:t>Data Cleaning</a:t>
            </a:r>
            <a:endParaRPr lang="en-IN" sz="4000" dirty="0"/>
          </a:p>
        </p:txBody>
      </p:sp>
      <p:sp>
        <p:nvSpPr>
          <p:cNvPr id="3" name="Content Placeholder 2">
            <a:extLst>
              <a:ext uri="{FF2B5EF4-FFF2-40B4-BE49-F238E27FC236}">
                <a16:creationId xmlns:a16="http://schemas.microsoft.com/office/drawing/2014/main" id="{10FB26A2-140C-4287-0802-7FA7110937F3}"/>
              </a:ext>
            </a:extLst>
          </p:cNvPr>
          <p:cNvSpPr>
            <a:spLocks noGrp="1"/>
          </p:cNvSpPr>
          <p:nvPr>
            <p:ph idx="1"/>
          </p:nvPr>
        </p:nvSpPr>
        <p:spPr>
          <a:xfrm>
            <a:off x="677334" y="1862667"/>
            <a:ext cx="9482666" cy="4588933"/>
          </a:xfrm>
        </p:spPr>
        <p:txBody>
          <a:bodyPr>
            <a:normAutofit/>
          </a:bodyPr>
          <a:lstStyle/>
          <a:p>
            <a:r>
              <a:rPr lang="en-IN" sz="2000" dirty="0">
                <a:latin typeface="Arial" panose="020B0604020202020204" pitchFamily="34" charset="0"/>
                <a:cs typeface="Arial" panose="020B0604020202020204" pitchFamily="34" charset="0"/>
              </a:rPr>
              <a:t>First, duplicates were removed based on the game's name and release year</a:t>
            </a:r>
          </a:p>
          <a:p>
            <a:r>
              <a:rPr lang="en-IN" sz="2000" dirty="0">
                <a:latin typeface="Arial" panose="020B0604020202020204" pitchFamily="34" charset="0"/>
                <a:cs typeface="Arial" panose="020B0604020202020204" pitchFamily="34" charset="0"/>
              </a:rPr>
              <a:t>Next, null values were replaced using imputation methods. In this case, the mean imputation method was applied to fill missing values in the numeric columns</a:t>
            </a:r>
          </a:p>
          <a:p>
            <a:r>
              <a:rPr lang="en-IN" sz="2000" dirty="0">
                <a:latin typeface="Arial" panose="020B0604020202020204" pitchFamily="34" charset="0"/>
                <a:cs typeface="Arial" panose="020B0604020202020204" pitchFamily="34" charset="0"/>
              </a:rPr>
              <a:t>The column types were adjusted for analytical purposes, including converting the release year column to a date type and changing numeric columns to float to enhance precision in calculations and ensure consistency in data processing.</a:t>
            </a:r>
          </a:p>
          <a:p>
            <a:r>
              <a:rPr lang="en-US" sz="2000" dirty="0">
                <a:latin typeface="Arial" panose="020B0604020202020204" pitchFamily="34" charset="0"/>
                <a:cs typeface="Arial" panose="020B0604020202020204" pitchFamily="34" charset="0"/>
              </a:rPr>
              <a:t>The Team and Genre columns were standardized into the appropriate format to ensure consistency and accuracy in the analysis.</a:t>
            </a:r>
          </a:p>
          <a:p>
            <a:r>
              <a:rPr lang="en-US" sz="2000" dirty="0">
                <a:latin typeface="Arial" panose="020B0604020202020204" pitchFamily="34" charset="0"/>
                <a:cs typeface="Arial" panose="020B0604020202020204" pitchFamily="34" charset="0"/>
              </a:rPr>
              <a:t>Replacing shorthand values in numeric columns to ensure consistency and accuracy in calculations</a:t>
            </a:r>
          </a:p>
          <a:p>
            <a:endParaRPr lang="en-IN" dirty="0"/>
          </a:p>
        </p:txBody>
      </p:sp>
    </p:spTree>
    <p:extLst>
      <p:ext uri="{BB962C8B-B14F-4D97-AF65-F5344CB8AC3E}">
        <p14:creationId xmlns:p14="http://schemas.microsoft.com/office/powerpoint/2010/main" val="40547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D1F5-8816-C38A-A062-7272008C6FC1}"/>
              </a:ext>
            </a:extLst>
          </p:cNvPr>
          <p:cNvSpPr>
            <a:spLocks noGrp="1"/>
          </p:cNvSpPr>
          <p:nvPr>
            <p:ph type="title"/>
          </p:nvPr>
        </p:nvSpPr>
        <p:spPr/>
        <p:txBody>
          <a:bodyPr/>
          <a:lstStyle/>
          <a:p>
            <a:r>
              <a:rPr lang="en-IN" sz="4000" b="1" dirty="0">
                <a:latin typeface="Arial" panose="020B0604020202020204" pitchFamily="34" charset="0"/>
                <a:cs typeface="Arial" panose="020B0604020202020204" pitchFamily="34" charset="0"/>
              </a:rPr>
              <a:t>SQL Database Setup</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047FAFD-8754-577F-4975-DBE5E39D4CB2}"/>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game</a:t>
            </a:r>
            <a:r>
              <a:rPr lang="en-US" sz="2000" dirty="0">
                <a:latin typeface="Arial" panose="020B0604020202020204" pitchFamily="34" charset="0"/>
                <a:cs typeface="Arial" panose="020B0604020202020204" pitchFamily="34" charset="0"/>
              </a:rPr>
              <a:t> and </a:t>
            </a:r>
            <a:r>
              <a:rPr lang="en-US" sz="2000" b="1" dirty="0" err="1">
                <a:latin typeface="Arial" panose="020B0604020202020204" pitchFamily="34" charset="0"/>
                <a:cs typeface="Arial" panose="020B0604020202020204" pitchFamily="34" charset="0"/>
              </a:rPr>
              <a:t>vgsales</a:t>
            </a:r>
            <a:r>
              <a:rPr lang="en-US" sz="2000" dirty="0">
                <a:latin typeface="Arial" panose="020B0604020202020204" pitchFamily="34" charset="0"/>
                <a:cs typeface="Arial" panose="020B0604020202020204" pitchFamily="34" charset="0"/>
              </a:rPr>
              <a:t> files, given in CSV format, were first loaded using Pandas. After undergoing data cleaning through various preprocessing techniques, the refined data was stored in MySQL in table format using MySQL Connector.</a:t>
            </a:r>
          </a:p>
          <a:p>
            <a:r>
              <a:rPr lang="en-US" sz="2000" dirty="0">
                <a:latin typeface="Arial" panose="020B0604020202020204" pitchFamily="34" charset="0"/>
                <a:cs typeface="Arial" panose="020B0604020202020204" pitchFamily="34" charset="0"/>
              </a:rPr>
              <a:t>The tables are systematically structured within the Video Game Sales Analysis database, ensuring optimized organization for efficient querying and insightful analysis.</a:t>
            </a:r>
          </a:p>
          <a:p>
            <a:pPr marL="0" indent="0">
              <a:buNone/>
            </a:pPr>
            <a:endParaRPr lang="en-IN" dirty="0"/>
          </a:p>
        </p:txBody>
      </p:sp>
    </p:spTree>
    <p:extLst>
      <p:ext uri="{BB962C8B-B14F-4D97-AF65-F5344CB8AC3E}">
        <p14:creationId xmlns:p14="http://schemas.microsoft.com/office/powerpoint/2010/main" val="163445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DF0E-61B8-A2A7-0C9B-0605B7A0D2E2}"/>
              </a:ext>
            </a:extLst>
          </p:cNvPr>
          <p:cNvSpPr>
            <a:spLocks noGrp="1"/>
          </p:cNvSpPr>
          <p:nvPr>
            <p:ph type="title"/>
          </p:nvPr>
        </p:nvSpPr>
        <p:spPr/>
        <p:txBody>
          <a:bodyPr/>
          <a:lstStyle/>
          <a:p>
            <a:r>
              <a:rPr lang="en-IN" sz="4000" b="1" dirty="0">
                <a:latin typeface="Arial" panose="020B0604020202020204" pitchFamily="34" charset="0"/>
                <a:cs typeface="Arial" panose="020B0604020202020204" pitchFamily="34" charset="0"/>
              </a:rPr>
              <a:t>Power BI Integration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AAF4044-3FA0-E112-E8EF-063EBF9CF2D1}"/>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Power BI seamlessly integrates with MySQL to provide an interactive and visually rich analysis of video game sales data. This integration enhances data exploration, trend analysis, and decision-making through dynamic dashboards.</a:t>
            </a:r>
          </a:p>
          <a:p>
            <a:r>
              <a:rPr lang="en-IN" sz="2000" dirty="0">
                <a:latin typeface="Arial" panose="020B0604020202020204" pitchFamily="34" charset="0"/>
                <a:cs typeface="Arial" panose="020B0604020202020204" pitchFamily="34" charset="0"/>
              </a:rPr>
              <a:t>Using Power BI’s MySQL Connector,  the cleaned dataset is imported into Power BI. Data transformation techniques, such as filtering, grouping, and creating calculated columns, refine the dataset further. DAX (Data Analysis Expressions) formulas are used to generate insightful metrics like total sales, percentage growth, and regional distribution.</a:t>
            </a:r>
          </a:p>
          <a:p>
            <a:endParaRPr lang="en-IN" dirty="0"/>
          </a:p>
        </p:txBody>
      </p:sp>
    </p:spTree>
    <p:extLst>
      <p:ext uri="{BB962C8B-B14F-4D97-AF65-F5344CB8AC3E}">
        <p14:creationId xmlns:p14="http://schemas.microsoft.com/office/powerpoint/2010/main" val="390750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166C-58E9-C373-6DF2-FD54C26CF359}"/>
              </a:ext>
            </a:extLst>
          </p:cNvPr>
          <p:cNvSpPr>
            <a:spLocks noGrp="1"/>
          </p:cNvSpPr>
          <p:nvPr>
            <p:ph type="title"/>
          </p:nvPr>
        </p:nvSpPr>
        <p:spPr/>
        <p:txBody>
          <a:bodyPr/>
          <a:lstStyle/>
          <a:p>
            <a:r>
              <a:rPr lang="en-US" sz="4000" b="1" dirty="0">
                <a:latin typeface="Arial" panose="020B0604020202020204" pitchFamily="34" charset="0"/>
                <a:cs typeface="Arial" panose="020B0604020202020204" pitchFamily="34" charset="0"/>
              </a:rPr>
              <a:t>Data Visualization in Power BI</a:t>
            </a:r>
            <a:br>
              <a:rPr lang="en-US"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1641207-0820-4935-8B33-20A37AC8DEF8}"/>
              </a:ext>
            </a:extLst>
          </p:cNvPr>
          <p:cNvSpPr>
            <a:spLocks noGrp="1"/>
          </p:cNvSpPr>
          <p:nvPr>
            <p:ph idx="1"/>
          </p:nvPr>
        </p:nvSpPr>
        <p:spPr>
          <a:xfrm>
            <a:off x="677334" y="1583267"/>
            <a:ext cx="8596668" cy="4458095"/>
          </a:xfrm>
        </p:spPr>
        <p:txBody>
          <a:bodyPr>
            <a:normAutofit lnSpcReduction="10000"/>
          </a:bodyPr>
          <a:lstStyle/>
          <a:p>
            <a:pPr marL="0" indent="0">
              <a:buNone/>
            </a:pPr>
            <a:r>
              <a:rPr lang="en-IN" sz="2000" dirty="0">
                <a:latin typeface="Arial" panose="020B0604020202020204" pitchFamily="34" charset="0"/>
                <a:cs typeface="Arial" panose="020B0604020202020204" pitchFamily="34" charset="0"/>
              </a:rPr>
              <a:t>Power BI allows for the creation of interactive dashboards, highlighting key aspects of video game sales:</a:t>
            </a:r>
          </a:p>
          <a:p>
            <a:r>
              <a:rPr lang="en-IN" sz="2000" b="1" dirty="0">
                <a:latin typeface="Arial" panose="020B0604020202020204" pitchFamily="34" charset="0"/>
                <a:cs typeface="Arial" panose="020B0604020202020204" pitchFamily="34" charset="0"/>
              </a:rPr>
              <a:t>Sales Trends Visualization</a:t>
            </a:r>
            <a:endParaRPr lang="en-IN"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Time-series analysis shows historical sales performance.</a:t>
            </a:r>
          </a:p>
          <a:p>
            <a:pPr marL="0" indent="0">
              <a:buNone/>
            </a:pPr>
            <a:r>
              <a:rPr lang="en-IN" sz="2000" dirty="0">
                <a:latin typeface="Arial" panose="020B0604020202020204" pitchFamily="34" charset="0"/>
                <a:cs typeface="Arial" panose="020B0604020202020204" pitchFamily="34" charset="0"/>
              </a:rPr>
              <a:t>              Bar charts and line graphs depict sales growth across platforms.</a:t>
            </a:r>
          </a:p>
          <a:p>
            <a:r>
              <a:rPr lang="en-IN" sz="2000" b="1" dirty="0">
                <a:latin typeface="Arial" panose="020B0604020202020204" pitchFamily="34" charset="0"/>
                <a:cs typeface="Arial" panose="020B0604020202020204" pitchFamily="34" charset="0"/>
              </a:rPr>
              <a:t>Genre &amp; Regional Comparisons</a:t>
            </a:r>
            <a:r>
              <a:rPr lang="en-IN" sz="2000" dirty="0">
                <a:latin typeface="Arial" panose="020B0604020202020204" pitchFamily="34" charset="0"/>
                <a:cs typeface="Arial" panose="020B0604020202020204" pitchFamily="34" charset="0"/>
              </a:rPr>
              <a:t> </a:t>
            </a:r>
          </a:p>
          <a:p>
            <a:pPr marL="0" indent="0">
              <a:buNone/>
            </a:pPr>
            <a:r>
              <a:rPr lang="en-IN" sz="2000" dirty="0">
                <a:latin typeface="Arial" panose="020B0604020202020204" pitchFamily="34" charset="0"/>
                <a:cs typeface="Arial" panose="020B0604020202020204" pitchFamily="34" charset="0"/>
              </a:rPr>
              <a:t>              Bar charts compare the most successful genres worldwide.</a:t>
            </a:r>
          </a:p>
          <a:p>
            <a:r>
              <a:rPr lang="en-IN" sz="2000" b="1" dirty="0">
                <a:latin typeface="Arial" panose="020B0604020202020204" pitchFamily="34" charset="0"/>
                <a:cs typeface="Arial" panose="020B0604020202020204" pitchFamily="34" charset="0"/>
              </a:rPr>
              <a:t>Platform &amp; Publisher Analysis</a:t>
            </a:r>
            <a:endParaRPr lang="en-IN" sz="2000"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Scatter plots and histograms provide insights into the sales distribution of different platforms.</a:t>
            </a:r>
          </a:p>
          <a:p>
            <a:pPr marL="0" indent="0">
              <a:buNone/>
            </a:pPr>
            <a:r>
              <a:rPr lang="en-IN" sz="2000" dirty="0">
                <a:latin typeface="Arial" panose="020B0604020202020204" pitchFamily="34" charset="0"/>
                <a:cs typeface="Arial" panose="020B0604020202020204" pitchFamily="34" charset="0"/>
              </a:rPr>
              <a:t>              Pie charts highlight the contribution of leading publishers to overall sales.</a:t>
            </a:r>
          </a:p>
          <a:p>
            <a:endParaRPr lang="en-IN" dirty="0"/>
          </a:p>
        </p:txBody>
      </p:sp>
    </p:spTree>
    <p:extLst>
      <p:ext uri="{BB962C8B-B14F-4D97-AF65-F5344CB8AC3E}">
        <p14:creationId xmlns:p14="http://schemas.microsoft.com/office/powerpoint/2010/main" val="295271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D06A-EB0A-DAA3-03D1-72E93A9777E9}"/>
              </a:ext>
            </a:extLst>
          </p:cNvPr>
          <p:cNvSpPr>
            <a:spLocks noGrp="1"/>
          </p:cNvSpPr>
          <p:nvPr>
            <p:ph type="title"/>
          </p:nvPr>
        </p:nvSpPr>
        <p:spPr/>
        <p:txBody>
          <a:bodyPr/>
          <a:lstStyle/>
          <a:p>
            <a:r>
              <a:rPr lang="en-IN" sz="4000" b="1" dirty="0">
                <a:latin typeface="Arial" panose="020B0604020202020204" pitchFamily="34" charset="0"/>
                <a:cs typeface="Arial" panose="020B0604020202020204" pitchFamily="34" charset="0"/>
              </a:rPr>
              <a:t>Exploratory Data Analysis (EDA)</a:t>
            </a:r>
            <a:br>
              <a:rPr lang="en-IN"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EDBD31C7-81BE-8E6A-4983-0CDA83DC26C5}"/>
              </a:ext>
            </a:extLst>
          </p:cNvPr>
          <p:cNvSpPr>
            <a:spLocks noGrp="1"/>
          </p:cNvSpPr>
          <p:nvPr>
            <p:ph idx="1"/>
          </p:nvPr>
        </p:nvSpPr>
        <p:spPr>
          <a:xfrm>
            <a:off x="677334" y="1720323"/>
            <a:ext cx="8596668" cy="4528077"/>
          </a:xfrm>
        </p:spPr>
        <p:txBody>
          <a:bodyPr>
            <a:normAutofit lnSpcReduction="10000"/>
          </a:bodyPr>
          <a:lstStyle/>
          <a:p>
            <a:pPr marL="0" indent="0">
              <a:buNone/>
            </a:pPr>
            <a:r>
              <a:rPr lang="en-IN" sz="2000" dirty="0">
                <a:latin typeface="Arial" panose="020B0604020202020204" pitchFamily="34" charset="0"/>
                <a:cs typeface="Arial" panose="020B0604020202020204" pitchFamily="34" charset="0"/>
              </a:rPr>
              <a:t>Exploratory Data Analysis (EDA) is an essential step in understanding and preparing a dataset for further analysis or </a:t>
            </a:r>
            <a:r>
              <a:rPr lang="en-IN" sz="2000" dirty="0" err="1">
                <a:latin typeface="Arial" panose="020B0604020202020204" pitchFamily="34" charset="0"/>
                <a:cs typeface="Arial" panose="020B0604020202020204" pitchFamily="34" charset="0"/>
              </a:rPr>
              <a:t>modeling</a:t>
            </a:r>
            <a:r>
              <a:rPr lang="en-IN" sz="2000" dirty="0">
                <a:latin typeface="Arial" panose="020B0604020202020204" pitchFamily="34" charset="0"/>
                <a:cs typeface="Arial" panose="020B0604020202020204" pitchFamily="34" charset="0"/>
              </a:rPr>
              <a:t>. It helps identify data quality issues, patterns, trends, correlations, and distributions, ensuring meaningful insights</a:t>
            </a:r>
          </a:p>
          <a:p>
            <a:pPr marL="0" indent="0">
              <a:buNone/>
            </a:pPr>
            <a:r>
              <a:rPr lang="en-IN" sz="2000" dirty="0">
                <a:latin typeface="Arial" panose="020B0604020202020204" pitchFamily="34" charset="0"/>
                <a:cs typeface="Arial" panose="020B0604020202020204" pitchFamily="34" charset="0"/>
              </a:rPr>
              <a:t>EDA uncovers hidden patterns, trends, and correlations within the dataset, providing essential business insights.</a:t>
            </a:r>
          </a:p>
          <a:p>
            <a:pPr marL="0" indent="0">
              <a:buNone/>
            </a:pPr>
            <a:r>
              <a:rPr lang="en-IN" sz="2000" dirty="0">
                <a:latin typeface="Arial" panose="020B0604020202020204" pitchFamily="34" charset="0"/>
                <a:cs typeface="Arial" panose="020B0604020202020204" pitchFamily="34" charset="0"/>
              </a:rPr>
              <a:t> </a:t>
            </a:r>
          </a:p>
          <a:p>
            <a:pPr lvl="0"/>
            <a:r>
              <a:rPr lang="en-IN" sz="2000" dirty="0" err="1">
                <a:latin typeface="Arial" panose="020B0604020202020204" pitchFamily="34" charset="0"/>
                <a:cs typeface="Arial" panose="020B0604020202020204" pitchFamily="34" charset="0"/>
              </a:rPr>
              <a:t>Analyzing</a:t>
            </a:r>
            <a:r>
              <a:rPr lang="en-IN" sz="2000" dirty="0">
                <a:latin typeface="Arial" panose="020B0604020202020204" pitchFamily="34" charset="0"/>
                <a:cs typeface="Arial" panose="020B0604020202020204" pitchFamily="34" charset="0"/>
              </a:rPr>
              <a:t> ratings, plays, and </a:t>
            </a:r>
            <a:r>
              <a:rPr lang="en-IN" sz="2000" dirty="0" err="1">
                <a:latin typeface="Arial" panose="020B0604020202020204" pitchFamily="34" charset="0"/>
                <a:cs typeface="Arial" panose="020B0604020202020204" pitchFamily="34" charset="0"/>
              </a:rPr>
              <a:t>wishlists</a:t>
            </a:r>
            <a:r>
              <a:rPr lang="en-IN" sz="2000" dirty="0">
                <a:latin typeface="Arial" panose="020B0604020202020204" pitchFamily="34" charset="0"/>
                <a:cs typeface="Arial" panose="020B0604020202020204" pitchFamily="34" charset="0"/>
              </a:rPr>
              <a:t> helps understand user </a:t>
            </a:r>
            <a:r>
              <a:rPr lang="en-IN" sz="2000" dirty="0" err="1">
                <a:latin typeface="Arial" panose="020B0604020202020204" pitchFamily="34" charset="0"/>
                <a:cs typeface="Arial" panose="020B0604020202020204" pitchFamily="34" charset="0"/>
              </a:rPr>
              <a:t>behavior</a:t>
            </a:r>
            <a:r>
              <a:rPr lang="en-IN" sz="2000" dirty="0">
                <a:latin typeface="Arial" panose="020B0604020202020204" pitchFamily="34" charset="0"/>
                <a:cs typeface="Arial" panose="020B0604020202020204" pitchFamily="34" charset="0"/>
              </a:rPr>
              <a:t> and engagement.</a:t>
            </a:r>
          </a:p>
          <a:p>
            <a:pPr lvl="0"/>
            <a:r>
              <a:rPr lang="en-IN" sz="2000" dirty="0">
                <a:latin typeface="Arial" panose="020B0604020202020204" pitchFamily="34" charset="0"/>
                <a:cs typeface="Arial" panose="020B0604020202020204" pitchFamily="34" charset="0"/>
              </a:rPr>
              <a:t>Exploring genre and platform popularity provides insights into consumer preferences.</a:t>
            </a:r>
          </a:p>
          <a:p>
            <a:pPr lvl="0"/>
            <a:r>
              <a:rPr lang="en-IN" sz="2000" dirty="0">
                <a:latin typeface="Arial" panose="020B0604020202020204" pitchFamily="34" charset="0"/>
                <a:cs typeface="Arial" panose="020B0604020202020204" pitchFamily="34" charset="0"/>
              </a:rPr>
              <a:t>Identifying key success factors for high-selling games helps optimize marketing and development strategies</a:t>
            </a:r>
          </a:p>
          <a:p>
            <a:endParaRPr lang="en-IN" dirty="0"/>
          </a:p>
        </p:txBody>
      </p:sp>
    </p:spTree>
    <p:extLst>
      <p:ext uri="{BB962C8B-B14F-4D97-AF65-F5344CB8AC3E}">
        <p14:creationId xmlns:p14="http://schemas.microsoft.com/office/powerpoint/2010/main" val="171878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427-0173-7123-1825-D905E726E52A}"/>
              </a:ext>
            </a:extLst>
          </p:cNvPr>
          <p:cNvSpPr>
            <a:spLocks noGrp="1"/>
          </p:cNvSpPr>
          <p:nvPr>
            <p:ph type="title"/>
          </p:nvPr>
        </p:nvSpPr>
        <p:spPr>
          <a:xfrm>
            <a:off x="677334" y="308843"/>
            <a:ext cx="8596668" cy="1320800"/>
          </a:xfrm>
        </p:spPr>
        <p:txBody>
          <a:bodyPr/>
          <a:lstStyle/>
          <a:p>
            <a:r>
              <a:rPr lang="en-IN" sz="4000" dirty="0">
                <a:latin typeface="Arial" panose="020B0604020202020204" pitchFamily="34" charset="0"/>
                <a:cs typeface="Arial" panose="020B0604020202020204" pitchFamily="34" charset="0"/>
              </a:rPr>
              <a:t>Understanding</a:t>
            </a:r>
            <a:r>
              <a:rPr lang="en-IN" dirty="0"/>
              <a:t> Sales Trends &amp; Market Dynamics</a:t>
            </a:r>
          </a:p>
        </p:txBody>
      </p:sp>
      <p:sp>
        <p:nvSpPr>
          <p:cNvPr id="3" name="Content Placeholder 2">
            <a:extLst>
              <a:ext uri="{FF2B5EF4-FFF2-40B4-BE49-F238E27FC236}">
                <a16:creationId xmlns:a16="http://schemas.microsoft.com/office/drawing/2014/main" id="{60926088-FCAB-2797-59BA-FF2587CD2466}"/>
              </a:ext>
            </a:extLst>
          </p:cNvPr>
          <p:cNvSpPr>
            <a:spLocks noGrp="1"/>
          </p:cNvSpPr>
          <p:nvPr>
            <p:ph idx="1"/>
          </p:nvPr>
        </p:nvSpPr>
        <p:spPr>
          <a:xfrm>
            <a:off x="677334" y="1629643"/>
            <a:ext cx="8596668" cy="4110962"/>
          </a:xfrm>
        </p:spPr>
        <p:txBody>
          <a:bodyPr>
            <a:normAutofit/>
          </a:bodyPr>
          <a:lstStyle/>
          <a:p>
            <a:r>
              <a:rPr lang="en-US" sz="2000" dirty="0">
                <a:latin typeface="Arial" panose="020B0604020202020204" pitchFamily="34" charset="0"/>
                <a:cs typeface="Arial" panose="020B0604020202020204" pitchFamily="34" charset="0"/>
              </a:rPr>
              <a:t>Yearly sales distribution highlighting 2008 as the peak sales year.</a:t>
            </a:r>
          </a:p>
          <a:p>
            <a:r>
              <a:rPr lang="en-US" sz="2000" dirty="0">
                <a:latin typeface="Arial" panose="020B0604020202020204" pitchFamily="34" charset="0"/>
                <a:cs typeface="Arial" panose="020B0604020202020204" pitchFamily="34" charset="0"/>
              </a:rPr>
              <a:t>Top-selling region: NA (Followed by EU, JP, and others).</a:t>
            </a:r>
          </a:p>
          <a:p>
            <a:r>
              <a:rPr lang="en-US" sz="2000" dirty="0">
                <a:latin typeface="Arial" panose="020B0604020202020204" pitchFamily="34" charset="0"/>
                <a:cs typeface="Arial" panose="020B0604020202020204" pitchFamily="34" charset="0"/>
              </a:rPr>
              <a:t>Action genre dominates global sales</a:t>
            </a:r>
          </a:p>
          <a:p>
            <a:r>
              <a:rPr lang="en-US" sz="2000" dirty="0">
                <a:latin typeface="Arial" panose="020B0604020202020204" pitchFamily="34" charset="0"/>
                <a:cs typeface="Arial" panose="020B0604020202020204" pitchFamily="34" charset="0"/>
              </a:rPr>
              <a:t>Best-performing platforms by region: X360, PS3, PS, DS.</a:t>
            </a:r>
          </a:p>
          <a:p>
            <a:pPr marL="0" indent="0">
              <a:buNone/>
            </a:pPr>
            <a:endParaRPr lang="en-IN" dirty="0"/>
          </a:p>
        </p:txBody>
      </p:sp>
      <p:pic>
        <p:nvPicPr>
          <p:cNvPr id="12" name="Picture 11">
            <a:extLst>
              <a:ext uri="{FF2B5EF4-FFF2-40B4-BE49-F238E27FC236}">
                <a16:creationId xmlns:a16="http://schemas.microsoft.com/office/drawing/2014/main" id="{1B917E83-8F55-1C1B-45F1-2B6E41CCB6D6}"/>
              </a:ext>
            </a:extLst>
          </p:cNvPr>
          <p:cNvPicPr>
            <a:picLocks noChangeAspect="1"/>
          </p:cNvPicPr>
          <p:nvPr/>
        </p:nvPicPr>
        <p:blipFill>
          <a:blip r:embed="rId2"/>
          <a:stretch>
            <a:fillRect/>
          </a:stretch>
        </p:blipFill>
        <p:spPr>
          <a:xfrm>
            <a:off x="886716" y="4630320"/>
            <a:ext cx="3848433" cy="2143958"/>
          </a:xfrm>
          <a:prstGeom prst="rect">
            <a:avLst/>
          </a:prstGeom>
        </p:spPr>
      </p:pic>
      <p:pic>
        <p:nvPicPr>
          <p:cNvPr id="16" name="Picture 15">
            <a:extLst>
              <a:ext uri="{FF2B5EF4-FFF2-40B4-BE49-F238E27FC236}">
                <a16:creationId xmlns:a16="http://schemas.microsoft.com/office/drawing/2014/main" id="{91C03D2E-7DD8-96BC-50F0-49F346503818}"/>
              </a:ext>
            </a:extLst>
          </p:cNvPr>
          <p:cNvPicPr>
            <a:picLocks noChangeAspect="1"/>
          </p:cNvPicPr>
          <p:nvPr/>
        </p:nvPicPr>
        <p:blipFill>
          <a:blip r:embed="rId3"/>
          <a:stretch>
            <a:fillRect/>
          </a:stretch>
        </p:blipFill>
        <p:spPr>
          <a:xfrm>
            <a:off x="7754748" y="4630320"/>
            <a:ext cx="3185747" cy="2227680"/>
          </a:xfrm>
          <a:prstGeom prst="rect">
            <a:avLst/>
          </a:prstGeom>
        </p:spPr>
      </p:pic>
      <p:pic>
        <p:nvPicPr>
          <p:cNvPr id="20" name="Picture 19">
            <a:extLst>
              <a:ext uri="{FF2B5EF4-FFF2-40B4-BE49-F238E27FC236}">
                <a16:creationId xmlns:a16="http://schemas.microsoft.com/office/drawing/2014/main" id="{28696103-1485-FC62-0713-F085C79A7FBF}"/>
              </a:ext>
            </a:extLst>
          </p:cNvPr>
          <p:cNvPicPr>
            <a:picLocks noChangeAspect="1"/>
          </p:cNvPicPr>
          <p:nvPr/>
        </p:nvPicPr>
        <p:blipFill>
          <a:blip r:embed="rId4"/>
          <a:stretch>
            <a:fillRect/>
          </a:stretch>
        </p:blipFill>
        <p:spPr>
          <a:xfrm>
            <a:off x="4446692" y="4625252"/>
            <a:ext cx="3010161" cy="2149026"/>
          </a:xfrm>
          <a:prstGeom prst="rect">
            <a:avLst/>
          </a:prstGeom>
        </p:spPr>
      </p:pic>
      <p:pic>
        <p:nvPicPr>
          <p:cNvPr id="26" name="Picture 25">
            <a:extLst>
              <a:ext uri="{FF2B5EF4-FFF2-40B4-BE49-F238E27FC236}">
                <a16:creationId xmlns:a16="http://schemas.microsoft.com/office/drawing/2014/main" id="{FF2A7C93-C14F-7FAC-2226-F385300C77F2}"/>
              </a:ext>
            </a:extLst>
          </p:cNvPr>
          <p:cNvPicPr>
            <a:picLocks noChangeAspect="1"/>
          </p:cNvPicPr>
          <p:nvPr/>
        </p:nvPicPr>
        <p:blipFill>
          <a:blip r:embed="rId5"/>
          <a:stretch>
            <a:fillRect/>
          </a:stretch>
        </p:blipFill>
        <p:spPr>
          <a:xfrm>
            <a:off x="1244794" y="3317410"/>
            <a:ext cx="5265876" cy="992544"/>
          </a:xfrm>
          <a:prstGeom prst="rect">
            <a:avLst/>
          </a:prstGeom>
        </p:spPr>
      </p:pic>
    </p:spTree>
    <p:extLst>
      <p:ext uri="{BB962C8B-B14F-4D97-AF65-F5344CB8AC3E}">
        <p14:creationId xmlns:p14="http://schemas.microsoft.com/office/powerpoint/2010/main" val="9396274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206</TotalTime>
  <Words>987</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Video Game Sales and Engagement Analysis</vt:lpstr>
      <vt:lpstr>INTRODUCTION</vt:lpstr>
      <vt:lpstr>Steps Taken To Analyse The Dataset</vt:lpstr>
      <vt:lpstr>Data Cleaning</vt:lpstr>
      <vt:lpstr>SQL Database Setup </vt:lpstr>
      <vt:lpstr>Power BI Integration </vt:lpstr>
      <vt:lpstr>Data Visualization in Power BI </vt:lpstr>
      <vt:lpstr>Exploratory Data Analysis (EDA) </vt:lpstr>
      <vt:lpstr>Understanding Sales Trends &amp; Market Dynamics</vt:lpstr>
      <vt:lpstr>To Improve Sales</vt:lpstr>
      <vt:lpstr>PowerPoint Presentation</vt:lpstr>
      <vt:lpstr>Future Trends &amp; Strategic Direction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 R</dc:creator>
  <cp:lastModifiedBy>Shan R</cp:lastModifiedBy>
  <cp:revision>1</cp:revision>
  <dcterms:created xsi:type="dcterms:W3CDTF">2025-06-05T06:14:01Z</dcterms:created>
  <dcterms:modified xsi:type="dcterms:W3CDTF">2025-06-10T11:46:22Z</dcterms:modified>
</cp:coreProperties>
</file>