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5" r:id="rId7"/>
    <p:sldId id="262" r:id="rId8"/>
    <p:sldId id="269" r:id="rId9"/>
    <p:sldId id="264" r:id="rId10"/>
    <p:sldId id="263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6A79F-48F6-4DDC-AD2B-D93B78AC184D}" v="54" dt="2025-07-04T12:43:19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 R" userId="ec27b4b509f7d961" providerId="LiveId" clId="{94A6A79F-48F6-4DDC-AD2B-D93B78AC184D}"/>
    <pc:docChg chg="undo custSel addSld delSld modSld sldOrd">
      <pc:chgData name="Shan R" userId="ec27b4b509f7d961" providerId="LiveId" clId="{94A6A79F-48F6-4DDC-AD2B-D93B78AC184D}" dt="2025-07-04T12:56:04.499" v="1295" actId="403"/>
      <pc:docMkLst>
        <pc:docMk/>
      </pc:docMkLst>
      <pc:sldChg chg="addSp delSp modSp new mod modClrScheme chgLayout">
        <pc:chgData name="Shan R" userId="ec27b4b509f7d961" providerId="LiveId" clId="{94A6A79F-48F6-4DDC-AD2B-D93B78AC184D}" dt="2025-07-04T12:56:04.499" v="1295" actId="403"/>
        <pc:sldMkLst>
          <pc:docMk/>
          <pc:sldMk cId="1268704055" sldId="256"/>
        </pc:sldMkLst>
        <pc:spChg chg="del mod">
          <ac:chgData name="Shan R" userId="ec27b4b509f7d961" providerId="LiveId" clId="{94A6A79F-48F6-4DDC-AD2B-D93B78AC184D}" dt="2025-07-04T10:34:01.587" v="2" actId="6264"/>
          <ac:spMkLst>
            <pc:docMk/>
            <pc:sldMk cId="1268704055" sldId="256"/>
            <ac:spMk id="2" creationId="{78EC71ED-FE2B-8BD6-2E6B-4D5F002307E4}"/>
          </ac:spMkLst>
        </pc:spChg>
        <pc:spChg chg="del mod">
          <ac:chgData name="Shan R" userId="ec27b4b509f7d961" providerId="LiveId" clId="{94A6A79F-48F6-4DDC-AD2B-D93B78AC184D}" dt="2025-07-04T10:34:01.587" v="2" actId="6264"/>
          <ac:spMkLst>
            <pc:docMk/>
            <pc:sldMk cId="1268704055" sldId="256"/>
            <ac:spMk id="3" creationId="{7F0AE60F-B1C7-DE0D-D1BD-D58FDC06FB4F}"/>
          </ac:spMkLst>
        </pc:spChg>
        <pc:spChg chg="add del mod ord">
          <ac:chgData name="Shan R" userId="ec27b4b509f7d961" providerId="LiveId" clId="{94A6A79F-48F6-4DDC-AD2B-D93B78AC184D}" dt="2025-07-04T10:34:09.997" v="3" actId="700"/>
          <ac:spMkLst>
            <pc:docMk/>
            <pc:sldMk cId="1268704055" sldId="256"/>
            <ac:spMk id="4" creationId="{E337FB6F-5F8C-FD0B-EEAA-52CA1359A740}"/>
          </ac:spMkLst>
        </pc:spChg>
        <pc:spChg chg="add del mod ord">
          <ac:chgData name="Shan R" userId="ec27b4b509f7d961" providerId="LiveId" clId="{94A6A79F-48F6-4DDC-AD2B-D93B78AC184D}" dt="2025-07-04T10:34:09.997" v="3" actId="700"/>
          <ac:spMkLst>
            <pc:docMk/>
            <pc:sldMk cId="1268704055" sldId="256"/>
            <ac:spMk id="5" creationId="{693FB3E4-EB63-1812-AC31-7BE1D94EC688}"/>
          </ac:spMkLst>
        </pc:spChg>
        <pc:spChg chg="add mod ord">
          <ac:chgData name="Shan R" userId="ec27b4b509f7d961" providerId="LiveId" clId="{94A6A79F-48F6-4DDC-AD2B-D93B78AC184D}" dt="2025-07-04T12:56:04.499" v="1295" actId="403"/>
          <ac:spMkLst>
            <pc:docMk/>
            <pc:sldMk cId="1268704055" sldId="256"/>
            <ac:spMk id="6" creationId="{5608C868-0EF9-6ED1-B637-74EBEC274EDE}"/>
          </ac:spMkLst>
        </pc:spChg>
        <pc:spChg chg="add del mod ord">
          <ac:chgData name="Shan R" userId="ec27b4b509f7d961" providerId="LiveId" clId="{94A6A79F-48F6-4DDC-AD2B-D93B78AC184D}" dt="2025-07-04T10:37:15.407" v="5" actId="478"/>
          <ac:spMkLst>
            <pc:docMk/>
            <pc:sldMk cId="1268704055" sldId="256"/>
            <ac:spMk id="7" creationId="{41BE06F6-C074-159D-17D1-2AE2120BA963}"/>
          </ac:spMkLst>
        </pc:spChg>
      </pc:sldChg>
      <pc:sldChg chg="modSp new mod">
        <pc:chgData name="Shan R" userId="ec27b4b509f7d961" providerId="LiveId" clId="{94A6A79F-48F6-4DDC-AD2B-D93B78AC184D}" dt="2025-07-04T12:48:23.777" v="1203" actId="20577"/>
        <pc:sldMkLst>
          <pc:docMk/>
          <pc:sldMk cId="2606618111" sldId="257"/>
        </pc:sldMkLst>
        <pc:spChg chg="mod">
          <ac:chgData name="Shan R" userId="ec27b4b509f7d961" providerId="LiveId" clId="{94A6A79F-48F6-4DDC-AD2B-D93B78AC184D}" dt="2025-07-04T10:54:22.715" v="300" actId="404"/>
          <ac:spMkLst>
            <pc:docMk/>
            <pc:sldMk cId="2606618111" sldId="257"/>
            <ac:spMk id="2" creationId="{6F693AA8-E646-C1EF-088E-1E72E62B8B1C}"/>
          </ac:spMkLst>
        </pc:spChg>
        <pc:spChg chg="mod">
          <ac:chgData name="Shan R" userId="ec27b4b509f7d961" providerId="LiveId" clId="{94A6A79F-48F6-4DDC-AD2B-D93B78AC184D}" dt="2025-07-04T12:48:23.777" v="1203" actId="20577"/>
          <ac:spMkLst>
            <pc:docMk/>
            <pc:sldMk cId="2606618111" sldId="257"/>
            <ac:spMk id="3" creationId="{E6E0F382-6BC3-6B14-95E2-41D8342FEE11}"/>
          </ac:spMkLst>
        </pc:spChg>
      </pc:sldChg>
      <pc:sldChg chg="modSp new mod">
        <pc:chgData name="Shan R" userId="ec27b4b509f7d961" providerId="LiveId" clId="{94A6A79F-48F6-4DDC-AD2B-D93B78AC184D}" dt="2025-07-04T12:55:53.710" v="1294" actId="403"/>
        <pc:sldMkLst>
          <pc:docMk/>
          <pc:sldMk cId="1121421998" sldId="258"/>
        </pc:sldMkLst>
        <pc:spChg chg="mod">
          <ac:chgData name="Shan R" userId="ec27b4b509f7d961" providerId="LiveId" clId="{94A6A79F-48F6-4DDC-AD2B-D93B78AC184D}" dt="2025-07-04T12:55:53.710" v="1294" actId="403"/>
          <ac:spMkLst>
            <pc:docMk/>
            <pc:sldMk cId="1121421998" sldId="258"/>
            <ac:spMk id="2" creationId="{16B1FDBB-CE83-84AA-7B47-EC68BE5C36EC}"/>
          </ac:spMkLst>
        </pc:spChg>
        <pc:spChg chg="mod">
          <ac:chgData name="Shan R" userId="ec27b4b509f7d961" providerId="LiveId" clId="{94A6A79F-48F6-4DDC-AD2B-D93B78AC184D}" dt="2025-07-04T12:47:42.592" v="1170" actId="1076"/>
          <ac:spMkLst>
            <pc:docMk/>
            <pc:sldMk cId="1121421998" sldId="258"/>
            <ac:spMk id="3" creationId="{EEDD9F42-493A-B400-A88A-77778C11012A}"/>
          </ac:spMkLst>
        </pc:spChg>
      </pc:sldChg>
      <pc:sldChg chg="addSp delSp modSp new mod">
        <pc:chgData name="Shan R" userId="ec27b4b509f7d961" providerId="LiveId" clId="{94A6A79F-48F6-4DDC-AD2B-D93B78AC184D}" dt="2025-07-04T11:06:29.391" v="317" actId="1076"/>
        <pc:sldMkLst>
          <pc:docMk/>
          <pc:sldMk cId="4047217149" sldId="259"/>
        </pc:sldMkLst>
        <pc:spChg chg="mod">
          <ac:chgData name="Shan R" userId="ec27b4b509f7d961" providerId="LiveId" clId="{94A6A79F-48F6-4DDC-AD2B-D93B78AC184D}" dt="2025-07-04T10:54:14.223" v="298" actId="403"/>
          <ac:spMkLst>
            <pc:docMk/>
            <pc:sldMk cId="4047217149" sldId="259"/>
            <ac:spMk id="2" creationId="{3F0DF3DE-D069-5ABE-07F7-734D83CE9F90}"/>
          </ac:spMkLst>
        </pc:spChg>
        <pc:spChg chg="del">
          <ac:chgData name="Shan R" userId="ec27b4b509f7d961" providerId="LiveId" clId="{94A6A79F-48F6-4DDC-AD2B-D93B78AC184D}" dt="2025-07-04T11:02:32.921" v="303" actId="22"/>
          <ac:spMkLst>
            <pc:docMk/>
            <pc:sldMk cId="4047217149" sldId="259"/>
            <ac:spMk id="3" creationId="{BD6B4819-59EE-FD3E-0675-2704A5371CED}"/>
          </ac:spMkLst>
        </pc:spChg>
        <pc:spChg chg="add del mod">
          <ac:chgData name="Shan R" userId="ec27b4b509f7d961" providerId="LiveId" clId="{94A6A79F-48F6-4DDC-AD2B-D93B78AC184D}" dt="2025-07-04T11:06:19.101" v="314" actId="478"/>
          <ac:spMkLst>
            <pc:docMk/>
            <pc:sldMk cId="4047217149" sldId="259"/>
            <ac:spMk id="9" creationId="{5644216B-225A-728A-4A64-DBC0128E3B8A}"/>
          </ac:spMkLst>
        </pc:spChg>
        <pc:picChg chg="add del mod ord">
          <ac:chgData name="Shan R" userId="ec27b4b509f7d961" providerId="LiveId" clId="{94A6A79F-48F6-4DDC-AD2B-D93B78AC184D}" dt="2025-07-04T11:06:09.094" v="313" actId="478"/>
          <ac:picMkLst>
            <pc:docMk/>
            <pc:sldMk cId="4047217149" sldId="259"/>
            <ac:picMk id="5" creationId="{13C37E0A-1EDA-DA14-B7A5-4BC0A5627739}"/>
          </ac:picMkLst>
        </pc:picChg>
        <pc:picChg chg="add mod">
          <ac:chgData name="Shan R" userId="ec27b4b509f7d961" providerId="LiveId" clId="{94A6A79F-48F6-4DDC-AD2B-D93B78AC184D}" dt="2025-07-04T11:06:29.391" v="317" actId="1076"/>
          <ac:picMkLst>
            <pc:docMk/>
            <pc:sldMk cId="4047217149" sldId="259"/>
            <ac:picMk id="7" creationId="{3D6D0F3A-FB85-B8C2-25AF-285AEF049D97}"/>
          </ac:picMkLst>
        </pc:picChg>
      </pc:sldChg>
      <pc:sldChg chg="new del">
        <pc:chgData name="Shan R" userId="ec27b4b509f7d961" providerId="LiveId" clId="{94A6A79F-48F6-4DDC-AD2B-D93B78AC184D}" dt="2025-07-04T12:47:30.856" v="1169" actId="2696"/>
        <pc:sldMkLst>
          <pc:docMk/>
          <pc:sldMk cId="3503445589" sldId="260"/>
        </pc:sldMkLst>
      </pc:sldChg>
      <pc:sldChg chg="modSp new mod">
        <pc:chgData name="Shan R" userId="ec27b4b509f7d961" providerId="LiveId" clId="{94A6A79F-48F6-4DDC-AD2B-D93B78AC184D}" dt="2025-07-04T12:44:45.571" v="1166" actId="27636"/>
        <pc:sldMkLst>
          <pc:docMk/>
          <pc:sldMk cId="1960830354" sldId="261"/>
        </pc:sldMkLst>
        <pc:spChg chg="mod">
          <ac:chgData name="Shan R" userId="ec27b4b509f7d961" providerId="LiveId" clId="{94A6A79F-48F6-4DDC-AD2B-D93B78AC184D}" dt="2025-07-04T12:44:42.477" v="1164" actId="1076"/>
          <ac:spMkLst>
            <pc:docMk/>
            <pc:sldMk cId="1960830354" sldId="261"/>
            <ac:spMk id="2" creationId="{04CCE6B7-A60E-2812-A974-BB4D8454F066}"/>
          </ac:spMkLst>
        </pc:spChg>
        <pc:spChg chg="mod">
          <ac:chgData name="Shan R" userId="ec27b4b509f7d961" providerId="LiveId" clId="{94A6A79F-48F6-4DDC-AD2B-D93B78AC184D}" dt="2025-07-04T12:44:45.571" v="1166" actId="27636"/>
          <ac:spMkLst>
            <pc:docMk/>
            <pc:sldMk cId="1960830354" sldId="261"/>
            <ac:spMk id="3" creationId="{71AD4B13-8722-FB80-5FAB-782E3057A043}"/>
          </ac:spMkLst>
        </pc:spChg>
      </pc:sldChg>
      <pc:sldChg chg="addSp modSp new mod ord">
        <pc:chgData name="Shan R" userId="ec27b4b509f7d961" providerId="LiveId" clId="{94A6A79F-48F6-4DDC-AD2B-D93B78AC184D}" dt="2025-07-04T12:54:19.423" v="1278" actId="255"/>
        <pc:sldMkLst>
          <pc:docMk/>
          <pc:sldMk cId="129740613" sldId="262"/>
        </pc:sldMkLst>
        <pc:spChg chg="mod">
          <ac:chgData name="Shan R" userId="ec27b4b509f7d961" providerId="LiveId" clId="{94A6A79F-48F6-4DDC-AD2B-D93B78AC184D}" dt="2025-07-04T12:54:19.423" v="1278" actId="255"/>
          <ac:spMkLst>
            <pc:docMk/>
            <pc:sldMk cId="129740613" sldId="262"/>
            <ac:spMk id="2" creationId="{DE303B1D-F3C5-122C-11E0-CE0366B52F68}"/>
          </ac:spMkLst>
        </pc:spChg>
        <pc:spChg chg="mod">
          <ac:chgData name="Shan R" userId="ec27b4b509f7d961" providerId="LiveId" clId="{94A6A79F-48F6-4DDC-AD2B-D93B78AC184D}" dt="2025-07-04T12:33:05.149" v="878" actId="14100"/>
          <ac:spMkLst>
            <pc:docMk/>
            <pc:sldMk cId="129740613" sldId="262"/>
            <ac:spMk id="3" creationId="{71BD6596-463A-883B-D173-7F164A6DE90E}"/>
          </ac:spMkLst>
        </pc:spChg>
        <pc:picChg chg="add mod">
          <ac:chgData name="Shan R" userId="ec27b4b509f7d961" providerId="LiveId" clId="{94A6A79F-48F6-4DDC-AD2B-D93B78AC184D}" dt="2025-07-04T12:33:29.257" v="883" actId="14100"/>
          <ac:picMkLst>
            <pc:docMk/>
            <pc:sldMk cId="129740613" sldId="262"/>
            <ac:picMk id="5" creationId="{12036811-82F7-A650-28CB-7C43712DD39E}"/>
          </ac:picMkLst>
        </pc:picChg>
        <pc:picChg chg="add mod">
          <ac:chgData name="Shan R" userId="ec27b4b509f7d961" providerId="LiveId" clId="{94A6A79F-48F6-4DDC-AD2B-D93B78AC184D}" dt="2025-07-04T12:33:12.659" v="881" actId="14100"/>
          <ac:picMkLst>
            <pc:docMk/>
            <pc:sldMk cId="129740613" sldId="262"/>
            <ac:picMk id="7" creationId="{C36FDBAE-8444-B56E-8227-A2D2520CCECE}"/>
          </ac:picMkLst>
        </pc:picChg>
      </pc:sldChg>
      <pc:sldChg chg="addSp delSp modSp new mod">
        <pc:chgData name="Shan R" userId="ec27b4b509f7d961" providerId="LiveId" clId="{94A6A79F-48F6-4DDC-AD2B-D93B78AC184D}" dt="2025-07-04T12:50:25.949" v="1206" actId="404"/>
        <pc:sldMkLst>
          <pc:docMk/>
          <pc:sldMk cId="500161121" sldId="263"/>
        </pc:sldMkLst>
        <pc:spChg chg="mod">
          <ac:chgData name="Shan R" userId="ec27b4b509f7d961" providerId="LiveId" clId="{94A6A79F-48F6-4DDC-AD2B-D93B78AC184D}" dt="2025-07-04T12:50:25.949" v="1206" actId="404"/>
          <ac:spMkLst>
            <pc:docMk/>
            <pc:sldMk cId="500161121" sldId="263"/>
            <ac:spMk id="2" creationId="{2DA1263F-28C6-4418-6809-444CDF11179E}"/>
          </ac:spMkLst>
        </pc:spChg>
        <pc:spChg chg="del">
          <ac:chgData name="Shan R" userId="ec27b4b509f7d961" providerId="LiveId" clId="{94A6A79F-48F6-4DDC-AD2B-D93B78AC184D}" dt="2025-07-04T11:26:50.856" v="515" actId="22"/>
          <ac:spMkLst>
            <pc:docMk/>
            <pc:sldMk cId="500161121" sldId="263"/>
            <ac:spMk id="3" creationId="{9A97FFB6-2522-DB55-4EFC-81047DE6485C}"/>
          </ac:spMkLst>
        </pc:spChg>
        <pc:spChg chg="add mod">
          <ac:chgData name="Shan R" userId="ec27b4b509f7d961" providerId="LiveId" clId="{94A6A79F-48F6-4DDC-AD2B-D93B78AC184D}" dt="2025-07-04T12:21:46.086" v="858" actId="20577"/>
          <ac:spMkLst>
            <pc:docMk/>
            <pc:sldMk cId="500161121" sldId="263"/>
            <ac:spMk id="7" creationId="{ED06B2B6-16E0-1C41-AB10-BB8DCEF9A4C1}"/>
          </ac:spMkLst>
        </pc:spChg>
        <pc:picChg chg="add del mod ord">
          <ac:chgData name="Shan R" userId="ec27b4b509f7d961" providerId="LiveId" clId="{94A6A79F-48F6-4DDC-AD2B-D93B78AC184D}" dt="2025-07-04T11:27:30.109" v="517" actId="21"/>
          <ac:picMkLst>
            <pc:docMk/>
            <pc:sldMk cId="500161121" sldId="263"/>
            <ac:picMk id="5" creationId="{7B592607-78B6-B932-820D-E81E7B28392A}"/>
          </ac:picMkLst>
        </pc:picChg>
        <pc:picChg chg="add del mod">
          <ac:chgData name="Shan R" userId="ec27b4b509f7d961" providerId="LiveId" clId="{94A6A79F-48F6-4DDC-AD2B-D93B78AC184D}" dt="2025-07-04T12:18:16.758" v="848" actId="478"/>
          <ac:picMkLst>
            <pc:docMk/>
            <pc:sldMk cId="500161121" sldId="263"/>
            <ac:picMk id="9" creationId="{CE0D06B1-6973-ABBC-C705-14943638BE6A}"/>
          </ac:picMkLst>
        </pc:picChg>
        <pc:picChg chg="add del mod">
          <ac:chgData name="Shan R" userId="ec27b4b509f7d961" providerId="LiveId" clId="{94A6A79F-48F6-4DDC-AD2B-D93B78AC184D}" dt="2025-07-04T12:21:18.720" v="852" actId="478"/>
          <ac:picMkLst>
            <pc:docMk/>
            <pc:sldMk cId="500161121" sldId="263"/>
            <ac:picMk id="11" creationId="{8F388941-3DEB-7BC0-050F-A83E9EDF545C}"/>
          </ac:picMkLst>
        </pc:picChg>
        <pc:picChg chg="add mod">
          <ac:chgData name="Shan R" userId="ec27b4b509f7d961" providerId="LiveId" clId="{94A6A79F-48F6-4DDC-AD2B-D93B78AC184D}" dt="2025-07-04T12:21:33.403" v="856" actId="1076"/>
          <ac:picMkLst>
            <pc:docMk/>
            <pc:sldMk cId="500161121" sldId="263"/>
            <ac:picMk id="13" creationId="{0438D38C-95F9-94ED-7166-9104522B0649}"/>
          </ac:picMkLst>
        </pc:picChg>
      </pc:sldChg>
      <pc:sldChg chg="addSp delSp modSp new mod">
        <pc:chgData name="Shan R" userId="ec27b4b509f7d961" providerId="LiveId" clId="{94A6A79F-48F6-4DDC-AD2B-D93B78AC184D}" dt="2025-07-04T12:53:57.865" v="1275" actId="5793"/>
        <pc:sldMkLst>
          <pc:docMk/>
          <pc:sldMk cId="2172423359" sldId="264"/>
        </pc:sldMkLst>
        <pc:spChg chg="mod">
          <ac:chgData name="Shan R" userId="ec27b4b509f7d961" providerId="LiveId" clId="{94A6A79F-48F6-4DDC-AD2B-D93B78AC184D}" dt="2025-07-04T12:51:19.787" v="1220" actId="403"/>
          <ac:spMkLst>
            <pc:docMk/>
            <pc:sldMk cId="2172423359" sldId="264"/>
            <ac:spMk id="2" creationId="{36958AD5-33B4-50D4-268C-BC12F24BB140}"/>
          </ac:spMkLst>
        </pc:spChg>
        <pc:spChg chg="del">
          <ac:chgData name="Shan R" userId="ec27b4b509f7d961" providerId="LiveId" clId="{94A6A79F-48F6-4DDC-AD2B-D93B78AC184D}" dt="2025-07-04T11:17:32.452" v="399"/>
          <ac:spMkLst>
            <pc:docMk/>
            <pc:sldMk cId="2172423359" sldId="264"/>
            <ac:spMk id="3" creationId="{22222EC1-CA12-D41C-79F9-B92E13399644}"/>
          </ac:spMkLst>
        </pc:spChg>
        <pc:spChg chg="add mod">
          <ac:chgData name="Shan R" userId="ec27b4b509f7d961" providerId="LiveId" clId="{94A6A79F-48F6-4DDC-AD2B-D93B78AC184D}" dt="2025-07-04T12:53:57.865" v="1275" actId="5793"/>
          <ac:spMkLst>
            <pc:docMk/>
            <pc:sldMk cId="2172423359" sldId="264"/>
            <ac:spMk id="7" creationId="{DE26972A-61BB-067E-2137-3B6E5D35D285}"/>
          </ac:spMkLst>
        </pc:spChg>
        <pc:picChg chg="add del mod">
          <ac:chgData name="Shan R" userId="ec27b4b509f7d961" providerId="LiveId" clId="{94A6A79F-48F6-4DDC-AD2B-D93B78AC184D}" dt="2025-07-04T11:23:26.895" v="509" actId="21"/>
          <ac:picMkLst>
            <pc:docMk/>
            <pc:sldMk cId="2172423359" sldId="264"/>
            <ac:picMk id="4" creationId="{03A75EAD-2741-DA52-4FDB-2B6C023B1564}"/>
          </ac:picMkLst>
        </pc:picChg>
        <pc:picChg chg="add mod">
          <ac:chgData name="Shan R" userId="ec27b4b509f7d961" providerId="LiveId" clId="{94A6A79F-48F6-4DDC-AD2B-D93B78AC184D}" dt="2025-07-04T12:04:21.040" v="748" actId="1076"/>
          <ac:picMkLst>
            <pc:docMk/>
            <pc:sldMk cId="2172423359" sldId="264"/>
            <ac:picMk id="5" creationId="{7B592607-78B6-B932-820D-E81E7B28392A}"/>
          </ac:picMkLst>
        </pc:picChg>
        <pc:picChg chg="add del mod">
          <ac:chgData name="Shan R" userId="ec27b4b509f7d961" providerId="LiveId" clId="{94A6A79F-48F6-4DDC-AD2B-D93B78AC184D}" dt="2025-07-04T11:59:34.007" v="669" actId="478"/>
          <ac:picMkLst>
            <pc:docMk/>
            <pc:sldMk cId="2172423359" sldId="264"/>
            <ac:picMk id="9" creationId="{23735310-D3E9-1B6D-9573-8EEE6B225209}"/>
          </ac:picMkLst>
        </pc:picChg>
      </pc:sldChg>
      <pc:sldChg chg="addSp delSp modSp new mod chgLayout">
        <pc:chgData name="Shan R" userId="ec27b4b509f7d961" providerId="LiveId" clId="{94A6A79F-48F6-4DDC-AD2B-D93B78AC184D}" dt="2025-07-04T12:54:30.164" v="1280" actId="403"/>
        <pc:sldMkLst>
          <pc:docMk/>
          <pc:sldMk cId="227799326" sldId="265"/>
        </pc:sldMkLst>
        <pc:spChg chg="mod ord">
          <ac:chgData name="Shan R" userId="ec27b4b509f7d961" providerId="LiveId" clId="{94A6A79F-48F6-4DDC-AD2B-D93B78AC184D}" dt="2025-07-04T11:49:45.614" v="528"/>
          <ac:spMkLst>
            <pc:docMk/>
            <pc:sldMk cId="227799326" sldId="265"/>
            <ac:spMk id="2" creationId="{DE099D4B-C498-8AF9-23AC-2B83CFB5AC14}"/>
          </ac:spMkLst>
        </pc:spChg>
        <pc:spChg chg="del">
          <ac:chgData name="Shan R" userId="ec27b4b509f7d961" providerId="LiveId" clId="{94A6A79F-48F6-4DDC-AD2B-D93B78AC184D}" dt="2025-07-04T11:08:34.331" v="344" actId="22"/>
          <ac:spMkLst>
            <pc:docMk/>
            <pc:sldMk cId="227799326" sldId="265"/>
            <ac:spMk id="3" creationId="{C90A5A6B-EFCA-6246-BA2E-D6C56D7FAC10}"/>
          </ac:spMkLst>
        </pc:spChg>
        <pc:spChg chg="add del mod">
          <ac:chgData name="Shan R" userId="ec27b4b509f7d961" providerId="LiveId" clId="{94A6A79F-48F6-4DDC-AD2B-D93B78AC184D}" dt="2025-07-04T11:09:04.362" v="346" actId="22"/>
          <ac:spMkLst>
            <pc:docMk/>
            <pc:sldMk cId="227799326" sldId="265"/>
            <ac:spMk id="7" creationId="{163DDBF5-237B-C93D-464F-8AAB0907AD40}"/>
          </ac:spMkLst>
        </pc:spChg>
        <pc:spChg chg="add mod">
          <ac:chgData name="Shan R" userId="ec27b4b509f7d961" providerId="LiveId" clId="{94A6A79F-48F6-4DDC-AD2B-D93B78AC184D}" dt="2025-07-04T12:54:30.164" v="1280" actId="403"/>
          <ac:spMkLst>
            <pc:docMk/>
            <pc:sldMk cId="227799326" sldId="265"/>
            <ac:spMk id="11" creationId="{770AA272-E74E-ED1D-BA7B-8FB4196C9D84}"/>
          </ac:spMkLst>
        </pc:spChg>
        <pc:picChg chg="add del mod ord">
          <ac:chgData name="Shan R" userId="ec27b4b509f7d961" providerId="LiveId" clId="{94A6A79F-48F6-4DDC-AD2B-D93B78AC184D}" dt="2025-07-04T11:09:01.178" v="345" actId="478"/>
          <ac:picMkLst>
            <pc:docMk/>
            <pc:sldMk cId="227799326" sldId="265"/>
            <ac:picMk id="5" creationId="{80AF7D88-797D-60DE-3386-F6F8C2A83E8A}"/>
          </ac:picMkLst>
        </pc:picChg>
        <pc:picChg chg="add del mod ord">
          <ac:chgData name="Shan R" userId="ec27b4b509f7d961" providerId="LiveId" clId="{94A6A79F-48F6-4DDC-AD2B-D93B78AC184D}" dt="2025-07-04T11:22:52.615" v="504" actId="21"/>
          <ac:picMkLst>
            <pc:docMk/>
            <pc:sldMk cId="227799326" sldId="265"/>
            <ac:picMk id="9" creationId="{03A75EAD-2741-DA52-4FDB-2B6C023B1564}"/>
          </ac:picMkLst>
        </pc:picChg>
        <pc:picChg chg="add mod">
          <ac:chgData name="Shan R" userId="ec27b4b509f7d961" providerId="LiveId" clId="{94A6A79F-48F6-4DDC-AD2B-D93B78AC184D}" dt="2025-07-04T11:27:40.737" v="519" actId="1076"/>
          <ac:picMkLst>
            <pc:docMk/>
            <pc:sldMk cId="227799326" sldId="265"/>
            <ac:picMk id="12" creationId="{18BB52AD-4B6E-8779-5A00-A0A995D50B56}"/>
          </ac:picMkLst>
        </pc:picChg>
      </pc:sldChg>
      <pc:sldChg chg="addSp delSp modSp new mod">
        <pc:chgData name="Shan R" userId="ec27b4b509f7d961" providerId="LiveId" clId="{94A6A79F-48F6-4DDC-AD2B-D93B78AC184D}" dt="2025-07-04T12:55:21.756" v="1289" actId="14100"/>
        <pc:sldMkLst>
          <pc:docMk/>
          <pc:sldMk cId="92423580" sldId="266"/>
        </pc:sldMkLst>
        <pc:spChg chg="mod">
          <ac:chgData name="Shan R" userId="ec27b4b509f7d961" providerId="LiveId" clId="{94A6A79F-48F6-4DDC-AD2B-D93B78AC184D}" dt="2025-07-04T12:55:04.685" v="1286" actId="404"/>
          <ac:spMkLst>
            <pc:docMk/>
            <pc:sldMk cId="92423580" sldId="266"/>
            <ac:spMk id="2" creationId="{C63BF55B-7008-1CB1-D71F-6ECDF77B6B9E}"/>
          </ac:spMkLst>
        </pc:spChg>
        <pc:spChg chg="del">
          <ac:chgData name="Shan R" userId="ec27b4b509f7d961" providerId="LiveId" clId="{94A6A79F-48F6-4DDC-AD2B-D93B78AC184D}" dt="2025-07-04T11:11:05.845" v="347" actId="22"/>
          <ac:spMkLst>
            <pc:docMk/>
            <pc:sldMk cId="92423580" sldId="266"/>
            <ac:spMk id="3" creationId="{78163698-A995-279F-443A-A92711BD1A84}"/>
          </ac:spMkLst>
        </pc:spChg>
        <pc:spChg chg="add del mod">
          <ac:chgData name="Shan R" userId="ec27b4b509f7d961" providerId="LiveId" clId="{94A6A79F-48F6-4DDC-AD2B-D93B78AC184D}" dt="2025-07-04T11:15:13.618" v="357" actId="22"/>
          <ac:spMkLst>
            <pc:docMk/>
            <pc:sldMk cId="92423580" sldId="266"/>
            <ac:spMk id="7" creationId="{B157393D-FC79-55FF-F994-C75BE9982510}"/>
          </ac:spMkLst>
        </pc:spChg>
        <pc:spChg chg="add mod">
          <ac:chgData name="Shan R" userId="ec27b4b509f7d961" providerId="LiveId" clId="{94A6A79F-48F6-4DDC-AD2B-D93B78AC184D}" dt="2025-07-04T12:55:21.756" v="1289" actId="14100"/>
          <ac:spMkLst>
            <pc:docMk/>
            <pc:sldMk cId="92423580" sldId="266"/>
            <ac:spMk id="11" creationId="{0AC4F050-02A1-DB54-1059-173B8D711B3B}"/>
          </ac:spMkLst>
        </pc:spChg>
        <pc:picChg chg="add del mod ord">
          <ac:chgData name="Shan R" userId="ec27b4b509f7d961" providerId="LiveId" clId="{94A6A79F-48F6-4DDC-AD2B-D93B78AC184D}" dt="2025-07-04T11:15:09.869" v="356" actId="478"/>
          <ac:picMkLst>
            <pc:docMk/>
            <pc:sldMk cId="92423580" sldId="266"/>
            <ac:picMk id="5" creationId="{412273AC-5F16-C79E-38F6-6ED7F51C237B}"/>
          </ac:picMkLst>
        </pc:picChg>
        <pc:picChg chg="add del mod ord">
          <ac:chgData name="Shan R" userId="ec27b4b509f7d961" providerId="LiveId" clId="{94A6A79F-48F6-4DDC-AD2B-D93B78AC184D}" dt="2025-07-04T11:17:28.214" v="398" actId="21"/>
          <ac:picMkLst>
            <pc:docMk/>
            <pc:sldMk cId="92423580" sldId="266"/>
            <ac:picMk id="9" creationId="{23735310-D3E9-1B6D-9573-8EEE6B225209}"/>
          </ac:picMkLst>
        </pc:picChg>
        <pc:picChg chg="add mod">
          <ac:chgData name="Shan R" userId="ec27b4b509f7d961" providerId="LiveId" clId="{94A6A79F-48F6-4DDC-AD2B-D93B78AC184D}" dt="2025-07-04T12:54:54.586" v="1285" actId="14100"/>
          <ac:picMkLst>
            <pc:docMk/>
            <pc:sldMk cId="92423580" sldId="266"/>
            <ac:picMk id="12" creationId="{BAF49CB1-B7B6-69C0-E317-A200B8CC6230}"/>
          </ac:picMkLst>
        </pc:picChg>
      </pc:sldChg>
      <pc:sldChg chg="new del">
        <pc:chgData name="Shan R" userId="ec27b4b509f7d961" providerId="LiveId" clId="{94A6A79F-48F6-4DDC-AD2B-D93B78AC184D}" dt="2025-07-04T12:47:27.491" v="1168" actId="2696"/>
        <pc:sldMkLst>
          <pc:docMk/>
          <pc:sldMk cId="3174449010" sldId="267"/>
        </pc:sldMkLst>
      </pc:sldChg>
      <pc:sldChg chg="new del">
        <pc:chgData name="Shan R" userId="ec27b4b509f7d961" providerId="LiveId" clId="{94A6A79F-48F6-4DDC-AD2B-D93B78AC184D}" dt="2025-07-04T12:47:23.739" v="1167" actId="2696"/>
        <pc:sldMkLst>
          <pc:docMk/>
          <pc:sldMk cId="1263669987" sldId="268"/>
        </pc:sldMkLst>
      </pc:sldChg>
      <pc:sldChg chg="modSp new mod">
        <pc:chgData name="Shan R" userId="ec27b4b509f7d961" providerId="LiveId" clId="{94A6A79F-48F6-4DDC-AD2B-D93B78AC184D}" dt="2025-07-04T12:54:10.541" v="1277" actId="5793"/>
        <pc:sldMkLst>
          <pc:docMk/>
          <pc:sldMk cId="1043984332" sldId="269"/>
        </pc:sldMkLst>
        <pc:spChg chg="mod">
          <ac:chgData name="Shan R" userId="ec27b4b509f7d961" providerId="LiveId" clId="{94A6A79F-48F6-4DDC-AD2B-D93B78AC184D}" dt="2025-07-04T12:54:06.038" v="1276" actId="403"/>
          <ac:spMkLst>
            <pc:docMk/>
            <pc:sldMk cId="1043984332" sldId="269"/>
            <ac:spMk id="2" creationId="{EE8687C7-E8B4-10DD-EE18-DAEA95920306}"/>
          </ac:spMkLst>
        </pc:spChg>
        <pc:spChg chg="mod">
          <ac:chgData name="Shan R" userId="ec27b4b509f7d961" providerId="LiveId" clId="{94A6A79F-48F6-4DDC-AD2B-D93B78AC184D}" dt="2025-07-04T12:54:10.541" v="1277" actId="5793"/>
          <ac:spMkLst>
            <pc:docMk/>
            <pc:sldMk cId="1043984332" sldId="269"/>
            <ac:spMk id="3" creationId="{D5E6E2B0-9BDA-383E-3B33-EC3A4E9EA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91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7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61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1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6271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07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78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23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3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1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7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6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06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0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9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5B35-7DF5-4B61-9698-9AE4A2B4B61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FB502F-81A5-4EC8-AB14-04ADAE62B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5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08C868-0EF9-6ED1-B637-74EBEC27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9467" y="2514599"/>
            <a:ext cx="8596668" cy="1710267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Bahnschrift Light Condensed" panose="020B0502040204020203" pitchFamily="34" charset="0"/>
              </a:rPr>
              <a:t>Human Voice Classification and Clustering</a:t>
            </a:r>
            <a:endParaRPr lang="en-IN" sz="5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0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263F-28C6-4418-6809-444CDF11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300" dirty="0">
                <a:latin typeface="Bahnschrift Light Condensed" panose="020B0502040204020203" pitchFamily="34" charset="0"/>
              </a:rPr>
              <a:t>Clustering-Models</a:t>
            </a:r>
            <a:r>
              <a:rPr lang="en-IN" sz="6000" dirty="0">
                <a:latin typeface="Bahnschrift Light Condensed" panose="020B0502040204020203" pitchFamily="34" charset="0"/>
              </a:rPr>
              <a:t>, silhouette score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06B2B6-16E0-1C41-AB10-BB8DCEF9A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4741333" cy="41109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 Light Condensed" panose="020B0502040204020203" pitchFamily="34" charset="0"/>
              </a:rPr>
              <a:t>K-Means Clustering-0.411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SpectralClustering-0.411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Birch clustering-0.391</a:t>
            </a:r>
          </a:p>
          <a:p>
            <a:r>
              <a:rPr lang="en-IN" sz="2400" dirty="0">
                <a:latin typeface="Bahnschrift Light Condensed" panose="020B0502040204020203" pitchFamily="34" charset="0"/>
              </a:rPr>
              <a:t>Agglomerative Clustering-0.372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K-Means clustering is approximately three times faster than Spectral Clustering and also outperforms other algorithms across key performance metrics</a:t>
            </a:r>
            <a:endParaRPr lang="en-IN" sz="2400" dirty="0">
              <a:latin typeface="Bahnschrift Light Condensed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38D38C-95F9-94ED-7166-9104522B0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20" y="1813055"/>
            <a:ext cx="5492750" cy="465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16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E6B7-A60E-2812-A974-BB4D8454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7780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b="1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sz="48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App Development</a:t>
            </a:r>
            <a:endParaRPr lang="en-IN" sz="48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4B13-8722-FB80-5FAB-782E3057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17600"/>
            <a:ext cx="8940799" cy="55964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Exploratory Data Analysis part visualized </a:t>
            </a:r>
          </a:p>
          <a:p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Exploratory Data Analysis was conducted to understand the dataset's structure and relationships between features.</a:t>
            </a:r>
            <a:endParaRPr lang="en-IN" sz="2600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Final Classification Model Selection –</a:t>
            </a:r>
            <a:r>
              <a:rPr lang="en-US" sz="2600" b="1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XGBoost</a:t>
            </a:r>
            <a:r>
              <a:rPr lang="en-US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classifier</a:t>
            </a:r>
          </a:p>
          <a:p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After comparing multiple models, </a:t>
            </a:r>
            <a:r>
              <a:rPr lang="en-US" sz="26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XGBoost</a:t>
            </a:r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classifier was chosen as the best predictive model. The  performance metrics </a:t>
            </a:r>
            <a:r>
              <a:rPr lang="en-IN" sz="2600" dirty="0" err="1">
                <a:latin typeface="Bahnschrift Light Condensed" panose="020B0502040204020203" pitchFamily="34" charset="0"/>
              </a:rPr>
              <a:t>accuracy_score</a:t>
            </a:r>
            <a:r>
              <a:rPr lang="en-IN" sz="2600" dirty="0">
                <a:latin typeface="Bahnschrift Light Condensed" panose="020B0502040204020203" pitchFamily="34" charset="0"/>
              </a:rPr>
              <a:t>, </a:t>
            </a:r>
            <a:r>
              <a:rPr lang="en-IN" sz="2600" dirty="0" err="1">
                <a:latin typeface="Bahnschrift Light Condensed" panose="020B0502040204020203" pitchFamily="34" charset="0"/>
              </a:rPr>
              <a:t>precision_score</a:t>
            </a:r>
            <a:r>
              <a:rPr lang="en-IN" sz="2600" dirty="0">
                <a:latin typeface="Bahnschrift Light Condensed" panose="020B0502040204020203" pitchFamily="34" charset="0"/>
              </a:rPr>
              <a:t>, </a:t>
            </a:r>
            <a:r>
              <a:rPr lang="en-IN" sz="2600" dirty="0" err="1">
                <a:latin typeface="Bahnschrift Light Condensed" panose="020B0502040204020203" pitchFamily="34" charset="0"/>
              </a:rPr>
              <a:t>recall_score</a:t>
            </a:r>
            <a:r>
              <a:rPr lang="en-IN" sz="2600" dirty="0">
                <a:latin typeface="Bahnschrift Light Condensed" panose="020B0502040204020203" pitchFamily="34" charset="0"/>
              </a:rPr>
              <a:t>, f1_score </a:t>
            </a:r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visualized</a:t>
            </a:r>
          </a:p>
          <a:p>
            <a:pPr marL="0" indent="0">
              <a:buNone/>
            </a:pPr>
            <a:r>
              <a:rPr lang="en-US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Final Clustering Model Selection –k means cluster</a:t>
            </a:r>
          </a:p>
          <a:p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After comparing multiple models, k means cluster was chosen as the best predictive model. The  performance metrics </a:t>
            </a:r>
            <a:r>
              <a:rPr lang="en-IN" sz="2600" dirty="0">
                <a:latin typeface="Bahnschrift Light Condensed" panose="020B0502040204020203" pitchFamily="34" charset="0"/>
              </a:rPr>
              <a:t> </a:t>
            </a:r>
            <a:r>
              <a:rPr lang="en-IN" sz="2600" dirty="0" err="1">
                <a:latin typeface="Bahnschrift Light Condensed" panose="020B0502040204020203" pitchFamily="34" charset="0"/>
              </a:rPr>
              <a:t>silhouette_score</a:t>
            </a:r>
            <a:r>
              <a:rPr lang="en-IN" sz="2600" dirty="0">
                <a:latin typeface="Bahnschrift Light Condensed" panose="020B0502040204020203" pitchFamily="34" charset="0"/>
              </a:rPr>
              <a:t>, </a:t>
            </a:r>
            <a:r>
              <a:rPr lang="en-IN" sz="2600" dirty="0" err="1">
                <a:latin typeface="Bahnschrift Light Condensed" panose="020B0502040204020203" pitchFamily="34" charset="0"/>
              </a:rPr>
              <a:t>davies_bouldin_score</a:t>
            </a:r>
            <a:r>
              <a:rPr lang="en-IN" sz="2600" dirty="0">
                <a:latin typeface="Bahnschrift Light Condensed" panose="020B0502040204020203" pitchFamily="34" charset="0"/>
              </a:rPr>
              <a:t>, </a:t>
            </a:r>
            <a:r>
              <a:rPr lang="en-IN" sz="2600" dirty="0" err="1">
                <a:latin typeface="Bahnschrift Light Condensed" panose="020B0502040204020203" pitchFamily="34" charset="0"/>
              </a:rPr>
              <a:t>calinski_harabasz_score</a:t>
            </a:r>
            <a:r>
              <a:rPr lang="en-IN" sz="2600" dirty="0">
                <a:latin typeface="Bahnschrift Light Condensed" panose="020B0502040204020203" pitchFamily="34" charset="0"/>
              </a:rPr>
              <a:t> </a:t>
            </a:r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visualized</a:t>
            </a:r>
            <a:endParaRPr lang="en-IN" sz="2600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Customer Human Voice  prediction done </a:t>
            </a:r>
          </a:p>
          <a:p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The trained </a:t>
            </a:r>
            <a:r>
              <a:rPr lang="en-US" sz="26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XGBoost</a:t>
            </a:r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classifier model was integrated into a </a:t>
            </a:r>
            <a:r>
              <a:rPr lang="en-US" sz="26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sz="26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-based web application, allowing to enter the values and receive real-time 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83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93AA8-E646-C1EF-088E-1E72E62B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Bahnschrift Light Condensed" panose="020B0502040204020203" pitchFamily="34" charset="0"/>
              </a:rPr>
              <a:t>INTRODUCTION</a:t>
            </a:r>
            <a:endParaRPr lang="en-IN" sz="66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F382-6BC3-6B14-95E2-41D8342F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Bahnschrift Light Condensed" panose="020B0502040204020203" pitchFamily="34" charset="0"/>
              </a:rPr>
              <a:t>Human voice classification and clustering are powerful techniques in speech analytics and machine learning that aim to </a:t>
            </a:r>
          </a:p>
          <a:p>
            <a:pPr marL="0" indent="0">
              <a:buNone/>
            </a:pPr>
            <a:r>
              <a:rPr lang="en-US" sz="2400" b="1" dirty="0">
                <a:latin typeface="Bahnschrift Light Condensed" panose="020B0502040204020203" pitchFamily="34" charset="0"/>
              </a:rPr>
              <a:t>           analyze, </a:t>
            </a:r>
          </a:p>
          <a:p>
            <a:pPr marL="0" indent="0">
              <a:buNone/>
            </a:pPr>
            <a:r>
              <a:rPr lang="en-US" sz="2400" b="1" dirty="0">
                <a:latin typeface="Bahnschrift Light Condensed" panose="020B0502040204020203" pitchFamily="34" charset="0"/>
              </a:rPr>
              <a:t>           categorize and </a:t>
            </a:r>
            <a:r>
              <a:rPr lang="en-US" sz="2400" dirty="0">
                <a:latin typeface="Bahnschrift Light Condensed" panose="020B0502040204020203" pitchFamily="34" charset="0"/>
              </a:rPr>
              <a:t> based on their acoustic features. </a:t>
            </a:r>
          </a:p>
          <a:p>
            <a:pPr marL="0" indent="0">
              <a:buNone/>
            </a:pPr>
            <a:r>
              <a:rPr lang="en-US" sz="2400" dirty="0">
                <a:latin typeface="Bahnschrift Light Condensed" panose="020B0502040204020203" pitchFamily="34" charset="0"/>
              </a:rPr>
              <a:t>These methods are widely used in applications like speaker identification, gender recognition, emotion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6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FDBB-CE83-84AA-7B47-EC68BE5C3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4734"/>
            <a:ext cx="8596668" cy="13208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Steps to achieve </a:t>
            </a:r>
            <a:r>
              <a:rPr lang="en-US" sz="44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US" sz="4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app with model </a:t>
            </a:r>
            <a:endParaRPr lang="en-IN" sz="44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D9F42-493A-B400-A88A-77778C110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7" y="1728789"/>
            <a:ext cx="8596668" cy="4358744"/>
          </a:xfrm>
        </p:spPr>
        <p:txBody>
          <a:bodyPr>
            <a:normAutofit fontScale="85000" lnSpcReduction="20000"/>
          </a:bodyPr>
          <a:lstStyle/>
          <a:p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Exploratory Data Analysis (EDA)</a:t>
            </a:r>
          </a:p>
          <a:p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preprocessing</a:t>
            </a:r>
          </a:p>
          <a:p>
            <a:pPr marL="0" indent="0">
              <a:buNone/>
            </a:pPr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Bahnschrift Light Condensed" panose="020B0502040204020203" pitchFamily="34" charset="0"/>
              </a:rPr>
              <a:t>Voice Classification models</a:t>
            </a:r>
          </a:p>
          <a:p>
            <a:pPr marL="0" indent="0">
              <a:buNone/>
            </a:pPr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Voice Cluster Models</a:t>
            </a:r>
          </a:p>
          <a:p>
            <a:pPr marL="0" indent="0">
              <a:buNone/>
            </a:pPr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Integrate with </a:t>
            </a:r>
            <a:r>
              <a:rPr lang="en-IN" sz="2600" b="1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Mlflow</a:t>
            </a:r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endParaRPr lang="en-IN" sz="2600" b="1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2600" b="1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Streamlit</a:t>
            </a:r>
            <a:r>
              <a:rPr lang="en-IN" sz="26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App Development with voice prediction</a:t>
            </a:r>
            <a:endParaRPr lang="en-IN" sz="2600" dirty="0">
              <a:latin typeface="Bahnschrift Light Condensed" panose="020B0502040204020203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42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F3DE-D069-5ABE-07F7-734D83CE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IN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D0F3A-FB85-B8C2-25AF-285AEF04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240" y="1659466"/>
            <a:ext cx="6301427" cy="507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1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BF55B-7008-1CB1-D71F-6ECDF77B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8" y="0"/>
            <a:ext cx="8596668" cy="1320800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Bahnschrift Light Condensed" panose="020B0502040204020203" pitchFamily="34" charset="0"/>
              </a:rPr>
              <a:t>Correlation heatmap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AC4F050-02A1-DB54-1059-173B8D711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7667"/>
            <a:ext cx="8596668" cy="5249333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2000" dirty="0"/>
              <a:t>    The heatmap indicates that the dataset is complex</a:t>
            </a:r>
            <a:endParaRPr lang="en-IN" sz="2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F49CB1-B7B6-69C0-E317-A200B8CC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32" y="1066800"/>
            <a:ext cx="6815667" cy="50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9D4B-C498-8AF9-23AC-2B83CFB5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reprocessing</a:t>
            </a:r>
            <a:br>
              <a:rPr lang="en-IN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70AA272-E74E-ED1D-BA7B-8FB4196C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34000"/>
            <a:ext cx="8596668" cy="1320800"/>
          </a:xfrm>
        </p:spPr>
        <p:txBody>
          <a:bodyPr>
            <a:normAutofit/>
          </a:bodyPr>
          <a:lstStyle/>
          <a:p>
            <a:r>
              <a:rPr lang="en-US" sz="2400" dirty="0"/>
              <a:t>The Synthetic Minority Over-sampling Technique (SMOTE) was applied to address class imbalance, resulting in a more balanced dataset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BB52AD-4B6E-8779-5A00-A0A995D5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39" y="1450511"/>
            <a:ext cx="5005250" cy="38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9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03B1D-F3C5-122C-11E0-CE0366B5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1539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Integrate </a:t>
            </a:r>
            <a:r>
              <a:rPr lang="en-IN" sz="53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with</a:t>
            </a:r>
            <a:r>
              <a:rPr lang="en-IN" sz="5400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IN" sz="5400" b="1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Mlflow</a:t>
            </a:r>
            <a:br>
              <a:rPr lang="en-IN" b="1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6596-463A-883B-D173-7F164A6D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58333"/>
            <a:ext cx="8596668" cy="5731934"/>
          </a:xfrm>
        </p:spPr>
        <p:txBody>
          <a:bodyPr/>
          <a:lstStyle/>
          <a:p>
            <a:r>
              <a:rPr lang="en-US" sz="2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Integrating </a:t>
            </a:r>
            <a:r>
              <a:rPr lang="en-US" sz="24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MLflow</a:t>
            </a:r>
            <a:r>
              <a:rPr lang="en-US" sz="2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with </a:t>
            </a:r>
            <a:r>
              <a:rPr lang="en-US" sz="24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DagsHub</a:t>
            </a:r>
            <a:r>
              <a:rPr lang="en-US" sz="2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enables efficient model tracking, version control, and reproducibility in machine learning workflows. By storing experiment results in a </a:t>
            </a:r>
            <a:r>
              <a:rPr lang="en-US" sz="2400" dirty="0" err="1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DagsHub</a:t>
            </a:r>
            <a:r>
              <a:rPr lang="en-US" sz="2400" dirty="0">
                <a:latin typeface="Bahnschrift Light Condensed" panose="020B0502040204020203" pitchFamily="34" charset="0"/>
                <a:cs typeface="Times New Roman" panose="02020603050405020304" pitchFamily="18" charset="0"/>
              </a:rPr>
              <a:t> repository, and select the best-performing model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36811-82F7-A650-28CB-7C43712DD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36" y="2633133"/>
            <a:ext cx="3490262" cy="3698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FDBAE-8444-B56E-8227-A2D2520C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50" y="2633133"/>
            <a:ext cx="3406435" cy="369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0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687C7-E8B4-10DD-EE18-DAEA9592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Bahnschrift Light Condensed" panose="020B0502040204020203" pitchFamily="34" charset="0"/>
              </a:rPr>
              <a:t>Classification-Models, Test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E2B0-9BDA-383E-3B33-EC3A4E9EA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>
                <a:latin typeface="Bahnschrift Light Condensed" panose="020B0502040204020203" pitchFamily="34" charset="0"/>
              </a:rPr>
              <a:t>LogisticRegression-0.99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Decision Tree-0.89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Random Forest-0.99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XGBoost-0.99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SVC-0.99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98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8AD5-33B4-50D4-268C-BC12F24B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3200"/>
            <a:ext cx="9685866" cy="1126067"/>
          </a:xfrm>
        </p:spPr>
        <p:txBody>
          <a:bodyPr>
            <a:normAutofit/>
          </a:bodyPr>
          <a:lstStyle/>
          <a:p>
            <a:r>
              <a:rPr lang="en-IN" sz="4800" dirty="0"/>
              <a:t>Final Classification model-</a:t>
            </a:r>
            <a:r>
              <a:rPr lang="en-IN" sz="4800" dirty="0" err="1"/>
              <a:t>XGboost</a:t>
            </a:r>
            <a:endParaRPr lang="en-IN" sz="4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92607-78B6-B932-820D-E81E7B28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6" y="1930400"/>
            <a:ext cx="4627176" cy="3881437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26972A-61BB-067E-2137-3B6E5D35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1"/>
            <a:ext cx="8596668" cy="5740400"/>
          </a:xfrm>
        </p:spPr>
        <p:txBody>
          <a:bodyPr>
            <a:normAutofit fontScale="92500" lnSpcReduction="20000"/>
          </a:bodyPr>
          <a:lstStyle/>
          <a:p>
            <a:endParaRPr lang="en-IN" sz="2600" dirty="0"/>
          </a:p>
          <a:p>
            <a:r>
              <a:rPr lang="en-IN" sz="2600" dirty="0"/>
              <a:t>Confusion Matrix-</a:t>
            </a:r>
            <a:r>
              <a:rPr lang="en-IN" sz="2600" dirty="0" err="1"/>
              <a:t>XGBoost</a:t>
            </a:r>
            <a:endParaRPr lang="en-IN" sz="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r>
              <a:rPr lang="en-US" sz="2600" dirty="0"/>
              <a:t>Compared to alternative models, this one demonstrates enhanced computational speed, resulting in faster execution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724233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357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Light Condensed</vt:lpstr>
      <vt:lpstr>Trebuchet MS</vt:lpstr>
      <vt:lpstr>Wingdings 3</vt:lpstr>
      <vt:lpstr>Facet</vt:lpstr>
      <vt:lpstr>Human Voice Classification and Clustering</vt:lpstr>
      <vt:lpstr>INTRODUCTION</vt:lpstr>
      <vt:lpstr>Steps to achieve streamlit app with model </vt:lpstr>
      <vt:lpstr>Exploratory Data Analysis (EDA) </vt:lpstr>
      <vt:lpstr>Correlation heatmap</vt:lpstr>
      <vt:lpstr>Preprocessing </vt:lpstr>
      <vt:lpstr>Integrate with Mlflow </vt:lpstr>
      <vt:lpstr>Classification-Models, Test Accuracy</vt:lpstr>
      <vt:lpstr>Final Classification model-XGboost</vt:lpstr>
      <vt:lpstr>Clustering-Models, silhouette score </vt:lpstr>
      <vt:lpstr>Streamlit App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 R</dc:creator>
  <cp:lastModifiedBy>Shan R</cp:lastModifiedBy>
  <cp:revision>1</cp:revision>
  <dcterms:created xsi:type="dcterms:W3CDTF">2025-07-04T10:33:38Z</dcterms:created>
  <dcterms:modified xsi:type="dcterms:W3CDTF">2025-07-04T12:56:09Z</dcterms:modified>
</cp:coreProperties>
</file>