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2" r:id="rId3"/>
    <p:sldId id="257" r:id="rId4"/>
    <p:sldId id="258" r:id="rId5"/>
    <p:sldId id="263" r:id="rId6"/>
    <p:sldId id="264" r:id="rId7"/>
    <p:sldId id="259" r:id="rId8"/>
    <p:sldId id="265" r:id="rId9"/>
    <p:sldId id="260" r:id="rId10"/>
    <p:sldId id="261"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CF947-0F63-4654-870A-D12FD47E9260}" v="39" dt="2025-06-15T12:11:35.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2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 R" userId="ec27b4b509f7d961" providerId="LiveId" clId="{D3DCF947-0F63-4654-870A-D12FD47E9260}"/>
    <pc:docChg chg="undo custSel addSld modSld sldOrd">
      <pc:chgData name="Shan R" userId="ec27b4b509f7d961" providerId="LiveId" clId="{D3DCF947-0F63-4654-870A-D12FD47E9260}" dt="2025-06-15T12:16:59.119" v="998" actId="1076"/>
      <pc:docMkLst>
        <pc:docMk/>
      </pc:docMkLst>
      <pc:sldChg chg="addSp delSp modSp new mod modClrScheme chgLayout">
        <pc:chgData name="Shan R" userId="ec27b4b509f7d961" providerId="LiveId" clId="{D3DCF947-0F63-4654-870A-D12FD47E9260}" dt="2025-06-15T12:16:59.119" v="998" actId="1076"/>
        <pc:sldMkLst>
          <pc:docMk/>
          <pc:sldMk cId="1462786435" sldId="256"/>
        </pc:sldMkLst>
        <pc:spChg chg="del mod ord">
          <ac:chgData name="Shan R" userId="ec27b4b509f7d961" providerId="LiveId" clId="{D3DCF947-0F63-4654-870A-D12FD47E9260}" dt="2025-06-15T10:43:30.098" v="1" actId="700"/>
          <ac:spMkLst>
            <pc:docMk/>
            <pc:sldMk cId="1462786435" sldId="256"/>
            <ac:spMk id="2" creationId="{DC31994B-026F-B5D2-DA54-BC9233CC4091}"/>
          </ac:spMkLst>
        </pc:spChg>
        <pc:spChg chg="del mod ord">
          <ac:chgData name="Shan R" userId="ec27b4b509f7d961" providerId="LiveId" clId="{D3DCF947-0F63-4654-870A-D12FD47E9260}" dt="2025-06-15T10:43:30.098" v="1" actId="700"/>
          <ac:spMkLst>
            <pc:docMk/>
            <pc:sldMk cId="1462786435" sldId="256"/>
            <ac:spMk id="3" creationId="{CE7BCA28-47A8-8DD5-5B46-DEACF7E61824}"/>
          </ac:spMkLst>
        </pc:spChg>
        <pc:spChg chg="add mod ord">
          <ac:chgData name="Shan R" userId="ec27b4b509f7d961" providerId="LiveId" clId="{D3DCF947-0F63-4654-870A-D12FD47E9260}" dt="2025-06-15T12:16:59.119" v="998" actId="1076"/>
          <ac:spMkLst>
            <pc:docMk/>
            <pc:sldMk cId="1462786435" sldId="256"/>
            <ac:spMk id="4" creationId="{7A7B1D9C-9AA2-BEDB-E5C1-9BFE717E7B3A}"/>
          </ac:spMkLst>
        </pc:spChg>
        <pc:spChg chg="add del mod ord">
          <ac:chgData name="Shan R" userId="ec27b4b509f7d961" providerId="LiveId" clId="{D3DCF947-0F63-4654-870A-D12FD47E9260}" dt="2025-06-15T10:44:20.471" v="3" actId="21"/>
          <ac:spMkLst>
            <pc:docMk/>
            <pc:sldMk cId="1462786435" sldId="256"/>
            <ac:spMk id="5" creationId="{F204DA09-6D43-100F-65BB-0E4A4BC2B812}"/>
          </ac:spMkLst>
        </pc:spChg>
      </pc:sldChg>
      <pc:sldChg chg="modSp new mod">
        <pc:chgData name="Shan R" userId="ec27b4b509f7d961" providerId="LiveId" clId="{D3DCF947-0F63-4654-870A-D12FD47E9260}" dt="2025-06-15T12:12:28.212" v="748" actId="20577"/>
        <pc:sldMkLst>
          <pc:docMk/>
          <pc:sldMk cId="2839393519" sldId="257"/>
        </pc:sldMkLst>
        <pc:spChg chg="mod">
          <ac:chgData name="Shan R" userId="ec27b4b509f7d961" providerId="LiveId" clId="{D3DCF947-0F63-4654-870A-D12FD47E9260}" dt="2025-06-15T12:12:06.504" v="744" actId="2711"/>
          <ac:spMkLst>
            <pc:docMk/>
            <pc:sldMk cId="2839393519" sldId="257"/>
            <ac:spMk id="2" creationId="{7509A1AD-6F98-E1C4-98EB-AE1FE10CCB26}"/>
          </ac:spMkLst>
        </pc:spChg>
        <pc:spChg chg="mod">
          <ac:chgData name="Shan R" userId="ec27b4b509f7d961" providerId="LiveId" clId="{D3DCF947-0F63-4654-870A-D12FD47E9260}" dt="2025-06-15T12:12:28.212" v="748" actId="20577"/>
          <ac:spMkLst>
            <pc:docMk/>
            <pc:sldMk cId="2839393519" sldId="257"/>
            <ac:spMk id="3" creationId="{A2F49E1E-9FBF-F65A-691E-E092DDC06B6F}"/>
          </ac:spMkLst>
        </pc:spChg>
      </pc:sldChg>
      <pc:sldChg chg="modSp new mod">
        <pc:chgData name="Shan R" userId="ec27b4b509f7d961" providerId="LiveId" clId="{D3DCF947-0F63-4654-870A-D12FD47E9260}" dt="2025-06-15T12:13:43.073" v="878" actId="255"/>
        <pc:sldMkLst>
          <pc:docMk/>
          <pc:sldMk cId="3975020767" sldId="258"/>
        </pc:sldMkLst>
        <pc:spChg chg="mod">
          <ac:chgData name="Shan R" userId="ec27b4b509f7d961" providerId="LiveId" clId="{D3DCF947-0F63-4654-870A-D12FD47E9260}" dt="2025-06-15T12:12:51.439" v="750" actId="255"/>
          <ac:spMkLst>
            <pc:docMk/>
            <pc:sldMk cId="3975020767" sldId="258"/>
            <ac:spMk id="2" creationId="{54B7F357-FE4A-A6AC-F70C-D967B3350A9C}"/>
          </ac:spMkLst>
        </pc:spChg>
        <pc:spChg chg="mod">
          <ac:chgData name="Shan R" userId="ec27b4b509f7d961" providerId="LiveId" clId="{D3DCF947-0F63-4654-870A-D12FD47E9260}" dt="2025-06-15T12:13:43.073" v="878" actId="255"/>
          <ac:spMkLst>
            <pc:docMk/>
            <pc:sldMk cId="3975020767" sldId="258"/>
            <ac:spMk id="3" creationId="{1541C3EE-A21B-69D3-24F0-82549B41E4CE}"/>
          </ac:spMkLst>
        </pc:spChg>
      </pc:sldChg>
      <pc:sldChg chg="modSp new mod">
        <pc:chgData name="Shan R" userId="ec27b4b509f7d961" providerId="LiveId" clId="{D3DCF947-0F63-4654-870A-D12FD47E9260}" dt="2025-06-15T12:14:24.157" v="885" actId="27636"/>
        <pc:sldMkLst>
          <pc:docMk/>
          <pc:sldMk cId="3405213707" sldId="259"/>
        </pc:sldMkLst>
        <pc:spChg chg="mod">
          <ac:chgData name="Shan R" userId="ec27b4b509f7d961" providerId="LiveId" clId="{D3DCF947-0F63-4654-870A-D12FD47E9260}" dt="2025-06-15T12:14:15.600" v="882" actId="2711"/>
          <ac:spMkLst>
            <pc:docMk/>
            <pc:sldMk cId="3405213707" sldId="259"/>
            <ac:spMk id="2" creationId="{82A9A9B2-32D3-43ED-4E49-C53A9B076481}"/>
          </ac:spMkLst>
        </pc:spChg>
        <pc:spChg chg="mod">
          <ac:chgData name="Shan R" userId="ec27b4b509f7d961" providerId="LiveId" clId="{D3DCF947-0F63-4654-870A-D12FD47E9260}" dt="2025-06-15T12:14:24.157" v="885" actId="27636"/>
          <ac:spMkLst>
            <pc:docMk/>
            <pc:sldMk cId="3405213707" sldId="259"/>
            <ac:spMk id="3" creationId="{A1453AE4-97CB-D616-EF58-054F76D78836}"/>
          </ac:spMkLst>
        </pc:spChg>
      </pc:sldChg>
      <pc:sldChg chg="modSp new mod">
        <pc:chgData name="Shan R" userId="ec27b4b509f7d961" providerId="LiveId" clId="{D3DCF947-0F63-4654-870A-D12FD47E9260}" dt="2025-06-15T12:16:06.546" v="991" actId="27636"/>
        <pc:sldMkLst>
          <pc:docMk/>
          <pc:sldMk cId="1485839720" sldId="260"/>
        </pc:sldMkLst>
        <pc:spChg chg="mod">
          <ac:chgData name="Shan R" userId="ec27b4b509f7d961" providerId="LiveId" clId="{D3DCF947-0F63-4654-870A-D12FD47E9260}" dt="2025-06-15T12:15:52.061" v="987" actId="20577"/>
          <ac:spMkLst>
            <pc:docMk/>
            <pc:sldMk cId="1485839720" sldId="260"/>
            <ac:spMk id="2" creationId="{734D07F5-2C4E-A747-B01D-E953B8FD5025}"/>
          </ac:spMkLst>
        </pc:spChg>
        <pc:spChg chg="mod">
          <ac:chgData name="Shan R" userId="ec27b4b509f7d961" providerId="LiveId" clId="{D3DCF947-0F63-4654-870A-D12FD47E9260}" dt="2025-06-15T12:16:06.546" v="991" actId="27636"/>
          <ac:spMkLst>
            <pc:docMk/>
            <pc:sldMk cId="1485839720" sldId="260"/>
            <ac:spMk id="3" creationId="{BAC5AE8E-0150-03CC-1607-C24409B112C9}"/>
          </ac:spMkLst>
        </pc:spChg>
      </pc:sldChg>
      <pc:sldChg chg="addSp delSp modSp new mod">
        <pc:chgData name="Shan R" userId="ec27b4b509f7d961" providerId="LiveId" clId="{D3DCF947-0F63-4654-870A-D12FD47E9260}" dt="2025-06-15T12:16:16.820" v="993" actId="2711"/>
        <pc:sldMkLst>
          <pc:docMk/>
          <pc:sldMk cId="3045021512" sldId="261"/>
        </pc:sldMkLst>
        <pc:spChg chg="mod">
          <ac:chgData name="Shan R" userId="ec27b4b509f7d961" providerId="LiveId" clId="{D3DCF947-0F63-4654-870A-D12FD47E9260}" dt="2025-06-15T12:16:16.820" v="993" actId="2711"/>
          <ac:spMkLst>
            <pc:docMk/>
            <pc:sldMk cId="3045021512" sldId="261"/>
            <ac:spMk id="2" creationId="{845613A0-DB78-0AC9-E6F4-273139747F45}"/>
          </ac:spMkLst>
        </pc:spChg>
        <pc:spChg chg="del">
          <ac:chgData name="Shan R" userId="ec27b4b509f7d961" providerId="LiveId" clId="{D3DCF947-0F63-4654-870A-D12FD47E9260}" dt="2025-06-15T11:42:07.178" v="406" actId="22"/>
          <ac:spMkLst>
            <pc:docMk/>
            <pc:sldMk cId="3045021512" sldId="261"/>
            <ac:spMk id="3" creationId="{5C0D6B46-6041-A0C0-A635-8F9D52420C2D}"/>
          </ac:spMkLst>
        </pc:spChg>
        <pc:picChg chg="add mod ord">
          <ac:chgData name="Shan R" userId="ec27b4b509f7d961" providerId="LiveId" clId="{D3DCF947-0F63-4654-870A-D12FD47E9260}" dt="2025-06-15T11:44:06.651" v="410" actId="14100"/>
          <ac:picMkLst>
            <pc:docMk/>
            <pc:sldMk cId="3045021512" sldId="261"/>
            <ac:picMk id="5" creationId="{07D5E0BF-95B0-92F1-03D1-FF76B8D194BE}"/>
          </ac:picMkLst>
        </pc:picChg>
      </pc:sldChg>
      <pc:sldChg chg="modSp new mod ord">
        <pc:chgData name="Shan R" userId="ec27b4b509f7d961" providerId="LiveId" clId="{D3DCF947-0F63-4654-870A-D12FD47E9260}" dt="2025-06-15T12:11:50.373" v="742" actId="403"/>
        <pc:sldMkLst>
          <pc:docMk/>
          <pc:sldMk cId="2769590072" sldId="262"/>
        </pc:sldMkLst>
        <pc:spChg chg="mod">
          <ac:chgData name="Shan R" userId="ec27b4b509f7d961" providerId="LiveId" clId="{D3DCF947-0F63-4654-870A-D12FD47E9260}" dt="2025-06-15T12:11:39.835" v="740" actId="2711"/>
          <ac:spMkLst>
            <pc:docMk/>
            <pc:sldMk cId="2769590072" sldId="262"/>
            <ac:spMk id="2" creationId="{03D63758-6ADC-6357-BF2A-41699EBBECAF}"/>
          </ac:spMkLst>
        </pc:spChg>
        <pc:spChg chg="mod">
          <ac:chgData name="Shan R" userId="ec27b4b509f7d961" providerId="LiveId" clId="{D3DCF947-0F63-4654-870A-D12FD47E9260}" dt="2025-06-15T12:11:50.373" v="742" actId="403"/>
          <ac:spMkLst>
            <pc:docMk/>
            <pc:sldMk cId="2769590072" sldId="262"/>
            <ac:spMk id="3" creationId="{2B7E7B2B-33E4-1F5D-7144-343B1FF9E93B}"/>
          </ac:spMkLst>
        </pc:spChg>
      </pc:sldChg>
      <pc:sldChg chg="addSp delSp modSp new mod">
        <pc:chgData name="Shan R" userId="ec27b4b509f7d961" providerId="LiveId" clId="{D3DCF947-0F63-4654-870A-D12FD47E9260}" dt="2025-06-15T12:13:54.610" v="880" actId="403"/>
        <pc:sldMkLst>
          <pc:docMk/>
          <pc:sldMk cId="3188760475" sldId="263"/>
        </pc:sldMkLst>
        <pc:spChg chg="mod">
          <ac:chgData name="Shan R" userId="ec27b4b509f7d961" providerId="LiveId" clId="{D3DCF947-0F63-4654-870A-D12FD47E9260}" dt="2025-06-15T12:13:54.610" v="880" actId="403"/>
          <ac:spMkLst>
            <pc:docMk/>
            <pc:sldMk cId="3188760475" sldId="263"/>
            <ac:spMk id="2" creationId="{9AAFD512-2B7B-6B82-224E-99F0DD0FF4A2}"/>
          </ac:spMkLst>
        </pc:spChg>
        <pc:spChg chg="del">
          <ac:chgData name="Shan R" userId="ec27b4b509f7d961" providerId="LiveId" clId="{D3DCF947-0F63-4654-870A-D12FD47E9260}" dt="2025-06-15T11:31:01.055" v="347" actId="22"/>
          <ac:spMkLst>
            <pc:docMk/>
            <pc:sldMk cId="3188760475" sldId="263"/>
            <ac:spMk id="3" creationId="{219FAF63-09EF-B4CB-705A-12A66CCB2B40}"/>
          </ac:spMkLst>
        </pc:spChg>
        <pc:picChg chg="add mod ord">
          <ac:chgData name="Shan R" userId="ec27b4b509f7d961" providerId="LiveId" clId="{D3DCF947-0F63-4654-870A-D12FD47E9260}" dt="2025-06-15T11:33:34.898" v="363" actId="1076"/>
          <ac:picMkLst>
            <pc:docMk/>
            <pc:sldMk cId="3188760475" sldId="263"/>
            <ac:picMk id="5" creationId="{723B2059-80A3-A5D7-AF0F-1292F04314BE}"/>
          </ac:picMkLst>
        </pc:picChg>
        <pc:picChg chg="add mod">
          <ac:chgData name="Shan R" userId="ec27b4b509f7d961" providerId="LiveId" clId="{D3DCF947-0F63-4654-870A-D12FD47E9260}" dt="2025-06-15T11:33:39.544" v="364" actId="1076"/>
          <ac:picMkLst>
            <pc:docMk/>
            <pc:sldMk cId="3188760475" sldId="263"/>
            <ac:picMk id="7" creationId="{A35450AC-635B-D483-0B2E-8232B785E325}"/>
          </ac:picMkLst>
        </pc:picChg>
        <pc:picChg chg="add mod">
          <ac:chgData name="Shan R" userId="ec27b4b509f7d961" providerId="LiveId" clId="{D3DCF947-0F63-4654-870A-D12FD47E9260}" dt="2025-06-15T11:33:50.091" v="366" actId="14100"/>
          <ac:picMkLst>
            <pc:docMk/>
            <pc:sldMk cId="3188760475" sldId="263"/>
            <ac:picMk id="9" creationId="{3C51DCCF-1C60-E0E3-FA1E-2DB2D8035F07}"/>
          </ac:picMkLst>
        </pc:picChg>
        <pc:picChg chg="add mod">
          <ac:chgData name="Shan R" userId="ec27b4b509f7d961" providerId="LiveId" clId="{D3DCF947-0F63-4654-870A-D12FD47E9260}" dt="2025-06-15T11:34:54.385" v="372" actId="14100"/>
          <ac:picMkLst>
            <pc:docMk/>
            <pc:sldMk cId="3188760475" sldId="263"/>
            <ac:picMk id="11" creationId="{33AEC474-ADB6-D0A3-E1C7-D415F66B3434}"/>
          </ac:picMkLst>
        </pc:picChg>
      </pc:sldChg>
      <pc:sldChg chg="addSp delSp modSp new mod">
        <pc:chgData name="Shan R" userId="ec27b4b509f7d961" providerId="LiveId" clId="{D3DCF947-0F63-4654-870A-D12FD47E9260}" dt="2025-06-15T11:40:18.692" v="404" actId="1076"/>
        <pc:sldMkLst>
          <pc:docMk/>
          <pc:sldMk cId="751180374" sldId="264"/>
        </pc:sldMkLst>
        <pc:spChg chg="del">
          <ac:chgData name="Shan R" userId="ec27b4b509f7d961" providerId="LiveId" clId="{D3DCF947-0F63-4654-870A-D12FD47E9260}" dt="2025-06-15T11:36:34.178" v="376" actId="21"/>
          <ac:spMkLst>
            <pc:docMk/>
            <pc:sldMk cId="751180374" sldId="264"/>
            <ac:spMk id="2" creationId="{095FE846-1492-5746-D569-A247AA6AC20E}"/>
          </ac:spMkLst>
        </pc:spChg>
        <pc:spChg chg="del">
          <ac:chgData name="Shan R" userId="ec27b4b509f7d961" providerId="LiveId" clId="{D3DCF947-0F63-4654-870A-D12FD47E9260}" dt="2025-06-15T11:36:23.633" v="373" actId="22"/>
          <ac:spMkLst>
            <pc:docMk/>
            <pc:sldMk cId="751180374" sldId="264"/>
            <ac:spMk id="3" creationId="{E7B6012B-D44D-FEDD-3D42-2B12FBB4FB49}"/>
          </ac:spMkLst>
        </pc:spChg>
        <pc:picChg chg="add mod ord">
          <ac:chgData name="Shan R" userId="ec27b4b509f7d961" providerId="LiveId" clId="{D3DCF947-0F63-4654-870A-D12FD47E9260}" dt="2025-06-15T11:39:07.196" v="392" actId="1076"/>
          <ac:picMkLst>
            <pc:docMk/>
            <pc:sldMk cId="751180374" sldId="264"/>
            <ac:picMk id="5" creationId="{3BB8F52F-7001-E181-6E78-B58F21B69429}"/>
          </ac:picMkLst>
        </pc:picChg>
        <pc:picChg chg="add mod">
          <ac:chgData name="Shan R" userId="ec27b4b509f7d961" providerId="LiveId" clId="{D3DCF947-0F63-4654-870A-D12FD47E9260}" dt="2025-06-15T11:39:02.987" v="391" actId="1076"/>
          <ac:picMkLst>
            <pc:docMk/>
            <pc:sldMk cId="751180374" sldId="264"/>
            <ac:picMk id="7" creationId="{016C66F7-EEB0-5DD8-D4DC-73EE33D24E1F}"/>
          </ac:picMkLst>
        </pc:picChg>
        <pc:picChg chg="add mod">
          <ac:chgData name="Shan R" userId="ec27b4b509f7d961" providerId="LiveId" clId="{D3DCF947-0F63-4654-870A-D12FD47E9260}" dt="2025-06-15T11:40:12.170" v="403" actId="1076"/>
          <ac:picMkLst>
            <pc:docMk/>
            <pc:sldMk cId="751180374" sldId="264"/>
            <ac:picMk id="9" creationId="{065F532D-0989-58C2-13E4-93A0A79CD72F}"/>
          </ac:picMkLst>
        </pc:picChg>
        <pc:picChg chg="add mod">
          <ac:chgData name="Shan R" userId="ec27b4b509f7d961" providerId="LiveId" clId="{D3DCF947-0F63-4654-870A-D12FD47E9260}" dt="2025-06-15T11:40:18.692" v="404" actId="1076"/>
          <ac:picMkLst>
            <pc:docMk/>
            <pc:sldMk cId="751180374" sldId="264"/>
            <ac:picMk id="11" creationId="{9D8C6BC8-703B-BFB8-6FA3-3A2C08FD3AC8}"/>
          </ac:picMkLst>
        </pc:picChg>
      </pc:sldChg>
      <pc:sldChg chg="addSp modSp new mod ord">
        <pc:chgData name="Shan R" userId="ec27b4b509f7d961" providerId="LiveId" clId="{D3DCF947-0F63-4654-870A-D12FD47E9260}" dt="2025-06-15T12:14:48.434" v="889" actId="2711"/>
        <pc:sldMkLst>
          <pc:docMk/>
          <pc:sldMk cId="3431543201" sldId="265"/>
        </pc:sldMkLst>
        <pc:spChg chg="mod">
          <ac:chgData name="Shan R" userId="ec27b4b509f7d961" providerId="LiveId" clId="{D3DCF947-0F63-4654-870A-D12FD47E9260}" dt="2025-06-15T12:14:39.312" v="887" actId="403"/>
          <ac:spMkLst>
            <pc:docMk/>
            <pc:sldMk cId="3431543201" sldId="265"/>
            <ac:spMk id="2" creationId="{4E2856FA-CB01-3BCF-40D3-A5FA430695A6}"/>
          </ac:spMkLst>
        </pc:spChg>
        <pc:spChg chg="mod">
          <ac:chgData name="Shan R" userId="ec27b4b509f7d961" providerId="LiveId" clId="{D3DCF947-0F63-4654-870A-D12FD47E9260}" dt="2025-06-15T12:14:48.434" v="889" actId="2711"/>
          <ac:spMkLst>
            <pc:docMk/>
            <pc:sldMk cId="3431543201" sldId="265"/>
            <ac:spMk id="3" creationId="{D19904F2-06BE-4FB1-417E-6B6DFDD313B7}"/>
          </ac:spMkLst>
        </pc:spChg>
        <pc:picChg chg="add mod">
          <ac:chgData name="Shan R" userId="ec27b4b509f7d961" providerId="LiveId" clId="{D3DCF947-0F63-4654-870A-D12FD47E9260}" dt="2025-06-15T11:54:29.284" v="496" actId="1076"/>
          <ac:picMkLst>
            <pc:docMk/>
            <pc:sldMk cId="3431543201" sldId="265"/>
            <ac:picMk id="5" creationId="{580CF7CA-A52B-BA68-8EBA-58F4BDD9CF18}"/>
          </ac:picMkLst>
        </pc:picChg>
      </pc:sldChg>
      <pc:sldChg chg="modSp new mod">
        <pc:chgData name="Shan R" userId="ec27b4b509f7d961" providerId="LiveId" clId="{D3DCF947-0F63-4654-870A-D12FD47E9260}" dt="2025-06-15T12:16:33.217" v="997" actId="2711"/>
        <pc:sldMkLst>
          <pc:docMk/>
          <pc:sldMk cId="2587702667" sldId="266"/>
        </pc:sldMkLst>
        <pc:spChg chg="mod">
          <ac:chgData name="Shan R" userId="ec27b4b509f7d961" providerId="LiveId" clId="{D3DCF947-0F63-4654-870A-D12FD47E9260}" dt="2025-06-15T12:16:25.746" v="995" actId="403"/>
          <ac:spMkLst>
            <pc:docMk/>
            <pc:sldMk cId="2587702667" sldId="266"/>
            <ac:spMk id="2" creationId="{A1C60276-E1E9-12A9-DC2F-542E0389B61A}"/>
          </ac:spMkLst>
        </pc:spChg>
        <pc:spChg chg="mod">
          <ac:chgData name="Shan R" userId="ec27b4b509f7d961" providerId="LiveId" clId="{D3DCF947-0F63-4654-870A-D12FD47E9260}" dt="2025-06-15T12:16:33.217" v="997" actId="2711"/>
          <ac:spMkLst>
            <pc:docMk/>
            <pc:sldMk cId="2587702667" sldId="266"/>
            <ac:spMk id="3" creationId="{D6AB4A54-E112-5CB2-9E53-DA3983339B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3359699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278314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99736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3297490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30187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9040836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122915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142756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1056130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B9B406-B363-4BB2-BF9E-17D1C133047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258230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B9B406-B363-4BB2-BF9E-17D1C133047D}"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4026088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B9B406-B363-4BB2-BF9E-17D1C133047D}" type="datetimeFigureOut">
              <a:rPr lang="en-IN" smtClean="0"/>
              <a:t>15-06-2025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31610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B9B406-B363-4BB2-BF9E-17D1C133047D}" type="datetimeFigureOut">
              <a:rPr lang="en-IN" smtClean="0"/>
              <a:t>15-06-2025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2243699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9B406-B363-4BB2-BF9E-17D1C133047D}" type="datetimeFigureOut">
              <a:rPr lang="en-IN" smtClean="0"/>
              <a:t>15-06-2025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3667105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9B406-B363-4BB2-BF9E-17D1C133047D}"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104967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B9B406-B363-4BB2-BF9E-17D1C133047D}"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546B2B-EC38-47AE-85C0-1D8060856795}" type="slidenum">
              <a:rPr lang="en-IN" smtClean="0"/>
              <a:t>‹#›</a:t>
            </a:fld>
            <a:endParaRPr lang="en-IN"/>
          </a:p>
        </p:txBody>
      </p:sp>
    </p:spTree>
    <p:extLst>
      <p:ext uri="{BB962C8B-B14F-4D97-AF65-F5344CB8AC3E}">
        <p14:creationId xmlns:p14="http://schemas.microsoft.com/office/powerpoint/2010/main" val="182605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DB9B406-B363-4BB2-BF9E-17D1C133047D}" type="datetimeFigureOut">
              <a:rPr lang="en-IN" smtClean="0"/>
              <a:t>15-06-2025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546B2B-EC38-47AE-85C0-1D8060856795}" type="slidenum">
              <a:rPr lang="en-IN" smtClean="0"/>
              <a:t>‹#›</a:t>
            </a:fld>
            <a:endParaRPr lang="en-IN"/>
          </a:p>
        </p:txBody>
      </p:sp>
    </p:spTree>
    <p:extLst>
      <p:ext uri="{BB962C8B-B14F-4D97-AF65-F5344CB8AC3E}">
        <p14:creationId xmlns:p14="http://schemas.microsoft.com/office/powerpoint/2010/main" val="143984126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7B1D9C-9AA2-BEDB-E5C1-9BFE717E7B3A}"/>
              </a:ext>
            </a:extLst>
          </p:cNvPr>
          <p:cNvSpPr>
            <a:spLocks noGrp="1"/>
          </p:cNvSpPr>
          <p:nvPr>
            <p:ph type="title"/>
          </p:nvPr>
        </p:nvSpPr>
        <p:spPr>
          <a:xfrm>
            <a:off x="2256668" y="2632567"/>
            <a:ext cx="7543800" cy="1325563"/>
          </a:xfrm>
        </p:spPr>
        <p:txBody>
          <a:bodyPr>
            <a:noAutofit/>
          </a:bodyPr>
          <a:lstStyle/>
          <a:p>
            <a:pPr algn="ctr"/>
            <a:r>
              <a:rPr lang="en-IN" sz="4800" b="1" dirty="0">
                <a:latin typeface="Times New Roman" panose="02020603050405020304" pitchFamily="18" charset="0"/>
                <a:cs typeface="Times New Roman" panose="02020603050405020304" pitchFamily="18" charset="0"/>
              </a:rPr>
              <a:t>Medical Insurance Cost Prediction</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786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613A0-DB78-0AC9-E6F4-273139747F45}"/>
              </a:ext>
            </a:extLst>
          </p:cNvPr>
          <p:cNvSpPr>
            <a:spLocks noGrp="1"/>
          </p:cNvSpPr>
          <p:nvPr>
            <p:ph type="title"/>
          </p:nvPr>
        </p:nvSpPr>
        <p:spPr/>
        <p:txBody>
          <a:bodyPr/>
          <a:lstStyle/>
          <a:p>
            <a:r>
              <a:rPr lang="en-IN" sz="4000" dirty="0">
                <a:latin typeface="Times New Roman" panose="02020603050405020304" pitchFamily="18" charset="0"/>
                <a:cs typeface="Times New Roman" panose="02020603050405020304" pitchFamily="18" charset="0"/>
              </a:rPr>
              <a:t>Feature Importance - Random Forest</a:t>
            </a:r>
            <a:br>
              <a:rPr lang="en-IN" dirty="0"/>
            </a:br>
            <a:endParaRPr lang="en-IN" dirty="0"/>
          </a:p>
        </p:txBody>
      </p:sp>
      <p:pic>
        <p:nvPicPr>
          <p:cNvPr id="5" name="Content Placeholder 4">
            <a:extLst>
              <a:ext uri="{FF2B5EF4-FFF2-40B4-BE49-F238E27FC236}">
                <a16:creationId xmlns:a16="http://schemas.microsoft.com/office/drawing/2014/main" id="{07D5E0BF-95B0-92F1-03D1-FF76B8D194BE}"/>
              </a:ext>
            </a:extLst>
          </p:cNvPr>
          <p:cNvPicPr>
            <a:picLocks noGrp="1" noChangeAspect="1"/>
          </p:cNvPicPr>
          <p:nvPr>
            <p:ph idx="1"/>
          </p:nvPr>
        </p:nvPicPr>
        <p:blipFill>
          <a:blip r:embed="rId2"/>
          <a:stretch>
            <a:fillRect/>
          </a:stretch>
        </p:blipFill>
        <p:spPr>
          <a:xfrm>
            <a:off x="765878" y="2366963"/>
            <a:ext cx="6418693" cy="3881437"/>
          </a:xfrm>
        </p:spPr>
      </p:pic>
    </p:spTree>
    <p:extLst>
      <p:ext uri="{BB962C8B-B14F-4D97-AF65-F5344CB8AC3E}">
        <p14:creationId xmlns:p14="http://schemas.microsoft.com/office/powerpoint/2010/main" val="3045021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0276-E1E9-12A9-DC2F-542E0389B61A}"/>
              </a:ext>
            </a:extLst>
          </p:cNvPr>
          <p:cNvSpPr>
            <a:spLocks noGrp="1"/>
          </p:cNvSpPr>
          <p:nvPr>
            <p:ph type="title"/>
          </p:nvPr>
        </p:nvSpPr>
        <p:spPr/>
        <p:txBody>
          <a:bodyPr/>
          <a:lstStyle/>
          <a:p>
            <a:r>
              <a:rPr lang="en-IN" sz="4000" b="1" dirty="0" err="1">
                <a:latin typeface="Times New Roman" panose="02020603050405020304" pitchFamily="18" charset="0"/>
                <a:cs typeface="Times New Roman" panose="02020603050405020304" pitchFamily="18" charset="0"/>
              </a:rPr>
              <a:t>Streamlit</a:t>
            </a:r>
            <a:r>
              <a:rPr lang="en-IN" sz="4000" b="1" dirty="0">
                <a:latin typeface="Times New Roman" panose="02020603050405020304" pitchFamily="18" charset="0"/>
                <a:cs typeface="Times New Roman" panose="02020603050405020304" pitchFamily="18" charset="0"/>
              </a:rPr>
              <a:t> App Development</a:t>
            </a:r>
            <a:br>
              <a:rPr lang="en-IN" dirty="0"/>
            </a:br>
            <a:endParaRPr lang="en-IN" dirty="0"/>
          </a:p>
        </p:txBody>
      </p:sp>
      <p:sp>
        <p:nvSpPr>
          <p:cNvPr id="3" name="Content Placeholder 2">
            <a:extLst>
              <a:ext uri="{FF2B5EF4-FFF2-40B4-BE49-F238E27FC236}">
                <a16:creationId xmlns:a16="http://schemas.microsoft.com/office/drawing/2014/main" id="{D6AB4A54-E112-5CB2-9E53-DA3983339B43}"/>
              </a:ext>
            </a:extLst>
          </p:cNvPr>
          <p:cNvSpPr>
            <a:spLocks noGrp="1"/>
          </p:cNvSpPr>
          <p:nvPr>
            <p:ph idx="1"/>
          </p:nvPr>
        </p:nvSpPr>
        <p:spPr>
          <a:xfrm>
            <a:off x="677334" y="1804307"/>
            <a:ext cx="9152466" cy="4444093"/>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Exploratory Data Analysis part visualized </a:t>
            </a:r>
          </a:p>
          <a:p>
            <a:r>
              <a:rPr lang="en-US" sz="2000" dirty="0">
                <a:latin typeface="Times New Roman" panose="02020603050405020304" pitchFamily="18" charset="0"/>
                <a:cs typeface="Times New Roman" panose="02020603050405020304" pitchFamily="18" charset="0"/>
              </a:rPr>
              <a:t>Exploratory Data Analysis was conducted to understand the dataset's structure and relationships between features.</a:t>
            </a:r>
            <a:endParaRPr lang="en-IN"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Final Model Selection – Random Forest Regressor</a:t>
            </a:r>
          </a:p>
          <a:p>
            <a:r>
              <a:rPr lang="en-US" sz="2000" dirty="0">
                <a:latin typeface="Times New Roman" panose="02020603050405020304" pitchFamily="18" charset="0"/>
                <a:cs typeface="Times New Roman" panose="02020603050405020304" pitchFamily="18" charset="0"/>
              </a:rPr>
              <a:t>After comparing multiple models, Random Forest Regressor was chosen as the best predictive model. The  performance metrics R² Score, Mean Squared Error (MSE),Root Mean Squared Error (RMSE) visualized</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Customer Insurance cost prediction done </a:t>
            </a:r>
          </a:p>
          <a:p>
            <a:r>
              <a:rPr lang="en-US" sz="2000" dirty="0">
                <a:latin typeface="Times New Roman" panose="02020603050405020304" pitchFamily="18" charset="0"/>
                <a:cs typeface="Times New Roman" panose="02020603050405020304" pitchFamily="18" charset="0"/>
              </a:rPr>
              <a:t>The trained Random Forest model was integrated into a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-based web application, allowing users to enter their details and receive real-time insurance cost predictions.</a:t>
            </a:r>
          </a:p>
          <a:p>
            <a:endParaRPr lang="en-IN" dirty="0"/>
          </a:p>
        </p:txBody>
      </p:sp>
    </p:spTree>
    <p:extLst>
      <p:ext uri="{BB962C8B-B14F-4D97-AF65-F5344CB8AC3E}">
        <p14:creationId xmlns:p14="http://schemas.microsoft.com/office/powerpoint/2010/main" val="258770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63758-6ADC-6357-BF2A-41699EBBECA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INTRODUCTION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B7E7B2B-33E4-1F5D-7144-343B1FF9E93B}"/>
              </a:ext>
            </a:extLst>
          </p:cNvPr>
          <p:cNvSpPr>
            <a:spLocks noGrp="1"/>
          </p:cNvSpPr>
          <p:nvPr>
            <p:ph idx="1"/>
          </p:nvPr>
        </p:nvSpPr>
        <p:spPr>
          <a:xfrm>
            <a:off x="677333" y="1617133"/>
            <a:ext cx="9795933" cy="4424229"/>
          </a:xfrm>
        </p:spPr>
        <p:txBody>
          <a:bodyPr/>
          <a:lstStyle/>
          <a:p>
            <a:r>
              <a:rPr lang="en-IN" sz="2000" dirty="0">
                <a:latin typeface="Times New Roman" panose="02020603050405020304" pitchFamily="18" charset="0"/>
                <a:cs typeface="Times New Roman" panose="02020603050405020304" pitchFamily="18" charset="0"/>
              </a:rPr>
              <a:t>medical insurance cost prediction is a powerful application of data science and machine learning, aiming to estimate healthcare expenses based on individual characteristics. insurance companies use such predictive models to assess risk and determine premium costs, while individuals can gain insights into factors affecting their expenses.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Healthcare expenses can vary significantly based on a person's lifestyle, demographics, and medical history. By </a:t>
            </a:r>
            <a:r>
              <a:rPr lang="en-IN" sz="2000" dirty="0" err="1">
                <a:latin typeface="Times New Roman" panose="02020603050405020304" pitchFamily="18" charset="0"/>
                <a:cs typeface="Times New Roman" panose="02020603050405020304" pitchFamily="18" charset="0"/>
              </a:rPr>
              <a:t>analyzing</a:t>
            </a:r>
            <a:r>
              <a:rPr lang="en-IN" sz="2000" dirty="0">
                <a:latin typeface="Times New Roman" panose="02020603050405020304" pitchFamily="18" charset="0"/>
                <a:cs typeface="Times New Roman" panose="02020603050405020304" pitchFamily="18" charset="0"/>
              </a:rPr>
              <a:t> these factors, a </a:t>
            </a:r>
            <a:r>
              <a:rPr lang="en-IN" sz="2000" b="1" dirty="0">
                <a:latin typeface="Times New Roman" panose="02020603050405020304" pitchFamily="18" charset="0"/>
                <a:cs typeface="Times New Roman" panose="02020603050405020304" pitchFamily="18" charset="0"/>
              </a:rPr>
              <a:t>machine learning model</a:t>
            </a:r>
            <a:r>
              <a:rPr lang="en-IN" sz="2000" dirty="0">
                <a:latin typeface="Times New Roman" panose="02020603050405020304" pitchFamily="18" charset="0"/>
                <a:cs typeface="Times New Roman" panose="02020603050405020304" pitchFamily="18" charset="0"/>
              </a:rPr>
              <a:t> can provide more accurate cost estimates, helping insurers and policyholders make informed decisions.</a:t>
            </a:r>
          </a:p>
          <a:p>
            <a:endParaRPr lang="en-IN" dirty="0"/>
          </a:p>
          <a:p>
            <a:pPr marL="0" indent="0">
              <a:buNone/>
            </a:pPr>
            <a:endParaRPr lang="en-IN" dirty="0"/>
          </a:p>
        </p:txBody>
      </p:sp>
    </p:spTree>
    <p:extLst>
      <p:ext uri="{BB962C8B-B14F-4D97-AF65-F5344CB8AC3E}">
        <p14:creationId xmlns:p14="http://schemas.microsoft.com/office/powerpoint/2010/main" val="2769590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A1AD-6F98-E1C4-98EB-AE1FE10CCB26}"/>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Steps to achieve </a:t>
            </a:r>
            <a:r>
              <a:rPr lang="en-US" sz="4000" dirty="0" err="1">
                <a:latin typeface="Times New Roman" panose="02020603050405020304" pitchFamily="18" charset="0"/>
                <a:cs typeface="Times New Roman" panose="02020603050405020304" pitchFamily="18" charset="0"/>
              </a:rPr>
              <a:t>streamlit</a:t>
            </a:r>
            <a:r>
              <a:rPr lang="en-US" sz="4000" dirty="0">
                <a:latin typeface="Times New Roman" panose="02020603050405020304" pitchFamily="18" charset="0"/>
                <a:cs typeface="Times New Roman" panose="02020603050405020304" pitchFamily="18" charset="0"/>
              </a:rPr>
              <a:t> app with model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2F49E1E-9FBF-F65A-691E-E092DDC06B6F}"/>
              </a:ext>
            </a:extLst>
          </p:cNvPr>
          <p:cNvSpPr>
            <a:spLocks noGrp="1"/>
          </p:cNvSpPr>
          <p:nvPr>
            <p:ph idx="1"/>
          </p:nvPr>
        </p:nvSpPr>
        <p:spPr/>
        <p:txBody>
          <a:bodyPr>
            <a:normAutofit/>
          </a:bodyPr>
          <a:lstStyle/>
          <a:p>
            <a:r>
              <a:rPr lang="en-IN" sz="2000" b="1" dirty="0">
                <a:latin typeface="Times New Roman" panose="02020603050405020304" pitchFamily="18" charset="0"/>
                <a:cs typeface="Times New Roman" panose="02020603050405020304" pitchFamily="18" charset="0"/>
              </a:rPr>
              <a:t>Data Preprocessing</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Exploratory Data Analysis (EDA)</a:t>
            </a:r>
          </a:p>
          <a:p>
            <a:pPr marL="0" indent="0">
              <a:buNone/>
            </a:pPr>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Medical Insurance Cost Prediction</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Integrate with </a:t>
            </a:r>
            <a:r>
              <a:rPr lang="en-IN" sz="2000" b="1" dirty="0" err="1">
                <a:latin typeface="Times New Roman" panose="02020603050405020304" pitchFamily="18" charset="0"/>
                <a:cs typeface="Times New Roman" panose="02020603050405020304" pitchFamily="18" charset="0"/>
              </a:rPr>
              <a:t>Mlflow</a:t>
            </a:r>
            <a:endParaRPr lang="en-IN" sz="2000" b="1" dirty="0">
              <a:latin typeface="Times New Roman" panose="02020603050405020304" pitchFamily="18" charset="0"/>
              <a:cs typeface="Times New Roman" panose="02020603050405020304" pitchFamily="18" charset="0"/>
            </a:endParaRPr>
          </a:p>
          <a:p>
            <a:endParaRPr lang="en-IN" sz="2000" b="1" dirty="0">
              <a:latin typeface="Times New Roman" panose="02020603050405020304" pitchFamily="18" charset="0"/>
              <a:cs typeface="Times New Roman" panose="02020603050405020304" pitchFamily="18" charset="0"/>
            </a:endParaRPr>
          </a:p>
          <a:p>
            <a:r>
              <a:rPr lang="en-IN" sz="2000" b="1" dirty="0" err="1">
                <a:latin typeface="Times New Roman" panose="02020603050405020304" pitchFamily="18" charset="0"/>
                <a:cs typeface="Times New Roman" panose="02020603050405020304" pitchFamily="18" charset="0"/>
              </a:rPr>
              <a:t>Streamlit</a:t>
            </a:r>
            <a:r>
              <a:rPr lang="en-IN" sz="2000" b="1" dirty="0">
                <a:latin typeface="Times New Roman" panose="02020603050405020304" pitchFamily="18" charset="0"/>
                <a:cs typeface="Times New Roman" panose="02020603050405020304" pitchFamily="18" charset="0"/>
              </a:rPr>
              <a:t> App Development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393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7F357-FE4A-A6AC-F70C-D967B3350A9C}"/>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Data Preprocessing</a:t>
            </a:r>
            <a:br>
              <a:rPr lang="en-IN" b="1" dirty="0"/>
            </a:br>
            <a:endParaRPr lang="en-IN" dirty="0"/>
          </a:p>
        </p:txBody>
      </p:sp>
      <p:sp>
        <p:nvSpPr>
          <p:cNvPr id="3" name="Content Placeholder 2">
            <a:extLst>
              <a:ext uri="{FF2B5EF4-FFF2-40B4-BE49-F238E27FC236}">
                <a16:creationId xmlns:a16="http://schemas.microsoft.com/office/drawing/2014/main" id="{1541C3EE-A21B-69D3-24F0-82549B41E4CE}"/>
              </a:ext>
            </a:extLst>
          </p:cNvPr>
          <p:cNvSpPr>
            <a:spLocks noGrp="1"/>
          </p:cNvSpPr>
          <p:nvPr>
            <p:ph idx="1"/>
          </p:nvPr>
        </p:nvSpPr>
        <p:spPr>
          <a:xfrm>
            <a:off x="677334" y="1642533"/>
            <a:ext cx="8596668" cy="4398829"/>
          </a:xfrm>
        </p:spPr>
        <p:txBody>
          <a:bodyPr/>
          <a:lstStyle/>
          <a:p>
            <a:r>
              <a:rPr lang="en-IN" sz="2000" dirty="0">
                <a:latin typeface="Times New Roman" panose="02020603050405020304" pitchFamily="18" charset="0"/>
                <a:cs typeface="Times New Roman" panose="02020603050405020304" pitchFamily="18" charset="0"/>
              </a:rPr>
              <a:t>The first step in preparing data for the </a:t>
            </a:r>
            <a:r>
              <a:rPr lang="en-IN" sz="2000" b="1" dirty="0">
                <a:latin typeface="Times New Roman" panose="02020603050405020304" pitchFamily="18" charset="0"/>
                <a:cs typeface="Times New Roman" panose="02020603050405020304" pitchFamily="18" charset="0"/>
              </a:rPr>
              <a:t>Medical Insurance Cost Prediction</a:t>
            </a:r>
            <a:r>
              <a:rPr lang="en-IN" sz="2000" dirty="0">
                <a:latin typeface="Times New Roman" panose="02020603050405020304" pitchFamily="18" charset="0"/>
                <a:cs typeface="Times New Roman" panose="02020603050405020304" pitchFamily="18" charset="0"/>
              </a:rPr>
              <a:t> model is to load the dataset into a suitable environment. Using </a:t>
            </a:r>
            <a:r>
              <a:rPr lang="en-IN" sz="2000" b="1" dirty="0">
                <a:latin typeface="Times New Roman" panose="02020603050405020304" pitchFamily="18" charset="0"/>
                <a:cs typeface="Times New Roman" panose="02020603050405020304" pitchFamily="18" charset="0"/>
              </a:rPr>
              <a:t>Python</a:t>
            </a:r>
            <a:r>
              <a:rPr lang="en-IN" sz="2000" dirty="0">
                <a:latin typeface="Times New Roman" panose="02020603050405020304" pitchFamily="18" charset="0"/>
                <a:cs typeface="Times New Roman" panose="02020603050405020304" pitchFamily="18" charset="0"/>
              </a:rPr>
              <a:t>,               libraries such as pandas and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are utilized to read and manipulate data efficiently</a:t>
            </a:r>
          </a:p>
          <a:p>
            <a:r>
              <a:rPr lang="en-US" sz="2000" dirty="0">
                <a:latin typeface="Times New Roman" panose="02020603050405020304" pitchFamily="18" charset="0"/>
                <a:cs typeface="Times New Roman" panose="02020603050405020304" pitchFamily="18" charset="0"/>
              </a:rPr>
              <a:t>Before analysis, the dataset needs to be checked for missing values, inconsistent entries, and duplicate records. If missing data is found, appropriate strategies like imputation or row removal are applied to ensure a clean dataset.</a:t>
            </a:r>
          </a:p>
          <a:p>
            <a:r>
              <a:rPr lang="en-US" sz="2000" dirty="0">
                <a:latin typeface="Times New Roman" panose="02020603050405020304" pitchFamily="18" charset="0"/>
                <a:cs typeface="Times New Roman" panose="02020603050405020304" pitchFamily="18" charset="0"/>
              </a:rPr>
              <a:t>Since machine learning models typically require numerical inputs, categorical features such as gender, smoker status, and region must be converted into numeric representations. Encoding techniques like One-Hot Encoding or Label Encoding are used for this transformation.</a:t>
            </a:r>
          </a:p>
          <a:p>
            <a:endParaRPr lang="en-IN" dirty="0"/>
          </a:p>
          <a:p>
            <a:endParaRPr lang="en-IN" dirty="0"/>
          </a:p>
        </p:txBody>
      </p:sp>
    </p:spTree>
    <p:extLst>
      <p:ext uri="{BB962C8B-B14F-4D97-AF65-F5344CB8AC3E}">
        <p14:creationId xmlns:p14="http://schemas.microsoft.com/office/powerpoint/2010/main" val="397502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D512-2B7B-6B82-224E-99F0DD0FF4A2}"/>
              </a:ext>
            </a:extLst>
          </p:cNvPr>
          <p:cNvSpPr>
            <a:spLocks noGrp="1"/>
          </p:cNvSpPr>
          <p:nvPr>
            <p:ph type="title"/>
          </p:nvPr>
        </p:nvSpPr>
        <p:spPr>
          <a:xfrm>
            <a:off x="739030" y="218614"/>
            <a:ext cx="8596668" cy="1320800"/>
          </a:xfrm>
        </p:spPr>
        <p:txBody>
          <a:bodyPr/>
          <a:lstStyle/>
          <a:p>
            <a:r>
              <a:rPr lang="en-IN" sz="4000" b="1" dirty="0">
                <a:latin typeface="Times New Roman" panose="02020603050405020304" pitchFamily="18" charset="0"/>
                <a:cs typeface="Times New Roman" panose="02020603050405020304" pitchFamily="18" charset="0"/>
              </a:rPr>
              <a:t>Exploratory Data Analysis (EDA)</a:t>
            </a:r>
            <a:br>
              <a:rPr lang="en-IN" b="1" dirty="0"/>
            </a:br>
            <a:endParaRPr lang="en-IN" dirty="0"/>
          </a:p>
        </p:txBody>
      </p:sp>
      <p:pic>
        <p:nvPicPr>
          <p:cNvPr id="5" name="Content Placeholder 4">
            <a:extLst>
              <a:ext uri="{FF2B5EF4-FFF2-40B4-BE49-F238E27FC236}">
                <a16:creationId xmlns:a16="http://schemas.microsoft.com/office/drawing/2014/main" id="{723B2059-80A3-A5D7-AF0F-1292F04314BE}"/>
              </a:ext>
            </a:extLst>
          </p:cNvPr>
          <p:cNvPicPr>
            <a:picLocks noGrp="1" noChangeAspect="1"/>
          </p:cNvPicPr>
          <p:nvPr>
            <p:ph idx="1"/>
          </p:nvPr>
        </p:nvPicPr>
        <p:blipFill>
          <a:blip r:embed="rId2"/>
          <a:stretch>
            <a:fillRect/>
          </a:stretch>
        </p:blipFill>
        <p:spPr>
          <a:xfrm>
            <a:off x="326738" y="879014"/>
            <a:ext cx="4432030" cy="2997201"/>
          </a:xfrm>
        </p:spPr>
      </p:pic>
      <p:pic>
        <p:nvPicPr>
          <p:cNvPr id="7" name="Picture 6">
            <a:extLst>
              <a:ext uri="{FF2B5EF4-FFF2-40B4-BE49-F238E27FC236}">
                <a16:creationId xmlns:a16="http://schemas.microsoft.com/office/drawing/2014/main" id="{A35450AC-635B-D483-0B2E-8232B785E325}"/>
              </a:ext>
            </a:extLst>
          </p:cNvPr>
          <p:cNvPicPr>
            <a:picLocks noChangeAspect="1"/>
          </p:cNvPicPr>
          <p:nvPr/>
        </p:nvPicPr>
        <p:blipFill>
          <a:blip r:embed="rId3"/>
          <a:stretch>
            <a:fillRect/>
          </a:stretch>
        </p:blipFill>
        <p:spPr>
          <a:xfrm>
            <a:off x="4971883" y="920736"/>
            <a:ext cx="4776107" cy="2955479"/>
          </a:xfrm>
          <a:prstGeom prst="rect">
            <a:avLst/>
          </a:prstGeom>
        </p:spPr>
      </p:pic>
      <p:pic>
        <p:nvPicPr>
          <p:cNvPr id="9" name="Picture 8">
            <a:extLst>
              <a:ext uri="{FF2B5EF4-FFF2-40B4-BE49-F238E27FC236}">
                <a16:creationId xmlns:a16="http://schemas.microsoft.com/office/drawing/2014/main" id="{3C51DCCF-1C60-E0E3-FA1E-2DB2D8035F07}"/>
              </a:ext>
            </a:extLst>
          </p:cNvPr>
          <p:cNvPicPr>
            <a:picLocks noChangeAspect="1"/>
          </p:cNvPicPr>
          <p:nvPr/>
        </p:nvPicPr>
        <p:blipFill>
          <a:blip r:embed="rId4"/>
          <a:stretch>
            <a:fillRect/>
          </a:stretch>
        </p:blipFill>
        <p:spPr>
          <a:xfrm>
            <a:off x="375788" y="4147458"/>
            <a:ext cx="4661576" cy="2645462"/>
          </a:xfrm>
          <a:prstGeom prst="rect">
            <a:avLst/>
          </a:prstGeom>
        </p:spPr>
      </p:pic>
      <p:pic>
        <p:nvPicPr>
          <p:cNvPr id="11" name="Picture 10">
            <a:extLst>
              <a:ext uri="{FF2B5EF4-FFF2-40B4-BE49-F238E27FC236}">
                <a16:creationId xmlns:a16="http://schemas.microsoft.com/office/drawing/2014/main" id="{33AEC474-ADB6-D0A3-E1C7-D415F66B3434}"/>
              </a:ext>
            </a:extLst>
          </p:cNvPr>
          <p:cNvPicPr>
            <a:picLocks noChangeAspect="1"/>
          </p:cNvPicPr>
          <p:nvPr/>
        </p:nvPicPr>
        <p:blipFill>
          <a:blip r:embed="rId5"/>
          <a:stretch>
            <a:fillRect/>
          </a:stretch>
        </p:blipFill>
        <p:spPr>
          <a:xfrm>
            <a:off x="5409188" y="4147456"/>
            <a:ext cx="4412447" cy="2645463"/>
          </a:xfrm>
          <a:prstGeom prst="rect">
            <a:avLst/>
          </a:prstGeom>
        </p:spPr>
      </p:pic>
    </p:spTree>
    <p:extLst>
      <p:ext uri="{BB962C8B-B14F-4D97-AF65-F5344CB8AC3E}">
        <p14:creationId xmlns:p14="http://schemas.microsoft.com/office/powerpoint/2010/main" val="318876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BB8F52F-7001-E181-6E78-B58F21B69429}"/>
              </a:ext>
            </a:extLst>
          </p:cNvPr>
          <p:cNvPicPr>
            <a:picLocks noGrp="1" noChangeAspect="1"/>
          </p:cNvPicPr>
          <p:nvPr>
            <p:ph idx="1"/>
          </p:nvPr>
        </p:nvPicPr>
        <p:blipFill>
          <a:blip r:embed="rId2"/>
          <a:stretch>
            <a:fillRect/>
          </a:stretch>
        </p:blipFill>
        <p:spPr>
          <a:xfrm>
            <a:off x="336248" y="168504"/>
            <a:ext cx="5297109" cy="3097212"/>
          </a:xfrm>
        </p:spPr>
      </p:pic>
      <p:pic>
        <p:nvPicPr>
          <p:cNvPr id="7" name="Picture 6">
            <a:extLst>
              <a:ext uri="{FF2B5EF4-FFF2-40B4-BE49-F238E27FC236}">
                <a16:creationId xmlns:a16="http://schemas.microsoft.com/office/drawing/2014/main" id="{016C66F7-EEB0-5DD8-D4DC-73EE33D24E1F}"/>
              </a:ext>
            </a:extLst>
          </p:cNvPr>
          <p:cNvPicPr>
            <a:picLocks noChangeAspect="1"/>
          </p:cNvPicPr>
          <p:nvPr/>
        </p:nvPicPr>
        <p:blipFill>
          <a:blip r:embed="rId3"/>
          <a:stretch>
            <a:fillRect/>
          </a:stretch>
        </p:blipFill>
        <p:spPr>
          <a:xfrm>
            <a:off x="6207292" y="168504"/>
            <a:ext cx="5194813" cy="3097212"/>
          </a:xfrm>
          <a:prstGeom prst="rect">
            <a:avLst/>
          </a:prstGeom>
        </p:spPr>
      </p:pic>
      <p:pic>
        <p:nvPicPr>
          <p:cNvPr id="9" name="Picture 8">
            <a:extLst>
              <a:ext uri="{FF2B5EF4-FFF2-40B4-BE49-F238E27FC236}">
                <a16:creationId xmlns:a16="http://schemas.microsoft.com/office/drawing/2014/main" id="{065F532D-0989-58C2-13E4-93A0A79CD72F}"/>
              </a:ext>
            </a:extLst>
          </p:cNvPr>
          <p:cNvPicPr>
            <a:picLocks noChangeAspect="1"/>
          </p:cNvPicPr>
          <p:nvPr/>
        </p:nvPicPr>
        <p:blipFill>
          <a:blip r:embed="rId4"/>
          <a:stretch>
            <a:fillRect/>
          </a:stretch>
        </p:blipFill>
        <p:spPr>
          <a:xfrm>
            <a:off x="983645" y="3429000"/>
            <a:ext cx="4002314" cy="3022148"/>
          </a:xfrm>
          <a:prstGeom prst="rect">
            <a:avLst/>
          </a:prstGeom>
        </p:spPr>
      </p:pic>
      <p:pic>
        <p:nvPicPr>
          <p:cNvPr id="11" name="Picture 10">
            <a:extLst>
              <a:ext uri="{FF2B5EF4-FFF2-40B4-BE49-F238E27FC236}">
                <a16:creationId xmlns:a16="http://schemas.microsoft.com/office/drawing/2014/main" id="{9D8C6BC8-703B-BFB8-6FA3-3A2C08FD3AC8}"/>
              </a:ext>
            </a:extLst>
          </p:cNvPr>
          <p:cNvPicPr>
            <a:picLocks noChangeAspect="1"/>
          </p:cNvPicPr>
          <p:nvPr/>
        </p:nvPicPr>
        <p:blipFill>
          <a:blip r:embed="rId5"/>
          <a:stretch>
            <a:fillRect/>
          </a:stretch>
        </p:blipFill>
        <p:spPr>
          <a:xfrm>
            <a:off x="6207292" y="3435310"/>
            <a:ext cx="4637314" cy="3254186"/>
          </a:xfrm>
          <a:prstGeom prst="rect">
            <a:avLst/>
          </a:prstGeom>
        </p:spPr>
      </p:pic>
    </p:spTree>
    <p:extLst>
      <p:ext uri="{BB962C8B-B14F-4D97-AF65-F5344CB8AC3E}">
        <p14:creationId xmlns:p14="http://schemas.microsoft.com/office/powerpoint/2010/main" val="75118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9A9B2-32D3-43ED-4E49-C53A9B076481}"/>
              </a:ext>
            </a:extLst>
          </p:cNvPr>
          <p:cNvSpPr>
            <a:spLocks noGrp="1"/>
          </p:cNvSpPr>
          <p:nvPr>
            <p:ph type="title"/>
          </p:nvPr>
        </p:nvSpPr>
        <p:spPr/>
        <p:txBody>
          <a:bodyPr>
            <a:normAutofit fontScale="90000"/>
          </a:bodyPr>
          <a:lstStyle/>
          <a:p>
            <a:r>
              <a:rPr lang="en-IN" sz="4400" b="1" dirty="0">
                <a:latin typeface="Times New Roman" panose="02020603050405020304" pitchFamily="18" charset="0"/>
                <a:cs typeface="Times New Roman" panose="02020603050405020304" pitchFamily="18" charset="0"/>
              </a:rPr>
              <a:t>Medical Insurance Cost Prediction models</a:t>
            </a:r>
            <a:br>
              <a:rPr lang="en-IN" b="1" dirty="0"/>
            </a:br>
            <a:endParaRPr lang="en-IN" dirty="0"/>
          </a:p>
        </p:txBody>
      </p:sp>
      <p:sp>
        <p:nvSpPr>
          <p:cNvPr id="3" name="Content Placeholder 2">
            <a:extLst>
              <a:ext uri="{FF2B5EF4-FFF2-40B4-BE49-F238E27FC236}">
                <a16:creationId xmlns:a16="http://schemas.microsoft.com/office/drawing/2014/main" id="{A1453AE4-97CB-D616-EF58-054F76D78836}"/>
              </a:ext>
            </a:extLst>
          </p:cNvPr>
          <p:cNvSpPr>
            <a:spLocks noGrp="1"/>
          </p:cNvSpPr>
          <p:nvPr>
            <p:ph idx="1"/>
          </p:nvPr>
        </p:nvSpPr>
        <p:spPr/>
        <p:txBody>
          <a:bodyPr>
            <a:normAutofit lnSpcReduction="10000"/>
          </a:bodyPr>
          <a:lstStyle/>
          <a:p>
            <a:pPr marL="0" indent="0">
              <a:buNone/>
            </a:pPr>
            <a:r>
              <a:rPr lang="en-US" sz="2000" dirty="0">
                <a:latin typeface="Times New Roman" panose="02020603050405020304" pitchFamily="18" charset="0"/>
                <a:cs typeface="Times New Roman" panose="02020603050405020304" pitchFamily="18" charset="0"/>
              </a:rPr>
              <a:t>In this project, five to six different machine learning models were trained and evaluated to predict medical insurance costs. The performance of each model was assessed using key metrics such as R² Score, Mean Absolute Error (MAE), Mean Squared Error (MSE), and Root Mean Squared Error (RMSE).</a:t>
            </a:r>
          </a:p>
          <a:p>
            <a:r>
              <a:rPr lang="en-IN" sz="2000" dirty="0">
                <a:latin typeface="Times New Roman" panose="02020603050405020304" pitchFamily="18" charset="0"/>
                <a:cs typeface="Times New Roman" panose="02020603050405020304" pitchFamily="18" charset="0"/>
              </a:rPr>
              <a:t> Linear Regression </a:t>
            </a:r>
          </a:p>
          <a:p>
            <a:r>
              <a:rPr lang="en-IN" sz="2000" dirty="0">
                <a:latin typeface="Times New Roman" panose="02020603050405020304" pitchFamily="18" charset="0"/>
                <a:cs typeface="Times New Roman" panose="02020603050405020304" pitchFamily="18" charset="0"/>
              </a:rPr>
              <a:t>Random Forest Regressor </a:t>
            </a:r>
          </a:p>
          <a:p>
            <a:r>
              <a:rPr lang="en-IN" sz="2000" dirty="0">
                <a:latin typeface="Times New Roman" panose="02020603050405020304" pitchFamily="18" charset="0"/>
                <a:cs typeface="Times New Roman" panose="02020603050405020304" pitchFamily="18" charset="0"/>
              </a:rPr>
              <a:t>DecisionTreeRegressor</a:t>
            </a:r>
          </a:p>
          <a:p>
            <a:r>
              <a:rPr lang="en-IN" sz="2000" dirty="0">
                <a:latin typeface="Times New Roman" panose="02020603050405020304" pitchFamily="18" charset="0"/>
                <a:cs typeface="Times New Roman" panose="02020603050405020304" pitchFamily="18" charset="0"/>
              </a:rPr>
              <a:t>Support Vector Regression (SVR</a:t>
            </a:r>
          </a:p>
          <a:p>
            <a:r>
              <a:rPr lang="en-IN" sz="2000" dirty="0" err="1">
                <a:latin typeface="Times New Roman" panose="02020603050405020304" pitchFamily="18" charset="0"/>
                <a:cs typeface="Times New Roman" panose="02020603050405020304" pitchFamily="18" charset="0"/>
              </a:rPr>
              <a:t>XGBoost</a:t>
            </a:r>
            <a:r>
              <a:rPr lang="en-IN" sz="2000" dirty="0">
                <a:latin typeface="Times New Roman" panose="02020603050405020304" pitchFamily="18" charset="0"/>
                <a:cs typeface="Times New Roman" panose="02020603050405020304" pitchFamily="18" charset="0"/>
              </a:rPr>
              <a:t> Regressor </a:t>
            </a:r>
          </a:p>
          <a:p>
            <a:r>
              <a:rPr lang="en-IN" sz="2000" dirty="0" err="1">
                <a:latin typeface="Times New Roman" panose="02020603050405020304" pitchFamily="18" charset="0"/>
                <a:cs typeface="Times New Roman" panose="02020603050405020304" pitchFamily="18" charset="0"/>
              </a:rPr>
              <a:t>Lightgbm</a:t>
            </a:r>
            <a:endParaRPr lang="en-IN" sz="2000" dirty="0">
              <a:latin typeface="Times New Roman" panose="02020603050405020304" pitchFamily="18" charset="0"/>
              <a:cs typeface="Times New Roman" panose="02020603050405020304" pitchFamily="18" charset="0"/>
            </a:endParaRPr>
          </a:p>
          <a:p>
            <a:pPr marL="0" indent="0">
              <a:buNone/>
            </a:pPr>
            <a:endParaRPr lang="en-US" dirty="0"/>
          </a:p>
          <a:p>
            <a:endParaRPr lang="en-IN" dirty="0"/>
          </a:p>
        </p:txBody>
      </p:sp>
    </p:spTree>
    <p:extLst>
      <p:ext uri="{BB962C8B-B14F-4D97-AF65-F5344CB8AC3E}">
        <p14:creationId xmlns:p14="http://schemas.microsoft.com/office/powerpoint/2010/main" val="340521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56FA-CB01-3BCF-40D3-A5FA430695A6}"/>
              </a:ext>
            </a:extLst>
          </p:cNvPr>
          <p:cNvSpPr>
            <a:spLocks noGrp="1"/>
          </p:cNvSpPr>
          <p:nvPr>
            <p:ph type="title"/>
          </p:nvPr>
        </p:nvSpPr>
        <p:spPr/>
        <p:txBody>
          <a:bodyPr/>
          <a:lstStyle/>
          <a:p>
            <a:r>
              <a:rPr lang="en-IN" sz="4000" b="1" dirty="0">
                <a:latin typeface="Times New Roman" panose="02020603050405020304" pitchFamily="18" charset="0"/>
                <a:cs typeface="Times New Roman" panose="02020603050405020304" pitchFamily="18" charset="0"/>
              </a:rPr>
              <a:t>Integrate with </a:t>
            </a:r>
            <a:r>
              <a:rPr lang="en-IN" sz="4000" b="1" dirty="0" err="1">
                <a:latin typeface="Times New Roman" panose="02020603050405020304" pitchFamily="18" charset="0"/>
                <a:cs typeface="Times New Roman" panose="02020603050405020304" pitchFamily="18" charset="0"/>
              </a:rPr>
              <a:t>Mlflow</a:t>
            </a:r>
            <a:br>
              <a:rPr lang="en-IN" b="1" dirty="0"/>
            </a:br>
            <a:endParaRPr lang="en-IN" dirty="0"/>
          </a:p>
        </p:txBody>
      </p:sp>
      <p:sp>
        <p:nvSpPr>
          <p:cNvPr id="3" name="Content Placeholder 2">
            <a:extLst>
              <a:ext uri="{FF2B5EF4-FFF2-40B4-BE49-F238E27FC236}">
                <a16:creationId xmlns:a16="http://schemas.microsoft.com/office/drawing/2014/main" id="{D19904F2-06BE-4FB1-417E-6B6DFDD313B7}"/>
              </a:ext>
            </a:extLst>
          </p:cNvPr>
          <p:cNvSpPr>
            <a:spLocks noGrp="1"/>
          </p:cNvSpPr>
          <p:nvPr>
            <p:ph idx="1"/>
          </p:nvPr>
        </p:nvSpPr>
        <p:spPr>
          <a:xfrm>
            <a:off x="677334" y="1428750"/>
            <a:ext cx="8596668" cy="4408713"/>
          </a:xfrm>
        </p:spPr>
        <p:txBody>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Integrating </a:t>
            </a:r>
            <a:r>
              <a:rPr lang="en-US" sz="2000" dirty="0" err="1">
                <a:latin typeface="Times New Roman" panose="02020603050405020304" pitchFamily="18" charset="0"/>
                <a:cs typeface="Times New Roman" panose="02020603050405020304" pitchFamily="18" charset="0"/>
              </a:rPr>
              <a:t>MLflow</a:t>
            </a:r>
            <a:r>
              <a:rPr lang="en-US" sz="2000" dirty="0">
                <a:latin typeface="Times New Roman" panose="02020603050405020304" pitchFamily="18" charset="0"/>
                <a:cs typeface="Times New Roman" panose="02020603050405020304" pitchFamily="18" charset="0"/>
              </a:rPr>
              <a:t> with </a:t>
            </a:r>
            <a:r>
              <a:rPr lang="en-US" sz="2000" dirty="0" err="1">
                <a:latin typeface="Times New Roman" panose="02020603050405020304" pitchFamily="18" charset="0"/>
                <a:cs typeface="Times New Roman" panose="02020603050405020304" pitchFamily="18" charset="0"/>
              </a:rPr>
              <a:t>DagsHub</a:t>
            </a:r>
            <a:r>
              <a:rPr lang="en-US" sz="2000" dirty="0">
                <a:latin typeface="Times New Roman" panose="02020603050405020304" pitchFamily="18" charset="0"/>
                <a:cs typeface="Times New Roman" panose="02020603050405020304" pitchFamily="18" charset="0"/>
              </a:rPr>
              <a:t> enables efficient model tracking, version control, and reproducibility in machine learning workflows. By storing experiment results in a </a:t>
            </a:r>
            <a:r>
              <a:rPr lang="en-US" sz="2000" dirty="0" err="1">
                <a:latin typeface="Times New Roman" panose="02020603050405020304" pitchFamily="18" charset="0"/>
                <a:cs typeface="Times New Roman" panose="02020603050405020304" pitchFamily="18" charset="0"/>
              </a:rPr>
              <a:t>DagsHub</a:t>
            </a:r>
            <a:r>
              <a:rPr lang="en-US" sz="2000" dirty="0">
                <a:latin typeface="Times New Roman" panose="02020603050405020304" pitchFamily="18" charset="0"/>
                <a:cs typeface="Times New Roman" panose="02020603050405020304" pitchFamily="18" charset="0"/>
              </a:rPr>
              <a:t> repository, and select the best-performing model</a:t>
            </a:r>
          </a:p>
          <a:p>
            <a:pPr marL="0" indent="0">
              <a:buNone/>
            </a:pPr>
            <a:endParaRPr lang="en-IN" dirty="0"/>
          </a:p>
        </p:txBody>
      </p:sp>
      <p:pic>
        <p:nvPicPr>
          <p:cNvPr id="5" name="Picture 4">
            <a:extLst>
              <a:ext uri="{FF2B5EF4-FFF2-40B4-BE49-F238E27FC236}">
                <a16:creationId xmlns:a16="http://schemas.microsoft.com/office/drawing/2014/main" id="{580CF7CA-A52B-BA68-8EBA-58F4BDD9CF18}"/>
              </a:ext>
            </a:extLst>
          </p:cNvPr>
          <p:cNvPicPr>
            <a:picLocks noChangeAspect="1"/>
          </p:cNvPicPr>
          <p:nvPr/>
        </p:nvPicPr>
        <p:blipFill>
          <a:blip r:embed="rId2"/>
          <a:stretch>
            <a:fillRect/>
          </a:stretch>
        </p:blipFill>
        <p:spPr>
          <a:xfrm>
            <a:off x="1191986" y="2749550"/>
            <a:ext cx="8213271" cy="3646409"/>
          </a:xfrm>
          <a:prstGeom prst="rect">
            <a:avLst/>
          </a:prstGeom>
        </p:spPr>
      </p:pic>
    </p:spTree>
    <p:extLst>
      <p:ext uri="{BB962C8B-B14F-4D97-AF65-F5344CB8AC3E}">
        <p14:creationId xmlns:p14="http://schemas.microsoft.com/office/powerpoint/2010/main" val="343154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D07F5-2C4E-A747-B01D-E953B8FD5025}"/>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Final Model Selection   - Random Forest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Regressor</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C5AE8E-0150-03CC-1607-C24409B112C9}"/>
              </a:ext>
            </a:extLst>
          </p:cNvPr>
          <p:cNvSpPr>
            <a:spLocks noGrp="1"/>
          </p:cNvSpPr>
          <p:nvPr>
            <p:ph idx="1"/>
          </p:nvPr>
        </p:nvSpPr>
        <p:spPr/>
        <p:txBody>
          <a:bodyPr>
            <a:normAutofit/>
          </a:bodyPr>
          <a:lstStyle/>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After comparing the performance of multiple models, Random Forest Regressor was chosen as the best model for predicting medical insurance costs. This decision was based on its strong balance between accuracy, interpretability, and generalization capability.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Random Forest Regressor was chosen as the best model for medical insurance cost prediction due to its remarkable accuracy and robust predictive capabilities. With a strong R² score, it ensures highly reliable forecasts, making it a valuable tool for analyzing insurance expenses.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its ensemble learning approach, which combines multiple decision trees, helps minimize the risk of overfitting, making the model more adaptable to unseen data</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4858397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94</TotalTime>
  <Words>595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Medical Insurance Cost Prediction</vt:lpstr>
      <vt:lpstr>INTRODUCTION</vt:lpstr>
      <vt:lpstr>Steps to achieve streamlit app with model </vt:lpstr>
      <vt:lpstr>Data Preprocessing </vt:lpstr>
      <vt:lpstr>Exploratory Data Analysis (EDA) </vt:lpstr>
      <vt:lpstr>PowerPoint Presentation</vt:lpstr>
      <vt:lpstr>Medical Insurance Cost Prediction models </vt:lpstr>
      <vt:lpstr>Integrate with Mlflow </vt:lpstr>
      <vt:lpstr>Final Model Selection   - Random Forest                                                                      Regressor</vt:lpstr>
      <vt:lpstr>Feature Importance - Random Forest </vt:lpstr>
      <vt:lpstr>Streamlit App Development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 R</dc:creator>
  <cp:lastModifiedBy>Shan R</cp:lastModifiedBy>
  <cp:revision>1</cp:revision>
  <dcterms:created xsi:type="dcterms:W3CDTF">2025-06-15T10:42:31Z</dcterms:created>
  <dcterms:modified xsi:type="dcterms:W3CDTF">2025-06-15T12:17:03Z</dcterms:modified>
</cp:coreProperties>
</file>