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4/21/23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4/21/23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dtmi:com:Microchip:CryptoAuthTrustPlatform_HR9;1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cryptoauthtrustplatform_hr9-1.json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18480"/>
              </p:ext>
            </p:extLst>
          </p:nvPr>
        </p:nvGraphicFramePr>
        <p:xfrm>
          <a:off x="226243" y="1467501"/>
          <a:ext cx="869151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71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508148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heartRate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{“heartRate”:72}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patientName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patientName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”:{“ac”:200,“av”:9876543210, 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ad”:“accepted”,“value”:“Shan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27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”:{“ac”:200,“av”:11,“ad”:“OK”,“value”:4}}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ledStatus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”:{“ac”:200,“av”:22,“ad”:“OK”,“value”:1}}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”:{“ac”:200,“av”:531902766, “ad”:“confirmed”,“value”:10}}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status”:“success”,“echo”:“Hello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5B09F5E8A37439943A0D179E8D8F8" ma:contentTypeVersion="8" ma:contentTypeDescription="Create a new document." ma:contentTypeScope="" ma:versionID="ee8a580316899bb343991d78fa97996e">
  <xsd:schema xmlns:xsd="http://www.w3.org/2001/XMLSchema" xmlns:xs="http://www.w3.org/2001/XMLSchema" xmlns:p="http://schemas.microsoft.com/office/2006/metadata/properties" xmlns:ns2="fa83697a-01db-49a0-83aa-08966d365c68" xmlns:ns3="347e6746-a609-4dfd-bec0-5ddb48c7c195" targetNamespace="http://schemas.microsoft.com/office/2006/metadata/properties" ma:root="true" ma:fieldsID="c873af34ae692b7967cdc35575124352" ns2:_="" ns3:_="">
    <xsd:import namespace="fa83697a-01db-49a0-83aa-08966d365c68"/>
    <xsd:import namespace="347e6746-a609-4dfd-bec0-5ddb48c7c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3697a-01db-49a0-83aa-08966d365c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e6746-a609-4dfd-bec0-5ddb48c7c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21E3A-A895-47D3-8657-92B8B7F3D103}">
  <ds:schemaRefs>
    <ds:schemaRef ds:uri="347e6746-a609-4dfd-bec0-5ddb48c7c195"/>
    <ds:schemaRef ds:uri="fa83697a-01db-49a0-83aa-08966d365c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209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dtmi:com:Microchip:CryptoAuthTrustPlatform_HR9;1 File Name = cryptoauthtrustplatform_hr9-1.json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406</cp:revision>
  <cp:lastPrinted>2018-10-12T15:53:53Z</cp:lastPrinted>
  <dcterms:created xsi:type="dcterms:W3CDTF">2016-08-14T04:48:30Z</dcterms:created>
  <dcterms:modified xsi:type="dcterms:W3CDTF">2023-04-21T23:30:52Z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0x0101001135B09F5E8A37439943A0D179E8D8F8</vt:lpwstr>
  </property>
</Properties>
</file>