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0655992-92E5-4F41-B684-6C913D9587E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Customer_Analysis-Dashboard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22D77BCE-04CB-4FA8-A2F1-819359140CD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27/11/2024 1:30:15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5BE26FB3-FF6F-46D5-9FA6-AD771E39D9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87" y="609600"/>
            <a:ext cx="113252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2024-11-27T08:00:17Z</dcterms:created>
  <dcterms:modified xsi:type="dcterms:W3CDTF">2024-11-27T08:00:17Z</dcterms:modified>
</cp:coreProperties>
</file>