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78ADEC8-BB5A-45C0-9B08-1C3D570A066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28_thu_24-customer 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D6D7DD-EDD5-48C4-8054-FAEE1A7136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9/12/2024 2:19:16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gends of min/max" id="10" name="slide10">
            <a:extLst>
              <a:ext uri="{FF2B5EF4-FFF2-40B4-BE49-F238E27FC236}">
                <a16:creationId xmlns:a16="http://schemas.microsoft.com/office/drawing/2014/main" id="{02C0EE2D-CB9A-4872-A2C0-1997C77F51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686050"/>
            <a:ext cx="92011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alysis" id="11" name="slide11">
            <a:extLst>
              <a:ext uri="{FF2B5EF4-FFF2-40B4-BE49-F238E27FC236}">
                <a16:creationId xmlns:a16="http://schemas.microsoft.com/office/drawing/2014/main" id="{3FF602A4-8C01-4AD4-8A46-F4FBF2FBF6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ashboard" id="12" name="slide12">
            <a:extLst>
              <a:ext uri="{FF2B5EF4-FFF2-40B4-BE49-F238E27FC236}">
                <a16:creationId xmlns:a16="http://schemas.microsoft.com/office/drawing/2014/main" id="{C14DE2B0-ACDB-4AB2-8A83-E052E9420F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133350"/>
            <a:ext cx="99917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ustomer" id="13" name="slide13">
            <a:extLst>
              <a:ext uri="{FF2B5EF4-FFF2-40B4-BE49-F238E27FC236}">
                <a16:creationId xmlns:a16="http://schemas.microsoft.com/office/drawing/2014/main" id="{1FA60001-5358-4AD1-B7D8-BAB13F2738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557212"/>
            <a:ext cx="105441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ustomer per order" id="14" name="slide14">
            <a:extLst>
              <a:ext uri="{FF2B5EF4-FFF2-40B4-BE49-F238E27FC236}">
                <a16:creationId xmlns:a16="http://schemas.microsoft.com/office/drawing/2014/main" id="{16177C8B-5D26-4FD0-9528-18BEC9F7C1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676275"/>
            <a:ext cx="101441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Order" id="15" name="slide15">
            <a:extLst>
              <a:ext uri="{FF2B5EF4-FFF2-40B4-BE49-F238E27FC236}">
                <a16:creationId xmlns:a16="http://schemas.microsoft.com/office/drawing/2014/main" id="{F1045481-FC9C-4AE6-9D56-A39B11EA65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57212"/>
            <a:ext cx="109537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istribution" id="16" name="slide16">
            <a:extLst>
              <a:ext uri="{FF2B5EF4-FFF2-40B4-BE49-F238E27FC236}">
                <a16:creationId xmlns:a16="http://schemas.microsoft.com/office/drawing/2014/main" id="{C26546DE-7FBA-4BCB-851D-F30E4DFA84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476250"/>
            <a:ext cx="91059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ustomers" id="17" name="slide17">
            <a:extLst>
              <a:ext uri="{FF2B5EF4-FFF2-40B4-BE49-F238E27FC236}">
                <a16:creationId xmlns:a16="http://schemas.microsoft.com/office/drawing/2014/main" id="{4B9CCD4E-5FDC-4946-8D16-A7B818B1BB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395287"/>
            <a:ext cx="80962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CO" id="18" name="slide18">
            <a:extLst>
              <a:ext uri="{FF2B5EF4-FFF2-40B4-BE49-F238E27FC236}">
                <a16:creationId xmlns:a16="http://schemas.microsoft.com/office/drawing/2014/main" id="{839F2976-74DA-4F3B-B19B-F6ED7B57B1C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800100"/>
            <a:ext cx="92011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" id="2" name="slide2">
            <a:extLst>
              <a:ext uri="{FF2B5EF4-FFF2-40B4-BE49-F238E27FC236}">
                <a16:creationId xmlns:a16="http://schemas.microsoft.com/office/drawing/2014/main" id="{B75687CF-6E58-4370-A297-B7E814782A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2343150"/>
            <a:ext cx="3067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3" name="slide3">
            <a:extLst>
              <a:ext uri="{FF2B5EF4-FFF2-40B4-BE49-F238E27FC236}">
                <a16:creationId xmlns:a16="http://schemas.microsoft.com/office/drawing/2014/main" id="{E9BE1C13-FFBB-4F6F-AA11-D3A1B00F4B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314325"/>
            <a:ext cx="88106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Q" id="4" name="slide4">
            <a:extLst>
              <a:ext uri="{FF2B5EF4-FFF2-40B4-BE49-F238E27FC236}">
                <a16:creationId xmlns:a16="http://schemas.microsoft.com/office/drawing/2014/main" id="{FBCB6762-A515-448D-AF70-D927712805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8575"/>
            <a:ext cx="91059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P" id="5" name="slide5">
            <a:extLst>
              <a:ext uri="{FF2B5EF4-FFF2-40B4-BE49-F238E27FC236}">
                <a16:creationId xmlns:a16="http://schemas.microsoft.com/office/drawing/2014/main" id="{CFE9963E-6F93-4B41-91CF-24DA35F691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395287"/>
            <a:ext cx="105822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category Comparison" id="6" name="slide6">
            <a:extLst>
              <a:ext uri="{FF2B5EF4-FFF2-40B4-BE49-F238E27FC236}">
                <a16:creationId xmlns:a16="http://schemas.microsoft.com/office/drawing/2014/main" id="{72699437-988D-4F97-B4F4-B6C69B6516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18" y="0"/>
            <a:ext cx="8905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 trends" id="7" name="slide7">
            <a:extLst>
              <a:ext uri="{FF2B5EF4-FFF2-40B4-BE49-F238E27FC236}">
                <a16:creationId xmlns:a16="http://schemas.microsoft.com/office/drawing/2014/main" id="{31A867FE-C7A2-4DEE-B643-C04F3B93B1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395287"/>
            <a:ext cx="10639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gends of sales" id="8" name="slide8">
            <a:extLst>
              <a:ext uri="{FF2B5EF4-FFF2-40B4-BE49-F238E27FC236}">
                <a16:creationId xmlns:a16="http://schemas.microsoft.com/office/drawing/2014/main" id="{290A48B4-878E-4F89-BCE1-9326699CA9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476250"/>
            <a:ext cx="76771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gends of Profit avg" id="9" name="slide9">
            <a:extLst>
              <a:ext uri="{FF2B5EF4-FFF2-40B4-BE49-F238E27FC236}">
                <a16:creationId xmlns:a16="http://schemas.microsoft.com/office/drawing/2014/main" id="{B78A477C-2EDB-4D8C-A81E-6C6B047D3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1581150"/>
            <a:ext cx="26860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2024-12-09T08:52:18Z</dcterms:created>
  <dcterms:modified xsi:type="dcterms:W3CDTF">2024-12-09T08:52:18Z</dcterms:modified>
</cp:coreProperties>
</file>