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2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18288000" cy="10287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8288000" cy="10287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2433" y="3149600"/>
            <a:ext cx="13238487" cy="4016472"/>
          </a:xfrm>
        </p:spPr>
        <p:txBody>
          <a:bodyPr anchor="b"/>
          <a:lstStyle>
            <a:lvl1pPr>
              <a:defRPr sz="8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732433" y="7166070"/>
            <a:ext cx="13238487" cy="129213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429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114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800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5238477" y="2688337"/>
            <a:ext cx="1485899" cy="4571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13427964" y="4841749"/>
            <a:ext cx="5789693" cy="457202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5656718" y="0"/>
            <a:ext cx="1028700" cy="171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528811" y="443594"/>
            <a:ext cx="1257299" cy="1151531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695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8288000" cy="10287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2432" y="7454891"/>
            <a:ext cx="13238489" cy="85010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32432" y="1028700"/>
            <a:ext cx="13238489" cy="51435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2431" y="8304998"/>
            <a:ext cx="13238487" cy="74056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5656718" y="0"/>
            <a:ext cx="1028700" cy="171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483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8288000" cy="10287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3197" y="1595126"/>
            <a:ext cx="13247724" cy="2059479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2432" y="5314950"/>
            <a:ext cx="13238489" cy="3714750"/>
          </a:xfrm>
        </p:spPr>
        <p:txBody>
          <a:bodyPr anchor="ctr">
            <a:normAutofit/>
          </a:bodyPr>
          <a:lstStyle>
            <a:lvl1pPr marL="0" indent="0">
              <a:buNone/>
              <a:defRPr sz="27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5656718" y="0"/>
            <a:ext cx="1028700" cy="171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6871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8288000" cy="10287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1322349" y="911004"/>
            <a:ext cx="12028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4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14826688" y="3920681"/>
            <a:ext cx="9791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4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2817" y="1473201"/>
            <a:ext cx="12680859" cy="4044948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2918918" y="5518149"/>
            <a:ext cx="11596829" cy="513261"/>
          </a:xfrm>
        </p:spPr>
        <p:txBody>
          <a:bodyPr anchor="t">
            <a:normAutofit/>
          </a:bodyPr>
          <a:lstStyle>
            <a:lvl1pPr marL="0" indent="0">
              <a:buNone/>
              <a:defRPr lang="en-US" sz="21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2432" y="7543799"/>
            <a:ext cx="13867346" cy="1496786"/>
          </a:xfrm>
        </p:spPr>
        <p:txBody>
          <a:bodyPr anchor="ctr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5656718" y="0"/>
            <a:ext cx="1028700" cy="171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4645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8288000" cy="10287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2431" y="3556001"/>
            <a:ext cx="13238490" cy="2733771"/>
          </a:xfrm>
        </p:spPr>
        <p:txBody>
          <a:bodyPr anchor="b"/>
          <a:lstStyle>
            <a:lvl1pPr algn="l">
              <a:defRPr sz="6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2432" y="7537451"/>
            <a:ext cx="13238489" cy="1290600"/>
          </a:xfrm>
        </p:spPr>
        <p:txBody>
          <a:bodyPr anchor="t"/>
          <a:lstStyle>
            <a:lvl1pPr marL="0" indent="0" algn="l">
              <a:buNone/>
              <a:defRPr sz="3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5656718" y="0"/>
            <a:ext cx="1028700" cy="171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3402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2432" y="1460502"/>
            <a:ext cx="13238489" cy="1060446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2431" y="3905253"/>
            <a:ext cx="4712817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732430" y="4769647"/>
            <a:ext cx="4712819" cy="4270940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69082" y="3905250"/>
            <a:ext cx="4720514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6769082" y="4769645"/>
            <a:ext cx="4720514" cy="4270940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1832203" y="3905252"/>
            <a:ext cx="4718595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11832494" y="4769643"/>
            <a:ext cx="4718304" cy="4270940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6605956" y="3854450"/>
            <a:ext cx="0" cy="523874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1658602" y="3854450"/>
            <a:ext cx="0" cy="523874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1249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2432" y="1460502"/>
            <a:ext cx="13238489" cy="1060446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2431" y="6799266"/>
            <a:ext cx="4575657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2001830" y="3905250"/>
            <a:ext cx="4036863" cy="2387265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732431" y="7663659"/>
            <a:ext cx="4575657" cy="1376928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53298" y="6799267"/>
            <a:ext cx="4575657" cy="864395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7122694" y="3905250"/>
            <a:ext cx="4036865" cy="2387265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6855258" y="7663658"/>
            <a:ext cx="4575657" cy="1376928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1974163" y="6799268"/>
            <a:ext cx="4576643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12244547" y="3905250"/>
            <a:ext cx="4036863" cy="2387265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11974163" y="7663656"/>
            <a:ext cx="4576644" cy="1376928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6608747" y="3854450"/>
            <a:ext cx="0" cy="523874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1696703" y="3854450"/>
            <a:ext cx="0" cy="523874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41667" y="9587758"/>
            <a:ext cx="5466423" cy="45720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8357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2432" y="1460502"/>
            <a:ext cx="13238489" cy="106044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32432" y="3905250"/>
            <a:ext cx="13238489" cy="512445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6043159" y="9587758"/>
            <a:ext cx="1485899" cy="457199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1366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8288000" cy="10287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77853" y="1917701"/>
            <a:ext cx="2114948" cy="712288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32432" y="1917701"/>
            <a:ext cx="9384038" cy="71228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979657" y="9587758"/>
            <a:ext cx="1488203" cy="457199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5656718" y="0"/>
            <a:ext cx="1028700" cy="171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418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2432" y="3905250"/>
            <a:ext cx="13238489" cy="5124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858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8288000" cy="10287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2432" y="4016468"/>
            <a:ext cx="6526538" cy="3425736"/>
          </a:xfrm>
        </p:spPr>
        <p:txBody>
          <a:bodyPr anchor="ctr"/>
          <a:lstStyle>
            <a:lvl1pPr algn="l">
              <a:defRPr sz="6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43339" y="4016466"/>
            <a:ext cx="5636318" cy="3425736"/>
          </a:xfrm>
        </p:spPr>
        <p:txBody>
          <a:bodyPr anchor="ctr"/>
          <a:lstStyle>
            <a:lvl1pPr marL="0" indent="0" algn="l">
              <a:buNone/>
              <a:defRPr sz="3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5656718" y="0"/>
            <a:ext cx="1028700" cy="171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67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32431" y="3905251"/>
            <a:ext cx="7237737" cy="512445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313069" y="3905250"/>
            <a:ext cx="7237739" cy="512445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857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2432" y="3905250"/>
            <a:ext cx="7237736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chemeClr val="accent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32431" y="4769644"/>
            <a:ext cx="7237737" cy="426005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313069" y="3905250"/>
            <a:ext cx="7237739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chemeClr val="accent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313069" y="4769644"/>
            <a:ext cx="7237739" cy="4260059"/>
          </a:xfrm>
        </p:spPr>
        <p:txBody>
          <a:bodyPr>
            <a:normAutofit/>
          </a:bodyPr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388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732432" y="1460502"/>
            <a:ext cx="13142120" cy="106044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293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656718" y="0"/>
            <a:ext cx="1028700" cy="171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253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8288000" cy="10287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2433" y="1943100"/>
            <a:ext cx="4189737" cy="2400300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71719" y="2171700"/>
            <a:ext cx="7785099" cy="6858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732431" y="4693921"/>
            <a:ext cx="4189737" cy="4343399"/>
          </a:xfrm>
        </p:spPr>
        <p:txBody>
          <a:bodyPr/>
          <a:lstStyle>
            <a:lvl1pPr marL="0" indent="0">
              <a:buNone/>
              <a:defRPr sz="21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5656718" y="0"/>
            <a:ext cx="1028700" cy="171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480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8288000" cy="10287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2433" y="2540000"/>
            <a:ext cx="5797701" cy="2603501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21806" y="1714500"/>
            <a:ext cx="4840790" cy="6858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732431" y="5486400"/>
            <a:ext cx="5788818" cy="20574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5656718" y="0"/>
            <a:ext cx="1028700" cy="171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134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8288000" cy="10287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732432" y="1460502"/>
            <a:ext cx="13142120" cy="10604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2432" y="3905250"/>
            <a:ext cx="13142120" cy="5124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979657" y="9587758"/>
            <a:ext cx="1485899" cy="4571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 b="1" i="0">
                <a:solidFill>
                  <a:schemeClr val="accent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41666" y="9587758"/>
            <a:ext cx="5789693" cy="4572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5656718" y="0"/>
            <a:ext cx="1028700" cy="171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5528811" y="443594"/>
            <a:ext cx="1257299" cy="11515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4200" b="0" i="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084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  <p:sldLayoutId id="2147483833" r:id="rId12"/>
    <p:sldLayoutId id="2147483834" r:id="rId13"/>
    <p:sldLayoutId id="2147483835" r:id="rId14"/>
    <p:sldLayoutId id="2147483836" r:id="rId15"/>
    <p:sldLayoutId id="2147483837" r:id="rId16"/>
    <p:sldLayoutId id="2147483838" r:id="rId17"/>
  </p:sldLayoutIdLst>
  <p:txStyles>
    <p:titleStyle>
      <a:lvl1pPr algn="l" defTabSz="685800" rtl="0" eaLnBrk="1" latinLnBrk="0" hangingPunct="1">
        <a:spcBef>
          <a:spcPct val="0"/>
        </a:spcBef>
        <a:buNone/>
        <a:defRPr sz="54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514350" indent="-51435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7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114425" indent="-428625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7145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1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24003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30861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37719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44577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51435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58293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10227" y="3247548"/>
            <a:ext cx="699008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1" spc="-180" dirty="0">
                <a:solidFill>
                  <a:srgbClr val="404040"/>
                </a:solidFill>
                <a:latin typeface="Arial"/>
                <a:cs typeface="Arial"/>
              </a:rPr>
              <a:t>Department</a:t>
            </a:r>
            <a:r>
              <a:rPr sz="2700" b="1" spc="-3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700" b="1" spc="-100" dirty="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sz="2700" b="1" spc="-3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700" b="1" spc="-175" dirty="0">
                <a:solidFill>
                  <a:srgbClr val="404040"/>
                </a:solidFill>
                <a:latin typeface="Arial"/>
                <a:cs typeface="Arial"/>
              </a:rPr>
              <a:t>computer</a:t>
            </a:r>
            <a:r>
              <a:rPr sz="2700" b="1" spc="-3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700" b="1" spc="-170" dirty="0">
                <a:solidFill>
                  <a:srgbClr val="404040"/>
                </a:solidFill>
                <a:latin typeface="Arial"/>
                <a:cs typeface="Arial"/>
              </a:rPr>
              <a:t>science</a:t>
            </a:r>
            <a:r>
              <a:rPr sz="2700" b="1" spc="-3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700" b="1" spc="-130" dirty="0">
                <a:solidFill>
                  <a:srgbClr val="404040"/>
                </a:solidFill>
                <a:latin typeface="Arial"/>
                <a:cs typeface="Arial"/>
              </a:rPr>
              <a:t>and</a:t>
            </a:r>
            <a:r>
              <a:rPr sz="2700" b="1" spc="-3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700" b="1" spc="-180" dirty="0">
                <a:solidFill>
                  <a:srgbClr val="404040"/>
                </a:solidFill>
                <a:latin typeface="Arial"/>
                <a:cs typeface="Arial"/>
              </a:rPr>
              <a:t>engineering</a:t>
            </a:r>
            <a:endParaRPr sz="27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12917" y="3898105"/>
            <a:ext cx="5685790" cy="4538345"/>
          </a:xfrm>
          <a:prstGeom prst="rect">
            <a:avLst/>
          </a:prstGeom>
        </p:spPr>
        <p:txBody>
          <a:bodyPr vert="horz" wrap="square" lIns="0" tIns="1784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5"/>
              </a:spcBef>
            </a:pPr>
            <a:r>
              <a:rPr sz="3000" b="1" spc="-45" dirty="0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sz="3000" b="1" spc="-165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3000" b="1" spc="-25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3000" b="1" spc="-360" dirty="0">
                <a:solidFill>
                  <a:srgbClr val="404040"/>
                </a:solidFill>
                <a:latin typeface="Trebuchet MS"/>
                <a:cs typeface="Trebuchet MS"/>
              </a:rPr>
              <a:t>j</a:t>
            </a:r>
            <a:r>
              <a:rPr sz="3000" b="1" spc="-32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3000" b="1" spc="-210" dirty="0">
                <a:solidFill>
                  <a:srgbClr val="404040"/>
                </a:solidFill>
                <a:latin typeface="Trebuchet MS"/>
                <a:cs typeface="Trebuchet MS"/>
              </a:rPr>
              <a:t>c</a:t>
            </a:r>
            <a:r>
              <a:rPr sz="3000" b="1" spc="-65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3000" b="1" spc="-3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3000" b="1" spc="-220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3000" b="1" spc="-15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3000" b="1" spc="-305" dirty="0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sz="3000" b="1" spc="-30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3000" b="1" spc="-3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3000" b="1" spc="-415" dirty="0">
                <a:solidFill>
                  <a:srgbClr val="404040"/>
                </a:solidFill>
                <a:latin typeface="Trebuchet MS"/>
                <a:cs typeface="Trebuchet MS"/>
              </a:rPr>
              <a:t>:</a:t>
            </a:r>
            <a:r>
              <a:rPr sz="3000" b="1" spc="-3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3000" spc="-11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3000" spc="-190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3000" spc="-45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3000" spc="-4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3000" spc="-220" dirty="0">
                <a:solidFill>
                  <a:srgbClr val="404040"/>
                </a:solidFill>
                <a:latin typeface="Trebuchet MS"/>
                <a:cs typeface="Trebuchet MS"/>
              </a:rPr>
              <a:t>Q</a:t>
            </a:r>
            <a:r>
              <a:rPr sz="3000" spc="-70" dirty="0">
                <a:solidFill>
                  <a:srgbClr val="404040"/>
                </a:solidFill>
                <a:latin typeface="Trebuchet MS"/>
                <a:cs typeface="Trebuchet MS"/>
              </a:rPr>
              <a:t>u</a:t>
            </a:r>
            <a:r>
              <a:rPr sz="3000" spc="-17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3000" spc="-215" dirty="0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sz="3000" spc="-190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3000" spc="-114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3000" spc="-204" dirty="0">
                <a:solidFill>
                  <a:srgbClr val="404040"/>
                </a:solidFill>
                <a:latin typeface="Trebuchet MS"/>
                <a:cs typeface="Trebuchet MS"/>
              </a:rPr>
              <a:t>y</a:t>
            </a:r>
            <a:r>
              <a:rPr sz="3000" spc="-4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3000" spc="250" dirty="0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sz="3000" spc="-13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3000" spc="-85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3000" spc="-190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3000" spc="-114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3000" spc="-13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3000" spc="-65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3000" spc="-190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3000" spc="-85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3000" spc="35" dirty="0">
                <a:solidFill>
                  <a:srgbClr val="404040"/>
                </a:solidFill>
                <a:latin typeface="Trebuchet MS"/>
                <a:cs typeface="Trebuchet MS"/>
              </a:rPr>
              <a:t>g</a:t>
            </a:r>
            <a:endParaRPr sz="3000">
              <a:latin typeface="Trebuchet MS"/>
              <a:cs typeface="Trebuchet MS"/>
            </a:endParaRPr>
          </a:p>
          <a:p>
            <a:pPr marL="54610">
              <a:lnSpc>
                <a:spcPct val="100000"/>
              </a:lnSpc>
              <a:spcBef>
                <a:spcPts val="1305"/>
              </a:spcBef>
            </a:pPr>
            <a:r>
              <a:rPr sz="3000" b="1" spc="-36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3000" b="1" spc="-32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3000" b="1" spc="-15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3000" b="1" spc="-285" dirty="0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sz="3000" b="1" spc="-3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3000" b="1" spc="-220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3000" b="1" spc="-15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3000" b="1" spc="-305" dirty="0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sz="3000" b="1" spc="-30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3000" b="1" spc="-4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3000" b="1" spc="-415" dirty="0">
                <a:solidFill>
                  <a:srgbClr val="404040"/>
                </a:solidFill>
                <a:latin typeface="Trebuchet MS"/>
                <a:cs typeface="Trebuchet MS"/>
              </a:rPr>
              <a:t>:</a:t>
            </a:r>
            <a:r>
              <a:rPr sz="3000" b="1" spc="-3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3000" spc="30" dirty="0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sz="3000" spc="-65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3000" spc="-13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3000" spc="-434" dirty="0">
                <a:solidFill>
                  <a:srgbClr val="404040"/>
                </a:solidFill>
                <a:latin typeface="Trebuchet MS"/>
                <a:cs typeface="Trebuchet MS"/>
              </a:rPr>
              <a:t>j</a:t>
            </a:r>
            <a:r>
              <a:rPr sz="3000" spc="-545" dirty="0">
                <a:solidFill>
                  <a:srgbClr val="404040"/>
                </a:solidFill>
                <a:latin typeface="Trebuchet MS"/>
                <a:cs typeface="Trebuchet MS"/>
              </a:rPr>
              <a:t>_</a:t>
            </a:r>
            <a:r>
              <a:rPr sz="3000" spc="-80" dirty="0">
                <a:solidFill>
                  <a:srgbClr val="404040"/>
                </a:solidFill>
                <a:latin typeface="Trebuchet MS"/>
                <a:cs typeface="Trebuchet MS"/>
              </a:rPr>
              <a:t>22</a:t>
            </a:r>
            <a:r>
              <a:rPr sz="3000" spc="-50" dirty="0">
                <a:solidFill>
                  <a:srgbClr val="404040"/>
                </a:solidFill>
                <a:latin typeface="Trebuchet MS"/>
                <a:cs typeface="Trebuchet MS"/>
              </a:rPr>
              <a:t>4</a:t>
            </a:r>
            <a:r>
              <a:rPr sz="3000" spc="-260" dirty="0">
                <a:solidFill>
                  <a:srgbClr val="404040"/>
                </a:solidFill>
                <a:latin typeface="Trebuchet MS"/>
                <a:cs typeface="Trebuchet MS"/>
              </a:rPr>
              <a:t>7</a:t>
            </a:r>
            <a:r>
              <a:rPr sz="3000" spc="55" dirty="0">
                <a:solidFill>
                  <a:srgbClr val="404040"/>
                </a:solidFill>
                <a:latin typeface="Trebuchet MS"/>
                <a:cs typeface="Trebuchet MS"/>
              </a:rPr>
              <a:t>8</a:t>
            </a:r>
            <a:r>
              <a:rPr sz="3000" spc="-260" dirty="0">
                <a:solidFill>
                  <a:srgbClr val="404040"/>
                </a:solidFill>
                <a:latin typeface="Trebuchet MS"/>
                <a:cs typeface="Trebuchet MS"/>
              </a:rPr>
              <a:t>7</a:t>
            </a:r>
            <a:r>
              <a:rPr sz="3000" spc="-545" dirty="0">
                <a:solidFill>
                  <a:srgbClr val="404040"/>
                </a:solidFill>
                <a:latin typeface="Trebuchet MS"/>
                <a:cs typeface="Trebuchet MS"/>
              </a:rPr>
              <a:t>_</a:t>
            </a:r>
            <a:r>
              <a:rPr sz="3000" spc="-265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3000" spc="-204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3000" spc="-17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3000" spc="-280" dirty="0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sz="3000" spc="-545" dirty="0">
                <a:solidFill>
                  <a:srgbClr val="404040"/>
                </a:solidFill>
                <a:latin typeface="Trebuchet MS"/>
                <a:cs typeface="Trebuchet MS"/>
              </a:rPr>
              <a:t>_</a:t>
            </a:r>
            <a:r>
              <a:rPr sz="3000" spc="-60" dirty="0">
                <a:solidFill>
                  <a:srgbClr val="404040"/>
                </a:solidFill>
                <a:latin typeface="Trebuchet MS"/>
                <a:cs typeface="Trebuchet MS"/>
              </a:rPr>
              <a:t>2</a:t>
            </a:r>
            <a:endParaRPr sz="3000">
              <a:latin typeface="Trebuchet MS"/>
              <a:cs typeface="Trebuchet MS"/>
            </a:endParaRPr>
          </a:p>
          <a:p>
            <a:pPr marL="54610">
              <a:lnSpc>
                <a:spcPct val="100000"/>
              </a:lnSpc>
            </a:pPr>
            <a:r>
              <a:rPr sz="3000" b="1" spc="-405" dirty="0">
                <a:solidFill>
                  <a:srgbClr val="404040"/>
                </a:solidFill>
                <a:latin typeface="Trebuchet MS"/>
                <a:cs typeface="Trebuchet MS"/>
              </a:rPr>
              <a:t>Teammembers:</a:t>
            </a:r>
            <a:endParaRPr sz="3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3100">
              <a:latin typeface="Trebuchet MS"/>
              <a:cs typeface="Trebuchet MS"/>
            </a:endParaRPr>
          </a:p>
          <a:p>
            <a:pPr marL="54610">
              <a:lnSpc>
                <a:spcPct val="100000"/>
              </a:lnSpc>
            </a:pPr>
            <a:r>
              <a:rPr sz="3000" b="1" spc="-165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3000" b="1" spc="-380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3000" b="1" spc="-530" dirty="0">
                <a:solidFill>
                  <a:srgbClr val="404040"/>
                </a:solidFill>
                <a:latin typeface="Trebuchet MS"/>
                <a:cs typeface="Trebuchet MS"/>
              </a:rPr>
              <a:t>v</a:t>
            </a:r>
            <a:r>
              <a:rPr sz="3000" b="1" spc="-36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3000" b="1" spc="-38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3000" b="1" spc="-36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3000" b="1" spc="-285" dirty="0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sz="3000" b="1" spc="-40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3000" b="1" spc="200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3000" spc="-395" dirty="0">
                <a:solidFill>
                  <a:srgbClr val="404040"/>
                </a:solidFill>
                <a:latin typeface="Trebuchet MS"/>
                <a:cs typeface="Trebuchet MS"/>
              </a:rPr>
              <a:t>(</a:t>
            </a:r>
            <a:r>
              <a:rPr sz="3000" spc="-655" dirty="0">
                <a:solidFill>
                  <a:srgbClr val="404040"/>
                </a:solidFill>
                <a:latin typeface="Trebuchet MS"/>
                <a:cs typeface="Trebuchet MS"/>
              </a:rPr>
              <a:t>11</a:t>
            </a:r>
            <a:r>
              <a:rPr sz="3000" spc="-310" dirty="0">
                <a:solidFill>
                  <a:srgbClr val="404040"/>
                </a:solidFill>
                <a:latin typeface="Trebuchet MS"/>
                <a:cs typeface="Trebuchet MS"/>
              </a:rPr>
              <a:t>33</a:t>
            </a:r>
            <a:r>
              <a:rPr sz="3000" spc="-295" dirty="0">
                <a:solidFill>
                  <a:srgbClr val="404040"/>
                </a:solidFill>
                <a:latin typeface="Trebuchet MS"/>
                <a:cs typeface="Trebuchet MS"/>
              </a:rPr>
              <a:t>2</a:t>
            </a:r>
            <a:r>
              <a:rPr sz="3000" spc="-655" dirty="0">
                <a:solidFill>
                  <a:srgbClr val="404040"/>
                </a:solidFill>
                <a:latin typeface="Trebuchet MS"/>
                <a:cs typeface="Trebuchet MS"/>
              </a:rPr>
              <a:t>11</a:t>
            </a:r>
            <a:r>
              <a:rPr sz="3000" spc="-100" dirty="0">
                <a:solidFill>
                  <a:srgbClr val="404040"/>
                </a:solidFill>
                <a:latin typeface="Trebuchet MS"/>
                <a:cs typeface="Trebuchet MS"/>
              </a:rPr>
              <a:t>0</a:t>
            </a:r>
            <a:r>
              <a:rPr sz="3000" spc="-265" dirty="0">
                <a:solidFill>
                  <a:srgbClr val="404040"/>
                </a:solidFill>
                <a:latin typeface="Trebuchet MS"/>
                <a:cs typeface="Trebuchet MS"/>
              </a:rPr>
              <a:t>4</a:t>
            </a:r>
            <a:r>
              <a:rPr sz="3000" spc="-100" dirty="0">
                <a:solidFill>
                  <a:srgbClr val="404040"/>
                </a:solidFill>
                <a:latin typeface="Trebuchet MS"/>
                <a:cs typeface="Trebuchet MS"/>
              </a:rPr>
              <a:t>0</a:t>
            </a:r>
            <a:r>
              <a:rPr sz="3000" spc="-204" dirty="0">
                <a:solidFill>
                  <a:srgbClr val="404040"/>
                </a:solidFill>
                <a:latin typeface="Trebuchet MS"/>
                <a:cs typeface="Trebuchet MS"/>
              </a:rPr>
              <a:t>9</a:t>
            </a:r>
            <a:r>
              <a:rPr sz="3000" spc="-235" dirty="0">
                <a:solidFill>
                  <a:srgbClr val="404040"/>
                </a:solidFill>
                <a:latin typeface="Trebuchet MS"/>
                <a:cs typeface="Trebuchet MS"/>
              </a:rPr>
              <a:t>5</a:t>
            </a:r>
            <a:r>
              <a:rPr sz="3000" spc="-160" dirty="0">
                <a:solidFill>
                  <a:srgbClr val="404040"/>
                </a:solidFill>
                <a:latin typeface="Trebuchet MS"/>
                <a:cs typeface="Trebuchet MS"/>
              </a:rPr>
              <a:t>)</a:t>
            </a:r>
            <a:endParaRPr sz="3000">
              <a:latin typeface="Trebuchet MS"/>
              <a:cs typeface="Trebuchet MS"/>
            </a:endParaRPr>
          </a:p>
          <a:p>
            <a:pPr marL="54610">
              <a:lnSpc>
                <a:spcPct val="100000"/>
              </a:lnSpc>
              <a:spcBef>
                <a:spcPts val="825"/>
              </a:spcBef>
            </a:pPr>
            <a:r>
              <a:rPr sz="3000" spc="185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3000" spc="-16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3000" spc="-40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3000" spc="-7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3000" spc="-40" dirty="0">
                <a:solidFill>
                  <a:srgbClr val="404040"/>
                </a:solidFill>
                <a:latin typeface="Trebuchet MS"/>
                <a:cs typeface="Trebuchet MS"/>
              </a:rPr>
              <a:t>h</a:t>
            </a:r>
            <a:r>
              <a:rPr sz="3000" spc="-25" dirty="0">
                <a:solidFill>
                  <a:srgbClr val="404040"/>
                </a:solidFill>
                <a:latin typeface="Trebuchet MS"/>
                <a:cs typeface="Trebuchet MS"/>
              </a:rPr>
              <a:t>u</a:t>
            </a:r>
            <a:r>
              <a:rPr sz="3000" spc="-45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3000" spc="-3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3000" spc="295" dirty="0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sz="3000" spc="-25" dirty="0">
                <a:solidFill>
                  <a:srgbClr val="404040"/>
                </a:solidFill>
                <a:latin typeface="Trebuchet MS"/>
                <a:cs typeface="Trebuchet MS"/>
              </a:rPr>
              <a:t>u</a:t>
            </a:r>
            <a:r>
              <a:rPr sz="3000" spc="-2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3000" spc="-25" dirty="0">
                <a:solidFill>
                  <a:srgbClr val="404040"/>
                </a:solidFill>
                <a:latin typeface="Trebuchet MS"/>
                <a:cs typeface="Trebuchet MS"/>
              </a:rPr>
              <a:t>u</a:t>
            </a:r>
            <a:r>
              <a:rPr sz="3000" spc="60" dirty="0">
                <a:solidFill>
                  <a:srgbClr val="404040"/>
                </a:solidFill>
                <a:latin typeface="Trebuchet MS"/>
                <a:cs typeface="Trebuchet MS"/>
              </a:rPr>
              <a:t>g</a:t>
            </a:r>
            <a:r>
              <a:rPr sz="3000" spc="-13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3000" spc="-65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3000" spc="-3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3000" spc="-245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3000" spc="-3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3000" spc="-135" dirty="0">
                <a:solidFill>
                  <a:srgbClr val="404040"/>
                </a:solidFill>
                <a:latin typeface="Trebuchet MS"/>
                <a:cs typeface="Trebuchet MS"/>
              </a:rPr>
              <a:t>(</a:t>
            </a:r>
            <a:r>
              <a:rPr sz="3000" spc="-395" dirty="0">
                <a:solidFill>
                  <a:srgbClr val="404040"/>
                </a:solidFill>
                <a:latin typeface="Trebuchet MS"/>
                <a:cs typeface="Trebuchet MS"/>
              </a:rPr>
              <a:t>11</a:t>
            </a:r>
            <a:r>
              <a:rPr sz="3000" spc="-50" dirty="0">
                <a:solidFill>
                  <a:srgbClr val="404040"/>
                </a:solidFill>
                <a:latin typeface="Trebuchet MS"/>
                <a:cs typeface="Trebuchet MS"/>
              </a:rPr>
              <a:t>33</a:t>
            </a:r>
            <a:r>
              <a:rPr sz="3000" spc="-35" dirty="0">
                <a:solidFill>
                  <a:srgbClr val="404040"/>
                </a:solidFill>
                <a:latin typeface="Trebuchet MS"/>
                <a:cs typeface="Trebuchet MS"/>
              </a:rPr>
              <a:t>2</a:t>
            </a:r>
            <a:r>
              <a:rPr sz="3000" spc="-395" dirty="0">
                <a:solidFill>
                  <a:srgbClr val="404040"/>
                </a:solidFill>
                <a:latin typeface="Trebuchet MS"/>
                <a:cs typeface="Trebuchet MS"/>
              </a:rPr>
              <a:t>11</a:t>
            </a:r>
            <a:r>
              <a:rPr sz="3000" spc="160" dirty="0">
                <a:solidFill>
                  <a:srgbClr val="404040"/>
                </a:solidFill>
                <a:latin typeface="Trebuchet MS"/>
                <a:cs typeface="Trebuchet MS"/>
              </a:rPr>
              <a:t>0</a:t>
            </a:r>
            <a:r>
              <a:rPr sz="3000" spc="-5" dirty="0">
                <a:solidFill>
                  <a:srgbClr val="404040"/>
                </a:solidFill>
                <a:latin typeface="Trebuchet MS"/>
                <a:cs typeface="Trebuchet MS"/>
              </a:rPr>
              <a:t>4</a:t>
            </a:r>
            <a:r>
              <a:rPr sz="3000" spc="160" dirty="0">
                <a:solidFill>
                  <a:srgbClr val="404040"/>
                </a:solidFill>
                <a:latin typeface="Trebuchet MS"/>
                <a:cs typeface="Trebuchet MS"/>
              </a:rPr>
              <a:t>0</a:t>
            </a:r>
            <a:r>
              <a:rPr sz="3000" spc="100" dirty="0">
                <a:solidFill>
                  <a:srgbClr val="404040"/>
                </a:solidFill>
                <a:latin typeface="Trebuchet MS"/>
                <a:cs typeface="Trebuchet MS"/>
              </a:rPr>
              <a:t>8</a:t>
            </a:r>
            <a:r>
              <a:rPr sz="3000" spc="-215" dirty="0">
                <a:solidFill>
                  <a:srgbClr val="404040"/>
                </a:solidFill>
                <a:latin typeface="Trebuchet MS"/>
                <a:cs typeface="Trebuchet MS"/>
              </a:rPr>
              <a:t>7</a:t>
            </a:r>
            <a:r>
              <a:rPr sz="3000" spc="-160" dirty="0">
                <a:solidFill>
                  <a:srgbClr val="404040"/>
                </a:solidFill>
                <a:latin typeface="Trebuchet MS"/>
                <a:cs typeface="Trebuchet MS"/>
              </a:rPr>
              <a:t>)</a:t>
            </a:r>
            <a:endParaRPr sz="3000">
              <a:latin typeface="Trebuchet MS"/>
              <a:cs typeface="Trebuchet MS"/>
            </a:endParaRPr>
          </a:p>
          <a:p>
            <a:pPr marL="54610" marR="927100">
              <a:lnSpc>
                <a:spcPct val="145800"/>
              </a:lnSpc>
            </a:pPr>
            <a:r>
              <a:rPr sz="3000" spc="125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3000" spc="-100" dirty="0">
                <a:solidFill>
                  <a:srgbClr val="404040"/>
                </a:solidFill>
                <a:latin typeface="Trebuchet MS"/>
                <a:cs typeface="Trebuchet MS"/>
              </a:rPr>
              <a:t>h</a:t>
            </a:r>
            <a:r>
              <a:rPr sz="3000" spc="-19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3000" spc="-100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3000" spc="-295" dirty="0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sz="3000" spc="-85" dirty="0">
                <a:solidFill>
                  <a:srgbClr val="404040"/>
                </a:solidFill>
                <a:latin typeface="Trebuchet MS"/>
                <a:cs typeface="Trebuchet MS"/>
              </a:rPr>
              <a:t>u</a:t>
            </a:r>
            <a:r>
              <a:rPr sz="3000" dirty="0">
                <a:solidFill>
                  <a:srgbClr val="404040"/>
                </a:solidFill>
                <a:latin typeface="Trebuchet MS"/>
                <a:cs typeface="Trebuchet MS"/>
              </a:rPr>
              <a:t>g</a:t>
            </a:r>
            <a:r>
              <a:rPr sz="3000" spc="-100" dirty="0">
                <a:solidFill>
                  <a:srgbClr val="404040"/>
                </a:solidFill>
                <a:latin typeface="Trebuchet MS"/>
                <a:cs typeface="Trebuchet MS"/>
              </a:rPr>
              <a:t>h</a:t>
            </a:r>
            <a:r>
              <a:rPr sz="3000" spc="-19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3000" spc="-260" dirty="0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sz="3000" spc="-4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3000" spc="-135" dirty="0">
                <a:solidFill>
                  <a:srgbClr val="404040"/>
                </a:solidFill>
                <a:latin typeface="Trebuchet MS"/>
                <a:cs typeface="Trebuchet MS"/>
              </a:rPr>
              <a:t>C</a:t>
            </a:r>
            <a:r>
              <a:rPr sz="3000" spc="-195" dirty="0">
                <a:solidFill>
                  <a:srgbClr val="404040"/>
                </a:solidFill>
                <a:latin typeface="Trebuchet MS"/>
                <a:cs typeface="Trebuchet MS"/>
              </a:rPr>
              <a:t>(</a:t>
            </a:r>
            <a:r>
              <a:rPr sz="3000" spc="-455" dirty="0">
                <a:solidFill>
                  <a:srgbClr val="404040"/>
                </a:solidFill>
                <a:latin typeface="Trebuchet MS"/>
                <a:cs typeface="Trebuchet MS"/>
              </a:rPr>
              <a:t>11</a:t>
            </a:r>
            <a:r>
              <a:rPr sz="3000" spc="-110" dirty="0">
                <a:solidFill>
                  <a:srgbClr val="404040"/>
                </a:solidFill>
                <a:latin typeface="Trebuchet MS"/>
                <a:cs typeface="Trebuchet MS"/>
              </a:rPr>
              <a:t>33</a:t>
            </a:r>
            <a:r>
              <a:rPr sz="3000" spc="-95" dirty="0">
                <a:solidFill>
                  <a:srgbClr val="404040"/>
                </a:solidFill>
                <a:latin typeface="Trebuchet MS"/>
                <a:cs typeface="Trebuchet MS"/>
              </a:rPr>
              <a:t>2</a:t>
            </a:r>
            <a:r>
              <a:rPr sz="3000" spc="-455" dirty="0">
                <a:solidFill>
                  <a:srgbClr val="404040"/>
                </a:solidFill>
                <a:latin typeface="Trebuchet MS"/>
                <a:cs typeface="Trebuchet MS"/>
              </a:rPr>
              <a:t>11</a:t>
            </a:r>
            <a:r>
              <a:rPr sz="3000" spc="100" dirty="0">
                <a:solidFill>
                  <a:srgbClr val="404040"/>
                </a:solidFill>
                <a:latin typeface="Trebuchet MS"/>
                <a:cs typeface="Trebuchet MS"/>
              </a:rPr>
              <a:t>0</a:t>
            </a:r>
            <a:r>
              <a:rPr sz="3000" spc="-65" dirty="0">
                <a:solidFill>
                  <a:srgbClr val="404040"/>
                </a:solidFill>
                <a:latin typeface="Trebuchet MS"/>
                <a:cs typeface="Trebuchet MS"/>
              </a:rPr>
              <a:t>4</a:t>
            </a:r>
            <a:r>
              <a:rPr sz="3000" spc="100" dirty="0">
                <a:solidFill>
                  <a:srgbClr val="404040"/>
                </a:solidFill>
                <a:latin typeface="Trebuchet MS"/>
                <a:cs typeface="Trebuchet MS"/>
              </a:rPr>
              <a:t>0</a:t>
            </a:r>
            <a:r>
              <a:rPr sz="3000" spc="-5" dirty="0">
                <a:solidFill>
                  <a:srgbClr val="404040"/>
                </a:solidFill>
                <a:latin typeface="Trebuchet MS"/>
                <a:cs typeface="Trebuchet MS"/>
              </a:rPr>
              <a:t>9</a:t>
            </a:r>
            <a:r>
              <a:rPr sz="3000" spc="-455" dirty="0">
                <a:solidFill>
                  <a:srgbClr val="404040"/>
                </a:solidFill>
                <a:latin typeface="Trebuchet MS"/>
                <a:cs typeface="Trebuchet MS"/>
              </a:rPr>
              <a:t>1</a:t>
            </a:r>
            <a:r>
              <a:rPr sz="3000" spc="-140" dirty="0">
                <a:solidFill>
                  <a:srgbClr val="404040"/>
                </a:solidFill>
                <a:latin typeface="Trebuchet MS"/>
                <a:cs typeface="Trebuchet MS"/>
              </a:rPr>
              <a:t>)  </a:t>
            </a:r>
            <a:r>
              <a:rPr sz="3000" spc="110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3000" spc="-114" dirty="0">
                <a:solidFill>
                  <a:srgbClr val="404040"/>
                </a:solidFill>
                <a:latin typeface="Trebuchet MS"/>
                <a:cs typeface="Trebuchet MS"/>
              </a:rPr>
              <a:t>h</a:t>
            </a:r>
            <a:r>
              <a:rPr sz="3000" spc="-204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3000" spc="-220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3000" spc="-165" dirty="0">
                <a:solidFill>
                  <a:srgbClr val="404040"/>
                </a:solidFill>
                <a:latin typeface="Trebuchet MS"/>
                <a:cs typeface="Trebuchet MS"/>
              </a:rPr>
              <a:t>k</a:t>
            </a:r>
            <a:r>
              <a:rPr sz="3000" spc="-459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3000" spc="-204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3000" spc="-245" dirty="0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sz="3000" spc="-185" dirty="0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sz="3000" spc="-220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3000" spc="-254" dirty="0">
                <a:solidFill>
                  <a:srgbClr val="404040"/>
                </a:solidFill>
                <a:latin typeface="Trebuchet MS"/>
                <a:cs typeface="Trebuchet MS"/>
              </a:rPr>
              <a:t>y</a:t>
            </a:r>
            <a:r>
              <a:rPr sz="3000" spc="-204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3000" spc="-320" dirty="0">
                <a:solidFill>
                  <a:srgbClr val="404040"/>
                </a:solidFill>
                <a:latin typeface="Trebuchet MS"/>
                <a:cs typeface="Trebuchet MS"/>
              </a:rPr>
              <a:t>z</a:t>
            </a:r>
            <a:r>
              <a:rPr sz="3000" spc="-210" dirty="0">
                <a:solidFill>
                  <a:srgbClr val="404040"/>
                </a:solidFill>
                <a:latin typeface="Trebuchet MS"/>
                <a:cs typeface="Trebuchet MS"/>
              </a:rPr>
              <a:t>(</a:t>
            </a:r>
            <a:r>
              <a:rPr sz="3000" spc="-470" dirty="0">
                <a:solidFill>
                  <a:srgbClr val="404040"/>
                </a:solidFill>
                <a:latin typeface="Trebuchet MS"/>
                <a:cs typeface="Trebuchet MS"/>
              </a:rPr>
              <a:t>11</a:t>
            </a:r>
            <a:r>
              <a:rPr sz="3000" spc="-125" dirty="0">
                <a:solidFill>
                  <a:srgbClr val="404040"/>
                </a:solidFill>
                <a:latin typeface="Trebuchet MS"/>
                <a:cs typeface="Trebuchet MS"/>
              </a:rPr>
              <a:t>33</a:t>
            </a:r>
            <a:r>
              <a:rPr sz="3000" spc="-110" dirty="0">
                <a:solidFill>
                  <a:srgbClr val="404040"/>
                </a:solidFill>
                <a:latin typeface="Trebuchet MS"/>
                <a:cs typeface="Trebuchet MS"/>
              </a:rPr>
              <a:t>2</a:t>
            </a:r>
            <a:r>
              <a:rPr sz="3000" spc="-470" dirty="0">
                <a:solidFill>
                  <a:srgbClr val="404040"/>
                </a:solidFill>
                <a:latin typeface="Trebuchet MS"/>
                <a:cs typeface="Trebuchet MS"/>
              </a:rPr>
              <a:t>11</a:t>
            </a:r>
            <a:r>
              <a:rPr sz="3000" spc="85" dirty="0">
                <a:solidFill>
                  <a:srgbClr val="404040"/>
                </a:solidFill>
                <a:latin typeface="Trebuchet MS"/>
                <a:cs typeface="Trebuchet MS"/>
              </a:rPr>
              <a:t>0</a:t>
            </a:r>
            <a:r>
              <a:rPr sz="3000" spc="-80" dirty="0">
                <a:solidFill>
                  <a:srgbClr val="404040"/>
                </a:solidFill>
                <a:latin typeface="Trebuchet MS"/>
                <a:cs typeface="Trebuchet MS"/>
              </a:rPr>
              <a:t>4</a:t>
            </a:r>
            <a:r>
              <a:rPr sz="3000" spc="85" dirty="0">
                <a:solidFill>
                  <a:srgbClr val="404040"/>
                </a:solidFill>
                <a:latin typeface="Trebuchet MS"/>
                <a:cs typeface="Trebuchet MS"/>
              </a:rPr>
              <a:t>0</a:t>
            </a:r>
            <a:r>
              <a:rPr sz="3000" spc="25" dirty="0">
                <a:solidFill>
                  <a:srgbClr val="404040"/>
                </a:solidFill>
                <a:latin typeface="Trebuchet MS"/>
                <a:cs typeface="Trebuchet MS"/>
              </a:rPr>
              <a:t>88</a:t>
            </a:r>
            <a:r>
              <a:rPr sz="3000" spc="-160" dirty="0">
                <a:solidFill>
                  <a:srgbClr val="404040"/>
                </a:solidFill>
                <a:latin typeface="Trebuchet MS"/>
                <a:cs typeface="Trebuchet MS"/>
              </a:rPr>
              <a:t>)</a:t>
            </a:r>
            <a:endParaRPr sz="30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14600" y="655938"/>
            <a:ext cx="13877924" cy="199072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50075" y="1246239"/>
            <a:ext cx="438785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200" spc="-10" dirty="0"/>
              <a:t>CONCLUSION</a:t>
            </a:r>
            <a:endParaRPr sz="3200" dirty="0"/>
          </a:p>
        </p:txBody>
      </p:sp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834390" marR="5080">
              <a:lnSpc>
                <a:spcPts val="5030"/>
              </a:lnSpc>
              <a:spcBef>
                <a:spcPts val="185"/>
              </a:spcBef>
            </a:pPr>
            <a:r>
              <a:rPr spc="-305" dirty="0"/>
              <a:t>T</a:t>
            </a:r>
            <a:r>
              <a:rPr spc="-55" dirty="0"/>
              <a:t>h</a:t>
            </a:r>
            <a:r>
              <a:rPr spc="-200" dirty="0"/>
              <a:t>i</a:t>
            </a:r>
            <a:r>
              <a:rPr spc="125" dirty="0"/>
              <a:t>s</a:t>
            </a:r>
            <a:r>
              <a:rPr spc="-434" dirty="0"/>
              <a:t> </a:t>
            </a:r>
            <a:r>
              <a:rPr spc="-95" dirty="0"/>
              <a:t>c</a:t>
            </a:r>
            <a:r>
              <a:rPr spc="-120" dirty="0"/>
              <a:t>o</a:t>
            </a:r>
            <a:r>
              <a:rPr spc="-145" dirty="0"/>
              <a:t>d</a:t>
            </a:r>
            <a:r>
              <a:rPr spc="-254" dirty="0"/>
              <a:t>e</a:t>
            </a:r>
            <a:r>
              <a:rPr spc="-434" dirty="0"/>
              <a:t> </a:t>
            </a:r>
            <a:r>
              <a:rPr spc="-55" dirty="0"/>
              <a:t>n</a:t>
            </a:r>
            <a:r>
              <a:rPr spc="-120" dirty="0"/>
              <a:t>o</a:t>
            </a:r>
            <a:r>
              <a:rPr spc="-355" dirty="0"/>
              <a:t>w</a:t>
            </a:r>
            <a:r>
              <a:rPr spc="-434" dirty="0"/>
              <a:t> </a:t>
            </a:r>
            <a:r>
              <a:rPr spc="-200" dirty="0"/>
              <a:t>i</a:t>
            </a:r>
            <a:r>
              <a:rPr spc="-55" dirty="0"/>
              <a:t>n</a:t>
            </a:r>
            <a:r>
              <a:rPr spc="-95" dirty="0"/>
              <a:t>c</a:t>
            </a:r>
            <a:r>
              <a:rPr spc="-240" dirty="0"/>
              <a:t>l</a:t>
            </a:r>
            <a:r>
              <a:rPr spc="-35" dirty="0"/>
              <a:t>u</a:t>
            </a:r>
            <a:r>
              <a:rPr spc="-145" dirty="0"/>
              <a:t>d</a:t>
            </a:r>
            <a:r>
              <a:rPr spc="-220" dirty="0"/>
              <a:t>e</a:t>
            </a:r>
            <a:r>
              <a:rPr spc="125" dirty="0"/>
              <a:t>s</a:t>
            </a:r>
            <a:r>
              <a:rPr spc="-434" dirty="0"/>
              <a:t> </a:t>
            </a:r>
            <a:r>
              <a:rPr spc="-215" dirty="0"/>
              <a:t>a</a:t>
            </a:r>
            <a:r>
              <a:rPr spc="-434" dirty="0"/>
              <a:t> </a:t>
            </a:r>
            <a:r>
              <a:rPr spc="-325" dirty="0"/>
              <a:t>m</a:t>
            </a:r>
            <a:r>
              <a:rPr spc="-220" dirty="0"/>
              <a:t>e</a:t>
            </a:r>
            <a:r>
              <a:rPr spc="-100" dirty="0"/>
              <a:t>t</a:t>
            </a:r>
            <a:r>
              <a:rPr spc="-55" dirty="0"/>
              <a:t>h</a:t>
            </a:r>
            <a:r>
              <a:rPr spc="-120" dirty="0"/>
              <a:t>o</a:t>
            </a:r>
            <a:r>
              <a:rPr spc="-180" dirty="0"/>
              <a:t>d</a:t>
            </a:r>
            <a:r>
              <a:rPr spc="-434" dirty="0"/>
              <a:t> </a:t>
            </a:r>
            <a:r>
              <a:rPr spc="-95" dirty="0"/>
              <a:t>c</a:t>
            </a:r>
            <a:r>
              <a:rPr spc="-180" dirty="0"/>
              <a:t>a</a:t>
            </a:r>
            <a:r>
              <a:rPr spc="-240" dirty="0"/>
              <a:t>ll</a:t>
            </a:r>
            <a:r>
              <a:rPr spc="-220" dirty="0"/>
              <a:t>e</a:t>
            </a:r>
            <a:r>
              <a:rPr spc="-125" dirty="0"/>
              <a:t>d  </a:t>
            </a:r>
            <a:r>
              <a:rPr spc="-215" dirty="0"/>
              <a:t>send_data_to_remote_server</a:t>
            </a:r>
            <a:r>
              <a:rPr spc="-415" dirty="0"/>
              <a:t> </a:t>
            </a:r>
            <a:r>
              <a:rPr spc="-120" dirty="0"/>
              <a:t>that</a:t>
            </a:r>
            <a:r>
              <a:rPr spc="-415" dirty="0"/>
              <a:t> </a:t>
            </a:r>
            <a:r>
              <a:rPr spc="-80" dirty="0"/>
              <a:t>transmits</a:t>
            </a:r>
            <a:r>
              <a:rPr spc="-415" dirty="0"/>
              <a:t> </a:t>
            </a:r>
            <a:r>
              <a:rPr spc="-140" dirty="0"/>
              <a:t>the</a:t>
            </a:r>
            <a:r>
              <a:rPr spc="-415" dirty="0"/>
              <a:t> </a:t>
            </a:r>
            <a:r>
              <a:rPr spc="-145" dirty="0"/>
              <a:t>air</a:t>
            </a:r>
            <a:r>
              <a:rPr spc="-415" dirty="0"/>
              <a:t> </a:t>
            </a:r>
            <a:r>
              <a:rPr spc="-175" dirty="0"/>
              <a:t>quality </a:t>
            </a:r>
            <a:r>
              <a:rPr spc="-1250" dirty="0"/>
              <a:t> </a:t>
            </a:r>
            <a:r>
              <a:rPr spc="-160" dirty="0"/>
              <a:t>data</a:t>
            </a:r>
            <a:r>
              <a:rPr spc="-434" dirty="0"/>
              <a:t> </a:t>
            </a:r>
            <a:r>
              <a:rPr spc="-120" dirty="0"/>
              <a:t>that</a:t>
            </a:r>
            <a:r>
              <a:rPr spc="-434" dirty="0"/>
              <a:t> </a:t>
            </a:r>
            <a:r>
              <a:rPr spc="-35" dirty="0"/>
              <a:t>has</a:t>
            </a:r>
            <a:r>
              <a:rPr spc="-434" dirty="0"/>
              <a:t> </a:t>
            </a:r>
            <a:r>
              <a:rPr spc="-170" dirty="0"/>
              <a:t>been</a:t>
            </a:r>
            <a:r>
              <a:rPr spc="-434" dirty="0"/>
              <a:t> </a:t>
            </a:r>
            <a:r>
              <a:rPr spc="-110" dirty="0"/>
              <a:t>gathered</a:t>
            </a:r>
            <a:r>
              <a:rPr spc="-430" dirty="0"/>
              <a:t> </a:t>
            </a:r>
            <a:r>
              <a:rPr spc="-130" dirty="0"/>
              <a:t>to</a:t>
            </a:r>
            <a:r>
              <a:rPr spc="-434" dirty="0"/>
              <a:t> </a:t>
            </a:r>
            <a:r>
              <a:rPr spc="-215" dirty="0"/>
              <a:t>a</a:t>
            </a:r>
            <a:r>
              <a:rPr spc="-434" dirty="0"/>
              <a:t> </a:t>
            </a:r>
            <a:r>
              <a:rPr spc="-175" dirty="0"/>
              <a:t>remote</a:t>
            </a:r>
            <a:r>
              <a:rPr spc="-434" dirty="0"/>
              <a:t> </a:t>
            </a:r>
            <a:r>
              <a:rPr dirty="0"/>
              <a:t>API</a:t>
            </a:r>
            <a:r>
              <a:rPr spc="-430" dirty="0"/>
              <a:t> </a:t>
            </a:r>
            <a:r>
              <a:rPr spc="-200" dirty="0"/>
              <a:t>endpoint.</a:t>
            </a:r>
            <a:r>
              <a:rPr spc="-434" dirty="0"/>
              <a:t> </a:t>
            </a:r>
            <a:r>
              <a:rPr spc="-229" dirty="0"/>
              <a:t>To </a:t>
            </a:r>
            <a:r>
              <a:rPr spc="-225" dirty="0"/>
              <a:t> </a:t>
            </a:r>
            <a:r>
              <a:rPr spc="-135" dirty="0"/>
              <a:t>save</a:t>
            </a:r>
            <a:r>
              <a:rPr spc="-434" dirty="0"/>
              <a:t> </a:t>
            </a:r>
            <a:r>
              <a:rPr spc="-160" dirty="0"/>
              <a:t>data</a:t>
            </a:r>
            <a:r>
              <a:rPr spc="-430" dirty="0"/>
              <a:t> </a:t>
            </a:r>
            <a:r>
              <a:rPr spc="-105" dirty="0"/>
              <a:t>on</a:t>
            </a:r>
            <a:r>
              <a:rPr spc="-430" dirty="0"/>
              <a:t> </a:t>
            </a:r>
            <a:r>
              <a:rPr spc="-120" dirty="0"/>
              <a:t>your</a:t>
            </a:r>
            <a:r>
              <a:rPr spc="-434" dirty="0"/>
              <a:t> </a:t>
            </a:r>
            <a:r>
              <a:rPr spc="-105" dirty="0"/>
              <a:t>server</a:t>
            </a:r>
            <a:r>
              <a:rPr spc="-430" dirty="0"/>
              <a:t> </a:t>
            </a:r>
            <a:r>
              <a:rPr spc="-90" dirty="0"/>
              <a:t>or</a:t>
            </a:r>
            <a:r>
              <a:rPr spc="-430" dirty="0"/>
              <a:t> </a:t>
            </a:r>
            <a:r>
              <a:rPr spc="-145" dirty="0"/>
              <a:t>in</a:t>
            </a:r>
            <a:r>
              <a:rPr spc="-434" dirty="0"/>
              <a:t> </a:t>
            </a:r>
            <a:r>
              <a:rPr spc="-140" dirty="0"/>
              <a:t>the</a:t>
            </a:r>
            <a:r>
              <a:rPr spc="-430" dirty="0"/>
              <a:t> </a:t>
            </a:r>
            <a:r>
              <a:rPr spc="-229" dirty="0"/>
              <a:t>cloud,</a:t>
            </a:r>
            <a:r>
              <a:rPr spc="-430" dirty="0"/>
              <a:t> </a:t>
            </a:r>
            <a:r>
              <a:rPr spc="-150" dirty="0"/>
              <a:t>you</a:t>
            </a:r>
            <a:r>
              <a:rPr spc="-434" dirty="0"/>
              <a:t> </a:t>
            </a:r>
            <a:r>
              <a:rPr spc="-180" dirty="0"/>
              <a:t>would</a:t>
            </a:r>
            <a:r>
              <a:rPr spc="-430" dirty="0"/>
              <a:t> </a:t>
            </a:r>
            <a:r>
              <a:rPr spc="-170" dirty="0"/>
              <a:t>need</a:t>
            </a:r>
            <a:r>
              <a:rPr spc="-430" dirty="0"/>
              <a:t> </a:t>
            </a:r>
            <a:r>
              <a:rPr spc="-130" dirty="0"/>
              <a:t>to </a:t>
            </a:r>
            <a:r>
              <a:rPr spc="-1250" dirty="0"/>
              <a:t> </a:t>
            </a:r>
            <a:r>
              <a:rPr spc="-165" dirty="0"/>
              <a:t>replace </a:t>
            </a:r>
            <a:r>
              <a:rPr spc="-150" dirty="0"/>
              <a:t>"https://your-api-endpoint.com/data" </a:t>
            </a:r>
            <a:r>
              <a:rPr spc="-180" dirty="0"/>
              <a:t>with </a:t>
            </a:r>
            <a:r>
              <a:rPr spc="-140" dirty="0"/>
              <a:t>the </a:t>
            </a:r>
            <a:r>
              <a:rPr spc="-135" dirty="0"/>
              <a:t> </a:t>
            </a:r>
            <a:r>
              <a:rPr spc="-180" dirty="0"/>
              <a:t>a</a:t>
            </a:r>
            <a:r>
              <a:rPr spc="-95" dirty="0"/>
              <a:t>c</a:t>
            </a:r>
            <a:r>
              <a:rPr spc="-100" dirty="0"/>
              <a:t>t</a:t>
            </a:r>
            <a:r>
              <a:rPr spc="-35" dirty="0"/>
              <a:t>u</a:t>
            </a:r>
            <a:r>
              <a:rPr spc="-180" dirty="0"/>
              <a:t>a</a:t>
            </a:r>
            <a:r>
              <a:rPr spc="-275" dirty="0"/>
              <a:t>l</a:t>
            </a:r>
            <a:r>
              <a:rPr spc="-434" dirty="0"/>
              <a:t> </a:t>
            </a:r>
            <a:r>
              <a:rPr spc="-5" dirty="0"/>
              <a:t>U</a:t>
            </a:r>
            <a:r>
              <a:rPr spc="65" dirty="0"/>
              <a:t>R</a:t>
            </a:r>
            <a:r>
              <a:rPr spc="15" dirty="0"/>
              <a:t>L</a:t>
            </a:r>
            <a:r>
              <a:rPr spc="-434" dirty="0"/>
              <a:t> </a:t>
            </a:r>
            <a:r>
              <a:rPr spc="-120" dirty="0"/>
              <a:t>o</a:t>
            </a:r>
            <a:r>
              <a:rPr spc="-190" dirty="0"/>
              <a:t>f</a:t>
            </a:r>
            <a:r>
              <a:rPr spc="-434" dirty="0"/>
              <a:t> </a:t>
            </a:r>
            <a:r>
              <a:rPr spc="-100" dirty="0"/>
              <a:t>t</a:t>
            </a:r>
            <a:r>
              <a:rPr spc="-55" dirty="0"/>
              <a:t>h</a:t>
            </a:r>
            <a:r>
              <a:rPr spc="-254" dirty="0"/>
              <a:t>e</a:t>
            </a:r>
            <a:r>
              <a:rPr spc="-434" dirty="0"/>
              <a:t> </a:t>
            </a:r>
            <a:r>
              <a:rPr spc="160" dirty="0"/>
              <a:t>s</a:t>
            </a:r>
            <a:r>
              <a:rPr spc="-220" dirty="0"/>
              <a:t>e</a:t>
            </a:r>
            <a:r>
              <a:rPr spc="-25" dirty="0"/>
              <a:t>r</a:t>
            </a:r>
            <a:r>
              <a:rPr spc="-260" dirty="0"/>
              <a:t>v</a:t>
            </a:r>
            <a:r>
              <a:rPr spc="-220" dirty="0"/>
              <a:t>e</a:t>
            </a:r>
            <a:r>
              <a:rPr spc="-60" dirty="0"/>
              <a:t>r</a:t>
            </a:r>
            <a:r>
              <a:rPr spc="-434" dirty="0"/>
              <a:t> </a:t>
            </a:r>
            <a:r>
              <a:rPr spc="-120" dirty="0"/>
              <a:t>o</a:t>
            </a:r>
            <a:r>
              <a:rPr spc="-60" dirty="0"/>
              <a:t>r</a:t>
            </a:r>
            <a:r>
              <a:rPr spc="-434" dirty="0"/>
              <a:t> </a:t>
            </a:r>
            <a:r>
              <a:rPr spc="160" dirty="0"/>
              <a:t>s</a:t>
            </a:r>
            <a:r>
              <a:rPr spc="-220" dirty="0"/>
              <a:t>e</a:t>
            </a:r>
            <a:r>
              <a:rPr spc="-25" dirty="0"/>
              <a:t>r</a:t>
            </a:r>
            <a:r>
              <a:rPr spc="-260" dirty="0"/>
              <a:t>v</a:t>
            </a:r>
            <a:r>
              <a:rPr spc="-200" dirty="0"/>
              <a:t>i</a:t>
            </a:r>
            <a:r>
              <a:rPr spc="-95" dirty="0"/>
              <a:t>c</a:t>
            </a:r>
            <a:r>
              <a:rPr spc="-220" dirty="0"/>
              <a:t>e</a:t>
            </a:r>
            <a:r>
              <a:rPr spc="-745" dirty="0"/>
              <a:t>.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61654" y="3388991"/>
            <a:ext cx="171450" cy="17144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3919">
              <a:lnSpc>
                <a:spcPct val="100000"/>
              </a:lnSpc>
              <a:spcBef>
                <a:spcPts val="100"/>
              </a:spcBef>
            </a:pPr>
            <a:r>
              <a:rPr spc="-70" dirty="0"/>
              <a:t>THANK</a:t>
            </a:r>
            <a:r>
              <a:rPr spc="810" dirty="0"/>
              <a:t> </a:t>
            </a:r>
            <a:r>
              <a:rPr spc="-390" dirty="0"/>
              <a:t>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32148" y="1219834"/>
            <a:ext cx="7280909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140" dirty="0"/>
              <a:t>P</a:t>
            </a:r>
            <a:r>
              <a:rPr sz="6000" spc="85" dirty="0"/>
              <a:t>R</a:t>
            </a:r>
            <a:r>
              <a:rPr sz="6000" spc="-345" dirty="0"/>
              <a:t>O</a:t>
            </a:r>
            <a:r>
              <a:rPr sz="6000" spc="330" dirty="0"/>
              <a:t>B</a:t>
            </a:r>
            <a:r>
              <a:rPr sz="6000" spc="60" dirty="0"/>
              <a:t>L</a:t>
            </a:r>
            <a:r>
              <a:rPr sz="6000" spc="155" dirty="0"/>
              <a:t>E</a:t>
            </a:r>
            <a:r>
              <a:rPr sz="6000" spc="540" dirty="0"/>
              <a:t>M</a:t>
            </a:r>
            <a:r>
              <a:rPr sz="6000" spc="-650" dirty="0"/>
              <a:t> </a:t>
            </a:r>
            <a:r>
              <a:rPr sz="6000" spc="110" dirty="0"/>
              <a:t>D</a:t>
            </a:r>
            <a:r>
              <a:rPr sz="6000" spc="155" dirty="0"/>
              <a:t>E</a:t>
            </a:r>
            <a:r>
              <a:rPr sz="6000" spc="40" dirty="0"/>
              <a:t>F</a:t>
            </a:r>
            <a:r>
              <a:rPr sz="6000" spc="20" dirty="0"/>
              <a:t>I</a:t>
            </a:r>
            <a:r>
              <a:rPr sz="6000" spc="200" dirty="0"/>
              <a:t>N</a:t>
            </a:r>
            <a:r>
              <a:rPr sz="6000" spc="20" dirty="0"/>
              <a:t>I</a:t>
            </a:r>
            <a:r>
              <a:rPr sz="6000" spc="-445" dirty="0"/>
              <a:t>T</a:t>
            </a:r>
            <a:r>
              <a:rPr sz="6000" spc="20" dirty="0"/>
              <a:t>I</a:t>
            </a:r>
            <a:r>
              <a:rPr sz="6000" spc="-345" dirty="0"/>
              <a:t>O</a:t>
            </a:r>
            <a:r>
              <a:rPr sz="6000" spc="160" dirty="0"/>
              <a:t>N</a:t>
            </a:r>
            <a:endParaRPr sz="6000"/>
          </a:p>
        </p:txBody>
      </p:sp>
      <p:sp>
        <p:nvSpPr>
          <p:cNvPr id="3" name="object 3"/>
          <p:cNvSpPr txBox="1"/>
          <p:nvPr/>
        </p:nvSpPr>
        <p:spPr>
          <a:xfrm>
            <a:off x="2159000" y="3519244"/>
            <a:ext cx="14970125" cy="33362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33400">
              <a:lnSpc>
                <a:spcPct val="100699"/>
              </a:lnSpc>
              <a:spcBef>
                <a:spcPts val="70"/>
              </a:spcBef>
            </a:pPr>
            <a:r>
              <a:rPr sz="3350" spc="935" dirty="0">
                <a:solidFill>
                  <a:srgbClr val="5ECAED"/>
                </a:solidFill>
                <a:latin typeface="Lucida Sans Unicode"/>
                <a:cs typeface="Lucida Sans Unicode"/>
              </a:rPr>
              <a:t>▶</a:t>
            </a:r>
            <a:r>
              <a:rPr sz="3350" spc="530" dirty="0">
                <a:solidFill>
                  <a:srgbClr val="5ECAED"/>
                </a:solidFill>
                <a:latin typeface="Lucida Sans Unicode"/>
                <a:cs typeface="Lucida Sans Unicode"/>
              </a:rPr>
              <a:t> </a:t>
            </a:r>
            <a:r>
              <a:rPr sz="3600" b="1" spc="-50" dirty="0">
                <a:solidFill>
                  <a:srgbClr val="404040"/>
                </a:solidFill>
                <a:latin typeface="Trebuchet MS"/>
                <a:cs typeface="Trebuchet MS"/>
              </a:rPr>
              <a:t>AIR</a:t>
            </a:r>
            <a:r>
              <a:rPr sz="3600" b="1" spc="-29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3600" b="1" spc="-135" dirty="0">
                <a:solidFill>
                  <a:srgbClr val="404040"/>
                </a:solidFill>
                <a:latin typeface="Trebuchet MS"/>
                <a:cs typeface="Trebuchet MS"/>
              </a:rPr>
              <a:t>POLLUTION</a:t>
            </a:r>
            <a:r>
              <a:rPr sz="3600" b="1" spc="-29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3600" b="1" spc="-120" dirty="0">
                <a:solidFill>
                  <a:srgbClr val="404040"/>
                </a:solidFill>
                <a:latin typeface="Trebuchet MS"/>
                <a:cs typeface="Trebuchet MS"/>
              </a:rPr>
              <a:t>CONCERNS:</a:t>
            </a:r>
            <a:r>
              <a:rPr sz="3600" b="1" spc="-29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3600" spc="-25" dirty="0">
                <a:solidFill>
                  <a:srgbClr val="404040"/>
                </a:solidFill>
                <a:latin typeface="Trebuchet MS"/>
                <a:cs typeface="Trebuchet MS"/>
              </a:rPr>
              <a:t>Rising</a:t>
            </a:r>
            <a:r>
              <a:rPr sz="3600" spc="-3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3600" spc="-150" dirty="0">
                <a:solidFill>
                  <a:srgbClr val="404040"/>
                </a:solidFill>
                <a:latin typeface="Trebuchet MS"/>
                <a:cs typeface="Trebuchet MS"/>
              </a:rPr>
              <a:t>levels</a:t>
            </a:r>
            <a:r>
              <a:rPr sz="3600" spc="-3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3600" spc="-135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3600" spc="-3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3600" spc="-125" dirty="0">
                <a:solidFill>
                  <a:srgbClr val="404040"/>
                </a:solidFill>
                <a:latin typeface="Trebuchet MS"/>
                <a:cs typeface="Trebuchet MS"/>
              </a:rPr>
              <a:t>air</a:t>
            </a:r>
            <a:r>
              <a:rPr sz="3600" spc="-3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3600" spc="-125" dirty="0">
                <a:solidFill>
                  <a:srgbClr val="404040"/>
                </a:solidFill>
                <a:latin typeface="Trebuchet MS"/>
                <a:cs typeface="Trebuchet MS"/>
              </a:rPr>
              <a:t>pollution</a:t>
            </a:r>
            <a:r>
              <a:rPr sz="3600" spc="-3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3600" spc="-125" dirty="0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sz="3600" spc="-3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3600" spc="-135" dirty="0">
                <a:solidFill>
                  <a:srgbClr val="404040"/>
                </a:solidFill>
                <a:latin typeface="Trebuchet MS"/>
                <a:cs typeface="Trebuchet MS"/>
              </a:rPr>
              <a:t>metropolitan </a:t>
            </a:r>
            <a:r>
              <a:rPr sz="3600" spc="-10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3600" spc="-85" dirty="0">
                <a:solidFill>
                  <a:srgbClr val="404040"/>
                </a:solidFill>
                <a:latin typeface="Trebuchet MS"/>
                <a:cs typeface="Trebuchet MS"/>
              </a:rPr>
              <a:t>areas</a:t>
            </a:r>
            <a:r>
              <a:rPr sz="3600" spc="-3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3600" spc="-85" dirty="0">
                <a:solidFill>
                  <a:srgbClr val="404040"/>
                </a:solidFill>
                <a:latin typeface="Trebuchet MS"/>
                <a:cs typeface="Trebuchet MS"/>
              </a:rPr>
              <a:t>represent</a:t>
            </a:r>
            <a:r>
              <a:rPr sz="3600" spc="-3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3600" spc="-18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3600" spc="-3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3600" spc="-40" dirty="0">
                <a:solidFill>
                  <a:srgbClr val="404040"/>
                </a:solidFill>
                <a:latin typeface="Trebuchet MS"/>
                <a:cs typeface="Trebuchet MS"/>
              </a:rPr>
              <a:t>serious</a:t>
            </a:r>
            <a:r>
              <a:rPr sz="3600" spc="-3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3600" spc="-85" dirty="0">
                <a:solidFill>
                  <a:srgbClr val="404040"/>
                </a:solidFill>
                <a:latin typeface="Trebuchet MS"/>
                <a:cs typeface="Trebuchet MS"/>
              </a:rPr>
              <a:t>concern</a:t>
            </a:r>
            <a:r>
              <a:rPr sz="3600" spc="-3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3600" spc="-110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3600" spc="-3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3600" spc="-120" dirty="0">
                <a:solidFill>
                  <a:srgbClr val="404040"/>
                </a:solidFill>
                <a:latin typeface="Trebuchet MS"/>
                <a:cs typeface="Trebuchet MS"/>
              </a:rPr>
              <a:t>human</a:t>
            </a:r>
            <a:r>
              <a:rPr sz="3600" spc="-3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3600" spc="-125" dirty="0">
                <a:solidFill>
                  <a:srgbClr val="404040"/>
                </a:solidFill>
                <a:latin typeface="Trebuchet MS"/>
                <a:cs typeface="Trebuchet MS"/>
              </a:rPr>
              <a:t>health</a:t>
            </a:r>
            <a:r>
              <a:rPr sz="3600" spc="-3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3600" spc="-120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3600" spc="-3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3600" spc="-12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3600" spc="-3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3600" spc="-170" dirty="0">
                <a:solidFill>
                  <a:srgbClr val="404040"/>
                </a:solidFill>
                <a:latin typeface="Trebuchet MS"/>
                <a:cs typeface="Trebuchet MS"/>
              </a:rPr>
              <a:t>environment.</a:t>
            </a:r>
            <a:endParaRPr sz="3600">
              <a:latin typeface="Trebuchet MS"/>
              <a:cs typeface="Trebuchet MS"/>
            </a:endParaRPr>
          </a:p>
          <a:p>
            <a:pPr marL="12700" marR="900430">
              <a:lnSpc>
                <a:spcPct val="100699"/>
              </a:lnSpc>
            </a:pPr>
            <a:r>
              <a:rPr sz="3350" spc="935" dirty="0">
                <a:solidFill>
                  <a:srgbClr val="5ECAED"/>
                </a:solidFill>
                <a:latin typeface="Lucida Sans Unicode"/>
                <a:cs typeface="Lucida Sans Unicode"/>
              </a:rPr>
              <a:t>▶</a:t>
            </a:r>
            <a:r>
              <a:rPr sz="3350" spc="320" dirty="0">
                <a:solidFill>
                  <a:srgbClr val="5ECAED"/>
                </a:solidFill>
                <a:latin typeface="Lucida Sans Unicode"/>
                <a:cs typeface="Lucida Sans Unicode"/>
              </a:rPr>
              <a:t> </a:t>
            </a:r>
            <a:r>
              <a:rPr sz="3600" b="1" spc="-40" dirty="0">
                <a:solidFill>
                  <a:srgbClr val="404040"/>
                </a:solidFill>
                <a:latin typeface="Trebuchet MS"/>
                <a:cs typeface="Trebuchet MS"/>
              </a:rPr>
              <a:t>ABSENCE</a:t>
            </a:r>
            <a:r>
              <a:rPr sz="3600" b="1" spc="-3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3600" b="1" spc="-225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3600" b="1" spc="-3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3600" b="1" spc="-30" dirty="0">
                <a:solidFill>
                  <a:srgbClr val="404040"/>
                </a:solidFill>
                <a:latin typeface="Trebuchet MS"/>
                <a:cs typeface="Trebuchet MS"/>
              </a:rPr>
              <a:t>REAL-TIME</a:t>
            </a:r>
            <a:r>
              <a:rPr sz="3600" b="1" spc="-3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3600" b="1" spc="-275" dirty="0">
                <a:solidFill>
                  <a:srgbClr val="404040"/>
                </a:solidFill>
                <a:latin typeface="Trebuchet MS"/>
                <a:cs typeface="Trebuchet MS"/>
              </a:rPr>
              <a:t>DATA</a:t>
            </a:r>
            <a:r>
              <a:rPr sz="3600" spc="-275" dirty="0">
                <a:solidFill>
                  <a:srgbClr val="404040"/>
                </a:solidFill>
                <a:latin typeface="Trebuchet MS"/>
                <a:cs typeface="Trebuchet MS"/>
              </a:rPr>
              <a:t>:</a:t>
            </a:r>
            <a:r>
              <a:rPr sz="3600" spc="-3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3600" spc="-80" dirty="0">
                <a:solidFill>
                  <a:srgbClr val="404040"/>
                </a:solidFill>
                <a:latin typeface="Trebuchet MS"/>
                <a:cs typeface="Trebuchet MS"/>
              </a:rPr>
              <a:t>Current</a:t>
            </a:r>
            <a:r>
              <a:rPr sz="3600" spc="-3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3600" spc="-130" dirty="0">
                <a:solidFill>
                  <a:srgbClr val="404040"/>
                </a:solidFill>
                <a:latin typeface="Trebuchet MS"/>
                <a:cs typeface="Trebuchet MS"/>
              </a:rPr>
              <a:t>air</a:t>
            </a:r>
            <a:r>
              <a:rPr sz="3600" spc="-3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3600" spc="-155" dirty="0">
                <a:solidFill>
                  <a:srgbClr val="404040"/>
                </a:solidFill>
                <a:latin typeface="Trebuchet MS"/>
                <a:cs typeface="Trebuchet MS"/>
              </a:rPr>
              <a:t>quality</a:t>
            </a:r>
            <a:r>
              <a:rPr sz="3600" spc="-3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3600" spc="-105" dirty="0">
                <a:solidFill>
                  <a:srgbClr val="404040"/>
                </a:solidFill>
                <a:latin typeface="Trebuchet MS"/>
                <a:cs typeface="Trebuchet MS"/>
              </a:rPr>
              <a:t>monitoring</a:t>
            </a:r>
            <a:r>
              <a:rPr sz="3600" spc="-3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3600" spc="-60" dirty="0">
                <a:solidFill>
                  <a:srgbClr val="404040"/>
                </a:solidFill>
                <a:latin typeface="Trebuchet MS"/>
                <a:cs typeface="Trebuchet MS"/>
              </a:rPr>
              <a:t>systems </a:t>
            </a:r>
            <a:r>
              <a:rPr sz="3600" spc="-10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3600" spc="-135" dirty="0">
                <a:solidFill>
                  <a:srgbClr val="404040"/>
                </a:solidFill>
                <a:latin typeface="Trebuchet MS"/>
                <a:cs typeface="Trebuchet MS"/>
              </a:rPr>
              <a:t>frequently</a:t>
            </a:r>
            <a:r>
              <a:rPr sz="3600" spc="-3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3600" spc="-105" dirty="0">
                <a:solidFill>
                  <a:srgbClr val="404040"/>
                </a:solidFill>
                <a:latin typeface="Trebuchet MS"/>
                <a:cs typeface="Trebuchet MS"/>
              </a:rPr>
              <a:t>produce</a:t>
            </a:r>
            <a:r>
              <a:rPr sz="3600" spc="-3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3600" spc="-180" dirty="0">
                <a:solidFill>
                  <a:srgbClr val="404040"/>
                </a:solidFill>
                <a:latin typeface="Trebuchet MS"/>
                <a:cs typeface="Trebuchet MS"/>
              </a:rPr>
              <a:t>delayed</a:t>
            </a:r>
            <a:r>
              <a:rPr sz="3600" spc="-3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3600" spc="-235" dirty="0">
                <a:solidFill>
                  <a:srgbClr val="404040"/>
                </a:solidFill>
                <a:latin typeface="Trebuchet MS"/>
                <a:cs typeface="Trebuchet MS"/>
              </a:rPr>
              <a:t>data,</a:t>
            </a:r>
            <a:r>
              <a:rPr sz="3600" spc="-3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3600" spc="-135" dirty="0">
                <a:solidFill>
                  <a:srgbClr val="404040"/>
                </a:solidFill>
                <a:latin typeface="Trebuchet MS"/>
                <a:cs typeface="Trebuchet MS"/>
              </a:rPr>
              <a:t>which</a:t>
            </a:r>
            <a:r>
              <a:rPr sz="3600" spc="-3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3600" spc="-145" dirty="0">
                <a:solidFill>
                  <a:srgbClr val="404040"/>
                </a:solidFill>
                <a:latin typeface="Trebuchet MS"/>
                <a:cs typeface="Trebuchet MS"/>
              </a:rPr>
              <a:t>impedes</a:t>
            </a:r>
            <a:r>
              <a:rPr sz="3600" spc="-3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3600" spc="-130" dirty="0">
                <a:solidFill>
                  <a:srgbClr val="404040"/>
                </a:solidFill>
                <a:latin typeface="Trebuchet MS"/>
                <a:cs typeface="Trebuchet MS"/>
              </a:rPr>
              <a:t>prompt</a:t>
            </a:r>
            <a:r>
              <a:rPr sz="3600" spc="-3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3600" spc="-140" dirty="0">
                <a:solidFill>
                  <a:srgbClr val="404040"/>
                </a:solidFill>
                <a:latin typeface="Trebuchet MS"/>
                <a:cs typeface="Trebuchet MS"/>
              </a:rPr>
              <a:t>actions</a:t>
            </a:r>
            <a:r>
              <a:rPr sz="3600" b="1" spc="-140" dirty="0">
                <a:solidFill>
                  <a:srgbClr val="404040"/>
                </a:solidFill>
                <a:latin typeface="Trebuchet MS"/>
                <a:cs typeface="Trebuchet MS"/>
              </a:rPr>
              <a:t>.</a:t>
            </a:r>
            <a:endParaRPr sz="3600">
              <a:latin typeface="Trebuchet MS"/>
              <a:cs typeface="Trebuchet MS"/>
            </a:endParaRPr>
          </a:p>
          <a:p>
            <a:pPr marL="12700" marR="5080">
              <a:lnSpc>
                <a:spcPct val="100699"/>
              </a:lnSpc>
            </a:pPr>
            <a:r>
              <a:rPr sz="3350" spc="935" dirty="0">
                <a:solidFill>
                  <a:srgbClr val="5ECAED"/>
                </a:solidFill>
                <a:latin typeface="Lucida Sans Unicode"/>
                <a:cs typeface="Lucida Sans Unicode"/>
              </a:rPr>
              <a:t>▶</a:t>
            </a:r>
            <a:r>
              <a:rPr sz="3350" spc="535" dirty="0">
                <a:solidFill>
                  <a:srgbClr val="5ECAED"/>
                </a:solidFill>
                <a:latin typeface="Lucida Sans Unicode"/>
                <a:cs typeface="Lucida Sans Unicode"/>
              </a:rPr>
              <a:t> </a:t>
            </a:r>
            <a:r>
              <a:rPr sz="3600" b="1" spc="-30" dirty="0">
                <a:solidFill>
                  <a:srgbClr val="404040"/>
                </a:solidFill>
                <a:latin typeface="Trebuchet MS"/>
                <a:cs typeface="Trebuchet MS"/>
              </a:rPr>
              <a:t>LIMITED</a:t>
            </a:r>
            <a:r>
              <a:rPr sz="3600" b="1" spc="-2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3600" b="1" spc="-85" dirty="0">
                <a:solidFill>
                  <a:srgbClr val="404040"/>
                </a:solidFill>
                <a:latin typeface="Trebuchet MS"/>
                <a:cs typeface="Trebuchet MS"/>
              </a:rPr>
              <a:t>ACCESSIBILITY</a:t>
            </a:r>
            <a:r>
              <a:rPr sz="3600" spc="-85" dirty="0">
                <a:solidFill>
                  <a:srgbClr val="404040"/>
                </a:solidFill>
                <a:latin typeface="Trebuchet MS"/>
                <a:cs typeface="Trebuchet MS"/>
              </a:rPr>
              <a:t>:</a:t>
            </a:r>
            <a:r>
              <a:rPr sz="3600" spc="-3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3600" spc="-16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3600" spc="-3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3600" spc="-60" dirty="0">
                <a:solidFill>
                  <a:srgbClr val="404040"/>
                </a:solidFill>
                <a:latin typeface="Trebuchet MS"/>
                <a:cs typeface="Trebuchet MS"/>
              </a:rPr>
              <a:t>public's</a:t>
            </a:r>
            <a:r>
              <a:rPr sz="3600" spc="-3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3600" spc="-155" dirty="0">
                <a:solidFill>
                  <a:srgbClr val="404040"/>
                </a:solidFill>
                <a:latin typeface="Trebuchet MS"/>
                <a:cs typeface="Trebuchet MS"/>
              </a:rPr>
              <a:t>ability</a:t>
            </a:r>
            <a:r>
              <a:rPr sz="3600" spc="-3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3600" spc="-105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3600" spc="-3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3600" spc="-195" dirty="0">
                <a:solidFill>
                  <a:srgbClr val="404040"/>
                </a:solidFill>
                <a:latin typeface="Trebuchet MS"/>
                <a:cs typeface="Trebuchet MS"/>
              </a:rPr>
              <a:t>make</a:t>
            </a:r>
            <a:r>
              <a:rPr sz="3600" spc="-3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3600" spc="-114" dirty="0">
                <a:solidFill>
                  <a:srgbClr val="404040"/>
                </a:solidFill>
                <a:latin typeface="Trebuchet MS"/>
                <a:cs typeface="Trebuchet MS"/>
              </a:rPr>
              <a:t>educated</a:t>
            </a:r>
            <a:r>
              <a:rPr sz="3600" spc="-3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3600" spc="-110" dirty="0">
                <a:solidFill>
                  <a:srgbClr val="404040"/>
                </a:solidFill>
                <a:latin typeface="Trebuchet MS"/>
                <a:cs typeface="Trebuchet MS"/>
              </a:rPr>
              <a:t>judgements </a:t>
            </a:r>
            <a:r>
              <a:rPr sz="3600" spc="-10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3600" spc="-155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3600" spc="105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3600" spc="-3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3600" spc="-35" dirty="0">
                <a:solidFill>
                  <a:srgbClr val="404040"/>
                </a:solidFill>
                <a:latin typeface="Trebuchet MS"/>
                <a:cs typeface="Trebuchet MS"/>
              </a:rPr>
              <a:t>h</a:t>
            </a:r>
            <a:r>
              <a:rPr sz="3600" spc="-14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3600" spc="-265" dirty="0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sz="3600" spc="-110" dirty="0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sz="3600" spc="-175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3600" spc="-5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3600" spc="-175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3600" spc="-155" dirty="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sz="3600" spc="-3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3600" spc="-110" dirty="0">
                <a:solidFill>
                  <a:srgbClr val="404040"/>
                </a:solidFill>
                <a:latin typeface="Trebuchet MS"/>
                <a:cs typeface="Trebuchet MS"/>
              </a:rPr>
              <a:t>b</a:t>
            </a:r>
            <a:r>
              <a:rPr sz="3600" spc="-250" dirty="0">
                <a:solidFill>
                  <a:srgbClr val="404040"/>
                </a:solidFill>
                <a:latin typeface="Trebuchet MS"/>
                <a:cs typeface="Trebuchet MS"/>
              </a:rPr>
              <a:t>y</a:t>
            </a:r>
            <a:r>
              <a:rPr sz="3600" spc="-3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3600" spc="-7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3600" spc="-35" dirty="0">
                <a:solidFill>
                  <a:srgbClr val="404040"/>
                </a:solidFill>
                <a:latin typeface="Trebuchet MS"/>
                <a:cs typeface="Trebuchet MS"/>
              </a:rPr>
              <a:t>h</a:t>
            </a:r>
            <a:r>
              <a:rPr sz="3600" spc="-22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3600" spc="-3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3600" spc="-190" dirty="0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sz="3600" spc="-155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3600" spc="-265" dirty="0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sz="3600" spc="-155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3600" spc="-7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3600" spc="-175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3600" spc="-155" dirty="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sz="3600" spc="-3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3600" spc="-14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3600" spc="-65" dirty="0">
                <a:solidFill>
                  <a:srgbClr val="404040"/>
                </a:solidFill>
                <a:latin typeface="Trebuchet MS"/>
                <a:cs typeface="Trebuchet MS"/>
              </a:rPr>
              <a:t>cc</a:t>
            </a:r>
            <a:r>
              <a:rPr sz="3600" spc="-175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3600" spc="150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3600" spc="105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3600" spc="-3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3600" spc="-7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3600" spc="-135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3600" spc="-3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3600" spc="-110" dirty="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sz="3600" spc="-14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3600" spc="-7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3600" spc="-18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3600" spc="-3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3600" spc="-9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3600" spc="-80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3600" spc="-3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3600" spc="-14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3600" spc="-155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3600" spc="-5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3600" spc="-3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3600" spc="-145" dirty="0">
                <a:solidFill>
                  <a:srgbClr val="404040"/>
                </a:solidFill>
                <a:latin typeface="Trebuchet MS"/>
                <a:cs typeface="Trebuchet MS"/>
              </a:rPr>
              <a:t>q</a:t>
            </a:r>
            <a:r>
              <a:rPr sz="3600" spc="-15" dirty="0">
                <a:solidFill>
                  <a:srgbClr val="404040"/>
                </a:solidFill>
                <a:latin typeface="Trebuchet MS"/>
                <a:cs typeface="Trebuchet MS"/>
              </a:rPr>
              <a:t>u</a:t>
            </a:r>
            <a:r>
              <a:rPr sz="3600" spc="-14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3600" spc="-190" dirty="0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sz="3600" spc="-155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3600" spc="-7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3600" spc="-204" dirty="0">
                <a:solidFill>
                  <a:srgbClr val="404040"/>
                </a:solidFill>
                <a:latin typeface="Trebuchet MS"/>
                <a:cs typeface="Trebuchet MS"/>
              </a:rPr>
              <a:t>y</a:t>
            </a:r>
            <a:r>
              <a:rPr sz="3600" spc="-640" dirty="0">
                <a:solidFill>
                  <a:srgbClr val="404040"/>
                </a:solidFill>
                <a:latin typeface="Trebuchet MS"/>
                <a:cs typeface="Trebuchet MS"/>
              </a:rPr>
              <a:t>.</a:t>
            </a:r>
            <a:endParaRPr sz="3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92850" y="1448433"/>
            <a:ext cx="3967479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90" dirty="0"/>
              <a:t>OBJECTIVES</a:t>
            </a:r>
            <a:endParaRPr sz="6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05813" y="4151609"/>
            <a:ext cx="171450" cy="17144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05813" y="5427959"/>
            <a:ext cx="171450" cy="17144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05813" y="6704309"/>
            <a:ext cx="171450" cy="17144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090187" y="3853159"/>
            <a:ext cx="11011535" cy="3856354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146685">
              <a:lnSpc>
                <a:spcPts val="5030"/>
              </a:lnSpc>
              <a:spcBef>
                <a:spcPts val="275"/>
              </a:spcBef>
            </a:pPr>
            <a:r>
              <a:rPr sz="4200" b="1" spc="-204" dirty="0">
                <a:latin typeface="Trebuchet MS"/>
                <a:cs typeface="Trebuchet MS"/>
              </a:rPr>
              <a:t>R</a:t>
            </a:r>
            <a:r>
              <a:rPr sz="4200" b="1" spc="-555" dirty="0">
                <a:latin typeface="Trebuchet MS"/>
                <a:cs typeface="Trebuchet MS"/>
              </a:rPr>
              <a:t>e</a:t>
            </a:r>
            <a:r>
              <a:rPr sz="4200" b="1" spc="-315" dirty="0">
                <a:latin typeface="Trebuchet MS"/>
                <a:cs typeface="Trebuchet MS"/>
              </a:rPr>
              <a:t>a</a:t>
            </a:r>
            <a:r>
              <a:rPr sz="4200" b="1" spc="-285" dirty="0">
                <a:latin typeface="Trebuchet MS"/>
                <a:cs typeface="Trebuchet MS"/>
              </a:rPr>
              <a:t>l</a:t>
            </a:r>
            <a:r>
              <a:rPr sz="4200" b="1" spc="125" dirty="0">
                <a:latin typeface="Trebuchet MS"/>
                <a:cs typeface="Trebuchet MS"/>
              </a:rPr>
              <a:t>-</a:t>
            </a:r>
            <a:r>
              <a:rPr sz="4200" b="1" spc="-229" dirty="0">
                <a:latin typeface="Trebuchet MS"/>
                <a:cs typeface="Trebuchet MS"/>
              </a:rPr>
              <a:t>t</a:t>
            </a:r>
            <a:r>
              <a:rPr sz="4200" b="1" spc="-340" dirty="0">
                <a:latin typeface="Trebuchet MS"/>
                <a:cs typeface="Trebuchet MS"/>
              </a:rPr>
              <a:t>i</a:t>
            </a:r>
            <a:r>
              <a:rPr sz="4200" b="1" spc="-535" dirty="0">
                <a:latin typeface="Trebuchet MS"/>
                <a:cs typeface="Trebuchet MS"/>
              </a:rPr>
              <a:t>m</a:t>
            </a:r>
            <a:r>
              <a:rPr sz="4200" b="1" spc="-420" dirty="0">
                <a:latin typeface="Trebuchet MS"/>
                <a:cs typeface="Trebuchet MS"/>
              </a:rPr>
              <a:t>e</a:t>
            </a:r>
            <a:r>
              <a:rPr sz="4200" b="1" spc="-690" dirty="0">
                <a:latin typeface="Trebuchet MS"/>
                <a:cs typeface="Trebuchet MS"/>
              </a:rPr>
              <a:t> </a:t>
            </a:r>
            <a:r>
              <a:rPr sz="4200" b="1" spc="-535" dirty="0">
                <a:latin typeface="Trebuchet MS"/>
                <a:cs typeface="Trebuchet MS"/>
              </a:rPr>
              <a:t>m</a:t>
            </a:r>
            <a:r>
              <a:rPr sz="4200" b="1" spc="-455" dirty="0">
                <a:latin typeface="Trebuchet MS"/>
                <a:cs typeface="Trebuchet MS"/>
              </a:rPr>
              <a:t>o</a:t>
            </a:r>
            <a:r>
              <a:rPr sz="4200" b="1" spc="-409" dirty="0">
                <a:latin typeface="Trebuchet MS"/>
                <a:cs typeface="Trebuchet MS"/>
              </a:rPr>
              <a:t>n</a:t>
            </a:r>
            <a:r>
              <a:rPr sz="4200" b="1" spc="-340" dirty="0">
                <a:latin typeface="Trebuchet MS"/>
                <a:cs typeface="Trebuchet MS"/>
              </a:rPr>
              <a:t>i</a:t>
            </a:r>
            <a:r>
              <a:rPr sz="4200" b="1" spc="-229" dirty="0">
                <a:latin typeface="Trebuchet MS"/>
                <a:cs typeface="Trebuchet MS"/>
              </a:rPr>
              <a:t>t</a:t>
            </a:r>
            <a:r>
              <a:rPr sz="4200" b="1" spc="-455" dirty="0">
                <a:latin typeface="Trebuchet MS"/>
                <a:cs typeface="Trebuchet MS"/>
              </a:rPr>
              <a:t>o</a:t>
            </a:r>
            <a:r>
              <a:rPr sz="4200" b="1" spc="-335" dirty="0">
                <a:latin typeface="Trebuchet MS"/>
                <a:cs typeface="Trebuchet MS"/>
              </a:rPr>
              <a:t>r</a:t>
            </a:r>
            <a:r>
              <a:rPr sz="4200" b="1" spc="-340" dirty="0">
                <a:latin typeface="Trebuchet MS"/>
                <a:cs typeface="Trebuchet MS"/>
              </a:rPr>
              <a:t>i</a:t>
            </a:r>
            <a:r>
              <a:rPr sz="4200" b="1" spc="-409" dirty="0">
                <a:latin typeface="Trebuchet MS"/>
                <a:cs typeface="Trebuchet MS"/>
              </a:rPr>
              <a:t>n</a:t>
            </a:r>
            <a:r>
              <a:rPr sz="4200" b="1" spc="-85" dirty="0">
                <a:latin typeface="Trebuchet MS"/>
                <a:cs typeface="Trebuchet MS"/>
              </a:rPr>
              <a:t>g</a:t>
            </a:r>
            <a:r>
              <a:rPr sz="4200" b="1" spc="-580" dirty="0">
                <a:latin typeface="Trebuchet MS"/>
                <a:cs typeface="Trebuchet MS"/>
              </a:rPr>
              <a:t>:</a:t>
            </a:r>
            <a:r>
              <a:rPr sz="4200" b="1" spc="-690" dirty="0">
                <a:latin typeface="Trebuchet MS"/>
                <a:cs typeface="Trebuchet MS"/>
              </a:rPr>
              <a:t> </a:t>
            </a:r>
            <a:r>
              <a:rPr sz="4200" spc="-480" dirty="0">
                <a:latin typeface="Trebuchet MS"/>
                <a:cs typeface="Trebuchet MS"/>
              </a:rPr>
              <a:t>G</a:t>
            </a:r>
            <a:r>
              <a:rPr sz="4200" spc="-370" dirty="0">
                <a:latin typeface="Trebuchet MS"/>
                <a:cs typeface="Trebuchet MS"/>
              </a:rPr>
              <a:t>i</a:t>
            </a:r>
            <a:r>
              <a:rPr sz="4200" spc="-430" dirty="0">
                <a:latin typeface="Trebuchet MS"/>
                <a:cs typeface="Trebuchet MS"/>
              </a:rPr>
              <a:t>v</a:t>
            </a:r>
            <a:r>
              <a:rPr sz="4200" spc="-254" dirty="0">
                <a:latin typeface="Trebuchet MS"/>
                <a:cs typeface="Trebuchet MS"/>
              </a:rPr>
              <a:t>e</a:t>
            </a:r>
            <a:r>
              <a:rPr sz="4200" spc="-775" dirty="0">
                <a:latin typeface="Trebuchet MS"/>
                <a:cs typeface="Trebuchet MS"/>
              </a:rPr>
              <a:t> </a:t>
            </a:r>
            <a:r>
              <a:rPr sz="4200" spc="-270" dirty="0">
                <a:latin typeface="Trebuchet MS"/>
                <a:cs typeface="Trebuchet MS"/>
              </a:rPr>
              <a:t>t</a:t>
            </a:r>
            <a:r>
              <a:rPr sz="4200" spc="-225" dirty="0">
                <a:latin typeface="Trebuchet MS"/>
                <a:cs typeface="Trebuchet MS"/>
              </a:rPr>
              <a:t>h</a:t>
            </a:r>
            <a:r>
              <a:rPr sz="4200" spc="-254" dirty="0">
                <a:latin typeface="Trebuchet MS"/>
                <a:cs typeface="Trebuchet MS"/>
              </a:rPr>
              <a:t>e</a:t>
            </a:r>
            <a:r>
              <a:rPr sz="4200" spc="-775" dirty="0">
                <a:latin typeface="Trebuchet MS"/>
                <a:cs typeface="Trebuchet MS"/>
              </a:rPr>
              <a:t> </a:t>
            </a:r>
            <a:r>
              <a:rPr sz="4200" spc="-315" dirty="0">
                <a:latin typeface="Trebuchet MS"/>
                <a:cs typeface="Trebuchet MS"/>
              </a:rPr>
              <a:t>p</a:t>
            </a:r>
            <a:r>
              <a:rPr sz="4200" spc="-204" dirty="0">
                <a:latin typeface="Trebuchet MS"/>
                <a:cs typeface="Trebuchet MS"/>
              </a:rPr>
              <a:t>u</a:t>
            </a:r>
            <a:r>
              <a:rPr sz="4200" spc="-315" dirty="0">
                <a:latin typeface="Trebuchet MS"/>
                <a:cs typeface="Trebuchet MS"/>
              </a:rPr>
              <a:t>b</a:t>
            </a:r>
            <a:r>
              <a:rPr sz="4200" spc="-409" dirty="0">
                <a:latin typeface="Trebuchet MS"/>
                <a:cs typeface="Trebuchet MS"/>
              </a:rPr>
              <a:t>l</a:t>
            </a:r>
            <a:r>
              <a:rPr sz="4200" spc="-370" dirty="0">
                <a:latin typeface="Trebuchet MS"/>
                <a:cs typeface="Trebuchet MS"/>
              </a:rPr>
              <a:t>i</a:t>
            </a:r>
            <a:r>
              <a:rPr sz="4200" spc="-130" dirty="0">
                <a:latin typeface="Trebuchet MS"/>
                <a:cs typeface="Trebuchet MS"/>
              </a:rPr>
              <a:t>c</a:t>
            </a:r>
            <a:r>
              <a:rPr sz="4200" spc="-775" dirty="0">
                <a:latin typeface="Trebuchet MS"/>
                <a:cs typeface="Trebuchet MS"/>
              </a:rPr>
              <a:t> </a:t>
            </a:r>
            <a:r>
              <a:rPr sz="4200" spc="-350" dirty="0">
                <a:latin typeface="Trebuchet MS"/>
                <a:cs typeface="Trebuchet MS"/>
              </a:rPr>
              <a:t>a</a:t>
            </a:r>
            <a:r>
              <a:rPr sz="4200" spc="-225" dirty="0">
                <a:latin typeface="Trebuchet MS"/>
                <a:cs typeface="Trebuchet MS"/>
              </a:rPr>
              <a:t>n</a:t>
            </a:r>
            <a:r>
              <a:rPr sz="4200" spc="-180" dirty="0">
                <a:latin typeface="Trebuchet MS"/>
                <a:cs typeface="Trebuchet MS"/>
              </a:rPr>
              <a:t>d</a:t>
            </a:r>
            <a:r>
              <a:rPr sz="4200" spc="-775" dirty="0">
                <a:latin typeface="Trebuchet MS"/>
                <a:cs typeface="Trebuchet MS"/>
              </a:rPr>
              <a:t> </a:t>
            </a:r>
            <a:r>
              <a:rPr sz="4200" spc="-350" dirty="0">
                <a:latin typeface="Trebuchet MS"/>
                <a:cs typeface="Trebuchet MS"/>
              </a:rPr>
              <a:t>a</a:t>
            </a:r>
            <a:r>
              <a:rPr sz="4200" spc="-315" dirty="0">
                <a:latin typeface="Trebuchet MS"/>
                <a:cs typeface="Trebuchet MS"/>
              </a:rPr>
              <a:t>pp</a:t>
            </a:r>
            <a:r>
              <a:rPr sz="4200" spc="-195" dirty="0">
                <a:latin typeface="Trebuchet MS"/>
                <a:cs typeface="Trebuchet MS"/>
              </a:rPr>
              <a:t>r</a:t>
            </a:r>
            <a:r>
              <a:rPr sz="4200" spc="-290" dirty="0">
                <a:latin typeface="Trebuchet MS"/>
                <a:cs typeface="Trebuchet MS"/>
              </a:rPr>
              <a:t>o</a:t>
            </a:r>
            <a:r>
              <a:rPr sz="4200" spc="-315" dirty="0">
                <a:latin typeface="Trebuchet MS"/>
                <a:cs typeface="Trebuchet MS"/>
              </a:rPr>
              <a:t>p</a:t>
            </a:r>
            <a:r>
              <a:rPr sz="4200" spc="-195" dirty="0">
                <a:latin typeface="Trebuchet MS"/>
                <a:cs typeface="Trebuchet MS"/>
              </a:rPr>
              <a:t>r</a:t>
            </a:r>
            <a:r>
              <a:rPr sz="4200" spc="-370" dirty="0">
                <a:latin typeface="Trebuchet MS"/>
                <a:cs typeface="Trebuchet MS"/>
              </a:rPr>
              <a:t>i</a:t>
            </a:r>
            <a:r>
              <a:rPr sz="4200" spc="-350" dirty="0">
                <a:latin typeface="Trebuchet MS"/>
                <a:cs typeface="Trebuchet MS"/>
              </a:rPr>
              <a:t>a</a:t>
            </a:r>
            <a:r>
              <a:rPr sz="4200" spc="-270" dirty="0">
                <a:latin typeface="Trebuchet MS"/>
                <a:cs typeface="Trebuchet MS"/>
              </a:rPr>
              <a:t>t</a:t>
            </a:r>
            <a:r>
              <a:rPr sz="4200" spc="-180" dirty="0">
                <a:latin typeface="Trebuchet MS"/>
                <a:cs typeface="Trebuchet MS"/>
              </a:rPr>
              <a:t>e  </a:t>
            </a:r>
            <a:r>
              <a:rPr sz="4200" spc="-350" dirty="0">
                <a:latin typeface="Trebuchet MS"/>
                <a:cs typeface="Trebuchet MS"/>
              </a:rPr>
              <a:t>a</a:t>
            </a:r>
            <a:r>
              <a:rPr sz="4200" spc="-85" dirty="0">
                <a:latin typeface="Trebuchet MS"/>
                <a:cs typeface="Trebuchet MS"/>
              </a:rPr>
              <a:t>g</a:t>
            </a:r>
            <a:r>
              <a:rPr sz="4200" spc="-390" dirty="0">
                <a:latin typeface="Trebuchet MS"/>
                <a:cs typeface="Trebuchet MS"/>
              </a:rPr>
              <a:t>e</a:t>
            </a:r>
            <a:r>
              <a:rPr sz="4200" spc="-225" dirty="0">
                <a:latin typeface="Trebuchet MS"/>
                <a:cs typeface="Trebuchet MS"/>
              </a:rPr>
              <a:t>n</a:t>
            </a:r>
            <a:r>
              <a:rPr sz="4200" spc="-265" dirty="0">
                <a:latin typeface="Trebuchet MS"/>
                <a:cs typeface="Trebuchet MS"/>
              </a:rPr>
              <a:t>c</a:t>
            </a:r>
            <a:r>
              <a:rPr sz="4200" spc="-370" dirty="0">
                <a:latin typeface="Trebuchet MS"/>
                <a:cs typeface="Trebuchet MS"/>
              </a:rPr>
              <a:t>i</a:t>
            </a:r>
            <a:r>
              <a:rPr sz="4200" spc="-390" dirty="0">
                <a:latin typeface="Trebuchet MS"/>
                <a:cs typeface="Trebuchet MS"/>
              </a:rPr>
              <a:t>e</a:t>
            </a:r>
            <a:r>
              <a:rPr sz="4200" spc="125" dirty="0">
                <a:latin typeface="Trebuchet MS"/>
                <a:cs typeface="Trebuchet MS"/>
              </a:rPr>
              <a:t>s</a:t>
            </a:r>
            <a:r>
              <a:rPr sz="4200" spc="-775" dirty="0">
                <a:latin typeface="Trebuchet MS"/>
                <a:cs typeface="Trebuchet MS"/>
              </a:rPr>
              <a:t> </a:t>
            </a:r>
            <a:r>
              <a:rPr sz="4200" spc="-350" dirty="0">
                <a:latin typeface="Trebuchet MS"/>
                <a:cs typeface="Trebuchet MS"/>
              </a:rPr>
              <a:t>a</a:t>
            </a:r>
            <a:r>
              <a:rPr sz="4200" spc="-265" dirty="0">
                <a:latin typeface="Trebuchet MS"/>
                <a:cs typeface="Trebuchet MS"/>
              </a:rPr>
              <a:t>cc</a:t>
            </a:r>
            <a:r>
              <a:rPr sz="4200" spc="-390" dirty="0">
                <a:latin typeface="Trebuchet MS"/>
                <a:cs typeface="Trebuchet MS"/>
              </a:rPr>
              <a:t>e</a:t>
            </a:r>
            <a:r>
              <a:rPr sz="4200" spc="-10" dirty="0">
                <a:latin typeface="Trebuchet MS"/>
                <a:cs typeface="Trebuchet MS"/>
              </a:rPr>
              <a:t>s</a:t>
            </a:r>
            <a:r>
              <a:rPr sz="4200" spc="125" dirty="0">
                <a:latin typeface="Trebuchet MS"/>
                <a:cs typeface="Trebuchet MS"/>
              </a:rPr>
              <a:t>s</a:t>
            </a:r>
            <a:r>
              <a:rPr sz="4200" spc="-775" dirty="0">
                <a:latin typeface="Trebuchet MS"/>
                <a:cs typeface="Trebuchet MS"/>
              </a:rPr>
              <a:t> </a:t>
            </a:r>
            <a:r>
              <a:rPr sz="4200" spc="-270" dirty="0">
                <a:latin typeface="Trebuchet MS"/>
                <a:cs typeface="Trebuchet MS"/>
              </a:rPr>
              <a:t>t</a:t>
            </a:r>
            <a:r>
              <a:rPr sz="4200" spc="-155" dirty="0">
                <a:latin typeface="Trebuchet MS"/>
                <a:cs typeface="Trebuchet MS"/>
              </a:rPr>
              <a:t>o</a:t>
            </a:r>
            <a:r>
              <a:rPr sz="4200" spc="-775" dirty="0">
                <a:latin typeface="Trebuchet MS"/>
                <a:cs typeface="Trebuchet MS"/>
              </a:rPr>
              <a:t> </a:t>
            </a:r>
            <a:r>
              <a:rPr sz="4200" spc="-270" dirty="0">
                <a:latin typeface="Trebuchet MS"/>
                <a:cs typeface="Trebuchet MS"/>
              </a:rPr>
              <a:t>t</a:t>
            </a:r>
            <a:r>
              <a:rPr sz="4200" spc="-225" dirty="0">
                <a:latin typeface="Trebuchet MS"/>
                <a:cs typeface="Trebuchet MS"/>
              </a:rPr>
              <a:t>h</a:t>
            </a:r>
            <a:r>
              <a:rPr sz="4200" spc="-254" dirty="0">
                <a:latin typeface="Trebuchet MS"/>
                <a:cs typeface="Trebuchet MS"/>
              </a:rPr>
              <a:t>e</a:t>
            </a:r>
            <a:r>
              <a:rPr sz="4200" spc="-775" dirty="0">
                <a:latin typeface="Trebuchet MS"/>
                <a:cs typeface="Trebuchet MS"/>
              </a:rPr>
              <a:t> </a:t>
            </a:r>
            <a:r>
              <a:rPr sz="4200" spc="-495" dirty="0">
                <a:latin typeface="Trebuchet MS"/>
                <a:cs typeface="Trebuchet MS"/>
              </a:rPr>
              <a:t>m</a:t>
            </a:r>
            <a:r>
              <a:rPr sz="4200" spc="-290" dirty="0">
                <a:latin typeface="Trebuchet MS"/>
                <a:cs typeface="Trebuchet MS"/>
              </a:rPr>
              <a:t>o</a:t>
            </a:r>
            <a:r>
              <a:rPr sz="4200" spc="-10" dirty="0">
                <a:latin typeface="Trebuchet MS"/>
                <a:cs typeface="Trebuchet MS"/>
              </a:rPr>
              <a:t>s</a:t>
            </a:r>
            <a:r>
              <a:rPr sz="4200" spc="-135" dirty="0">
                <a:latin typeface="Trebuchet MS"/>
                <a:cs typeface="Trebuchet MS"/>
              </a:rPr>
              <a:t>t</a:t>
            </a:r>
            <a:r>
              <a:rPr sz="4200" spc="-775" dirty="0">
                <a:latin typeface="Trebuchet MS"/>
                <a:cs typeface="Trebuchet MS"/>
              </a:rPr>
              <a:t> </a:t>
            </a:r>
            <a:r>
              <a:rPr sz="4200" spc="-195" dirty="0">
                <a:latin typeface="Trebuchet MS"/>
                <a:cs typeface="Trebuchet MS"/>
              </a:rPr>
              <a:t>r</a:t>
            </a:r>
            <a:r>
              <a:rPr sz="4200" spc="-390" dirty="0">
                <a:latin typeface="Trebuchet MS"/>
                <a:cs typeface="Trebuchet MS"/>
              </a:rPr>
              <a:t>e</a:t>
            </a:r>
            <a:r>
              <a:rPr sz="4200" spc="-265" dirty="0">
                <a:latin typeface="Trebuchet MS"/>
                <a:cs typeface="Trebuchet MS"/>
              </a:rPr>
              <a:t>c</a:t>
            </a:r>
            <a:r>
              <a:rPr sz="4200" spc="-390" dirty="0">
                <a:latin typeface="Trebuchet MS"/>
                <a:cs typeface="Trebuchet MS"/>
              </a:rPr>
              <a:t>e</a:t>
            </a:r>
            <a:r>
              <a:rPr sz="4200" spc="-225" dirty="0">
                <a:latin typeface="Trebuchet MS"/>
                <a:cs typeface="Trebuchet MS"/>
              </a:rPr>
              <a:t>n</a:t>
            </a:r>
            <a:r>
              <a:rPr sz="4200" spc="-135" dirty="0">
                <a:latin typeface="Trebuchet MS"/>
                <a:cs typeface="Trebuchet MS"/>
              </a:rPr>
              <a:t>t</a:t>
            </a:r>
            <a:r>
              <a:rPr sz="4200" spc="-775" dirty="0">
                <a:latin typeface="Trebuchet MS"/>
                <a:cs typeface="Trebuchet MS"/>
              </a:rPr>
              <a:t> </a:t>
            </a:r>
            <a:r>
              <a:rPr sz="4200" spc="-350" dirty="0">
                <a:latin typeface="Trebuchet MS"/>
                <a:cs typeface="Trebuchet MS"/>
              </a:rPr>
              <a:t>a</a:t>
            </a:r>
            <a:r>
              <a:rPr sz="4200" spc="-370" dirty="0">
                <a:latin typeface="Trebuchet MS"/>
                <a:cs typeface="Trebuchet MS"/>
              </a:rPr>
              <a:t>i</a:t>
            </a:r>
            <a:r>
              <a:rPr sz="4200" spc="-60" dirty="0">
                <a:latin typeface="Trebuchet MS"/>
                <a:cs typeface="Trebuchet MS"/>
              </a:rPr>
              <a:t>r</a:t>
            </a:r>
            <a:r>
              <a:rPr sz="4200" spc="-775" dirty="0">
                <a:latin typeface="Trebuchet MS"/>
                <a:cs typeface="Trebuchet MS"/>
              </a:rPr>
              <a:t> </a:t>
            </a:r>
            <a:r>
              <a:rPr sz="4200" spc="-355" dirty="0">
                <a:latin typeface="Trebuchet MS"/>
                <a:cs typeface="Trebuchet MS"/>
              </a:rPr>
              <a:t>q</a:t>
            </a:r>
            <a:r>
              <a:rPr sz="4200" spc="-204" dirty="0">
                <a:latin typeface="Trebuchet MS"/>
                <a:cs typeface="Trebuchet MS"/>
              </a:rPr>
              <a:t>u</a:t>
            </a:r>
            <a:r>
              <a:rPr sz="4200" spc="-350" dirty="0">
                <a:latin typeface="Trebuchet MS"/>
                <a:cs typeface="Trebuchet MS"/>
              </a:rPr>
              <a:t>a</a:t>
            </a:r>
            <a:r>
              <a:rPr sz="4200" spc="-409" dirty="0">
                <a:latin typeface="Trebuchet MS"/>
                <a:cs typeface="Trebuchet MS"/>
              </a:rPr>
              <a:t>l</a:t>
            </a:r>
            <a:r>
              <a:rPr sz="4200" spc="-370" dirty="0">
                <a:latin typeface="Trebuchet MS"/>
                <a:cs typeface="Trebuchet MS"/>
              </a:rPr>
              <a:t>i</a:t>
            </a:r>
            <a:r>
              <a:rPr sz="4200" spc="-270" dirty="0">
                <a:latin typeface="Trebuchet MS"/>
                <a:cs typeface="Trebuchet MS"/>
              </a:rPr>
              <a:t>t</a:t>
            </a:r>
            <a:r>
              <a:rPr sz="4200" spc="-290" dirty="0">
                <a:latin typeface="Trebuchet MS"/>
                <a:cs typeface="Trebuchet MS"/>
              </a:rPr>
              <a:t>y</a:t>
            </a:r>
            <a:r>
              <a:rPr sz="4200" spc="-775" dirty="0">
                <a:latin typeface="Trebuchet MS"/>
                <a:cs typeface="Trebuchet MS"/>
              </a:rPr>
              <a:t> </a:t>
            </a:r>
            <a:r>
              <a:rPr sz="4200" spc="-315" dirty="0">
                <a:latin typeface="Trebuchet MS"/>
                <a:cs typeface="Trebuchet MS"/>
              </a:rPr>
              <a:t>d</a:t>
            </a:r>
            <a:r>
              <a:rPr sz="4200" spc="-350" dirty="0">
                <a:latin typeface="Trebuchet MS"/>
                <a:cs typeface="Trebuchet MS"/>
              </a:rPr>
              <a:t>a</a:t>
            </a:r>
            <a:r>
              <a:rPr sz="4200" spc="-270" dirty="0">
                <a:latin typeface="Trebuchet MS"/>
                <a:cs typeface="Trebuchet MS"/>
              </a:rPr>
              <a:t>t</a:t>
            </a:r>
            <a:r>
              <a:rPr sz="4200" spc="-350" dirty="0">
                <a:latin typeface="Trebuchet MS"/>
                <a:cs typeface="Trebuchet MS"/>
              </a:rPr>
              <a:t>a</a:t>
            </a:r>
            <a:r>
              <a:rPr sz="4200" spc="-745" dirty="0">
                <a:latin typeface="Trebuchet MS"/>
                <a:cs typeface="Trebuchet MS"/>
              </a:rPr>
              <a:t>.</a:t>
            </a:r>
            <a:endParaRPr sz="4200">
              <a:latin typeface="Trebuchet MS"/>
              <a:cs typeface="Trebuchet MS"/>
            </a:endParaRPr>
          </a:p>
          <a:p>
            <a:pPr marL="12700">
              <a:lnSpc>
                <a:spcPts val="4845"/>
              </a:lnSpc>
            </a:pPr>
            <a:r>
              <a:rPr sz="4200" spc="-270" dirty="0">
                <a:latin typeface="Trebuchet MS"/>
                <a:cs typeface="Trebuchet MS"/>
              </a:rPr>
              <a:t>Enable</a:t>
            </a:r>
            <a:r>
              <a:rPr sz="4200" spc="-775" dirty="0">
                <a:latin typeface="Trebuchet MS"/>
                <a:cs typeface="Trebuchet MS"/>
              </a:rPr>
              <a:t> </a:t>
            </a:r>
            <a:r>
              <a:rPr sz="4200" spc="-265" dirty="0">
                <a:latin typeface="Trebuchet MS"/>
                <a:cs typeface="Trebuchet MS"/>
              </a:rPr>
              <a:t>data-driven</a:t>
            </a:r>
            <a:r>
              <a:rPr sz="4200" spc="-770" dirty="0">
                <a:latin typeface="Trebuchet MS"/>
                <a:cs typeface="Trebuchet MS"/>
              </a:rPr>
              <a:t> </a:t>
            </a:r>
            <a:r>
              <a:rPr sz="4200" spc="-254" dirty="0">
                <a:latin typeface="Trebuchet MS"/>
                <a:cs typeface="Trebuchet MS"/>
              </a:rPr>
              <a:t>decision-making</a:t>
            </a:r>
            <a:r>
              <a:rPr sz="4200" spc="-770" dirty="0">
                <a:latin typeface="Trebuchet MS"/>
                <a:cs typeface="Trebuchet MS"/>
              </a:rPr>
              <a:t> </a:t>
            </a:r>
            <a:r>
              <a:rPr sz="4200" spc="-225" dirty="0">
                <a:latin typeface="Trebuchet MS"/>
                <a:cs typeface="Trebuchet MS"/>
              </a:rPr>
              <a:t>for</a:t>
            </a:r>
            <a:r>
              <a:rPr sz="4200" spc="-770" dirty="0">
                <a:latin typeface="Trebuchet MS"/>
                <a:cs typeface="Trebuchet MS"/>
              </a:rPr>
              <a:t> </a:t>
            </a:r>
            <a:r>
              <a:rPr sz="4200" spc="-295" dirty="0">
                <a:latin typeface="Trebuchet MS"/>
                <a:cs typeface="Trebuchet MS"/>
              </a:rPr>
              <a:t>pollution</a:t>
            </a:r>
            <a:endParaRPr sz="4200">
              <a:latin typeface="Trebuchet MS"/>
              <a:cs typeface="Trebuchet MS"/>
            </a:endParaRPr>
          </a:p>
          <a:p>
            <a:pPr marL="12700" marR="5080">
              <a:lnSpc>
                <a:spcPts val="5030"/>
              </a:lnSpc>
              <a:spcBef>
                <a:spcPts val="90"/>
              </a:spcBef>
            </a:pPr>
            <a:r>
              <a:rPr sz="4200" spc="-495" dirty="0">
                <a:latin typeface="Trebuchet MS"/>
                <a:cs typeface="Trebuchet MS"/>
              </a:rPr>
              <a:t>m</a:t>
            </a:r>
            <a:r>
              <a:rPr sz="4200" spc="-350" dirty="0">
                <a:latin typeface="Trebuchet MS"/>
                <a:cs typeface="Trebuchet MS"/>
              </a:rPr>
              <a:t>a</a:t>
            </a:r>
            <a:r>
              <a:rPr sz="4200" spc="-225" dirty="0">
                <a:latin typeface="Trebuchet MS"/>
                <a:cs typeface="Trebuchet MS"/>
              </a:rPr>
              <a:t>n</a:t>
            </a:r>
            <a:r>
              <a:rPr sz="4200" spc="-350" dirty="0">
                <a:latin typeface="Trebuchet MS"/>
                <a:cs typeface="Trebuchet MS"/>
              </a:rPr>
              <a:t>a</a:t>
            </a:r>
            <a:r>
              <a:rPr sz="4200" spc="-85" dirty="0">
                <a:latin typeface="Trebuchet MS"/>
                <a:cs typeface="Trebuchet MS"/>
              </a:rPr>
              <a:t>g</a:t>
            </a:r>
            <a:r>
              <a:rPr sz="4200" spc="-390" dirty="0">
                <a:latin typeface="Trebuchet MS"/>
                <a:cs typeface="Trebuchet MS"/>
              </a:rPr>
              <a:t>e</a:t>
            </a:r>
            <a:r>
              <a:rPr sz="4200" spc="-495" dirty="0">
                <a:latin typeface="Trebuchet MS"/>
                <a:cs typeface="Trebuchet MS"/>
              </a:rPr>
              <a:t>m</a:t>
            </a:r>
            <a:r>
              <a:rPr sz="4200" spc="-390" dirty="0">
                <a:latin typeface="Trebuchet MS"/>
                <a:cs typeface="Trebuchet MS"/>
              </a:rPr>
              <a:t>e</a:t>
            </a:r>
            <a:r>
              <a:rPr sz="4200" spc="-225" dirty="0">
                <a:latin typeface="Trebuchet MS"/>
                <a:cs typeface="Trebuchet MS"/>
              </a:rPr>
              <a:t>n</a:t>
            </a:r>
            <a:r>
              <a:rPr sz="4200" spc="-135" dirty="0">
                <a:latin typeface="Trebuchet MS"/>
                <a:cs typeface="Trebuchet MS"/>
              </a:rPr>
              <a:t>t</a:t>
            </a:r>
            <a:r>
              <a:rPr sz="4200" spc="-775" dirty="0">
                <a:latin typeface="Trebuchet MS"/>
                <a:cs typeface="Trebuchet MS"/>
              </a:rPr>
              <a:t> </a:t>
            </a:r>
            <a:r>
              <a:rPr sz="4200" spc="-350" dirty="0">
                <a:latin typeface="Trebuchet MS"/>
                <a:cs typeface="Trebuchet MS"/>
              </a:rPr>
              <a:t>a</a:t>
            </a:r>
            <a:r>
              <a:rPr sz="4200" spc="-225" dirty="0">
                <a:latin typeface="Trebuchet MS"/>
                <a:cs typeface="Trebuchet MS"/>
              </a:rPr>
              <a:t>n</a:t>
            </a:r>
            <a:r>
              <a:rPr sz="4200" spc="-180" dirty="0">
                <a:latin typeface="Trebuchet MS"/>
                <a:cs typeface="Trebuchet MS"/>
              </a:rPr>
              <a:t>d</a:t>
            </a:r>
            <a:r>
              <a:rPr sz="4200" spc="-775" dirty="0">
                <a:latin typeface="Trebuchet MS"/>
                <a:cs typeface="Trebuchet MS"/>
              </a:rPr>
              <a:t> </a:t>
            </a:r>
            <a:r>
              <a:rPr sz="4200" spc="-225" dirty="0">
                <a:latin typeface="Trebuchet MS"/>
                <a:cs typeface="Trebuchet MS"/>
              </a:rPr>
              <a:t>h</a:t>
            </a:r>
            <a:r>
              <a:rPr sz="4200" spc="-390" dirty="0">
                <a:latin typeface="Trebuchet MS"/>
                <a:cs typeface="Trebuchet MS"/>
              </a:rPr>
              <a:t>e</a:t>
            </a:r>
            <a:r>
              <a:rPr sz="4200" spc="-350" dirty="0">
                <a:latin typeface="Trebuchet MS"/>
                <a:cs typeface="Trebuchet MS"/>
              </a:rPr>
              <a:t>a</a:t>
            </a:r>
            <a:r>
              <a:rPr sz="4200" spc="-409" dirty="0">
                <a:latin typeface="Trebuchet MS"/>
                <a:cs typeface="Trebuchet MS"/>
              </a:rPr>
              <a:t>l</a:t>
            </a:r>
            <a:r>
              <a:rPr sz="4200" spc="-270" dirty="0">
                <a:latin typeface="Trebuchet MS"/>
                <a:cs typeface="Trebuchet MS"/>
              </a:rPr>
              <a:t>t</a:t>
            </a:r>
            <a:r>
              <a:rPr sz="4200" spc="-90" dirty="0">
                <a:latin typeface="Trebuchet MS"/>
                <a:cs typeface="Trebuchet MS"/>
              </a:rPr>
              <a:t>h</a:t>
            </a:r>
            <a:r>
              <a:rPr sz="4200" spc="-775" dirty="0">
                <a:latin typeface="Trebuchet MS"/>
                <a:cs typeface="Trebuchet MS"/>
              </a:rPr>
              <a:t> </a:t>
            </a:r>
            <a:r>
              <a:rPr sz="4200" spc="-350" dirty="0">
                <a:latin typeface="Trebuchet MS"/>
                <a:cs typeface="Trebuchet MS"/>
              </a:rPr>
              <a:t>a</a:t>
            </a:r>
            <a:r>
              <a:rPr sz="4200" spc="-409" dirty="0">
                <a:latin typeface="Trebuchet MS"/>
                <a:cs typeface="Trebuchet MS"/>
              </a:rPr>
              <a:t>l</a:t>
            </a:r>
            <a:r>
              <a:rPr sz="4200" spc="-390" dirty="0">
                <a:latin typeface="Trebuchet MS"/>
                <a:cs typeface="Trebuchet MS"/>
              </a:rPr>
              <a:t>e</a:t>
            </a:r>
            <a:r>
              <a:rPr sz="4200" spc="-195" dirty="0">
                <a:latin typeface="Trebuchet MS"/>
                <a:cs typeface="Trebuchet MS"/>
              </a:rPr>
              <a:t>r</a:t>
            </a:r>
            <a:r>
              <a:rPr sz="4200" spc="-270" dirty="0">
                <a:latin typeface="Trebuchet MS"/>
                <a:cs typeface="Trebuchet MS"/>
              </a:rPr>
              <a:t>t</a:t>
            </a:r>
            <a:r>
              <a:rPr sz="4200" spc="125" dirty="0">
                <a:latin typeface="Trebuchet MS"/>
                <a:cs typeface="Trebuchet MS"/>
              </a:rPr>
              <a:t>s</a:t>
            </a:r>
            <a:r>
              <a:rPr sz="4200" spc="-775" dirty="0">
                <a:latin typeface="Trebuchet MS"/>
                <a:cs typeface="Trebuchet MS"/>
              </a:rPr>
              <a:t> </a:t>
            </a:r>
            <a:r>
              <a:rPr sz="4200" spc="-315" dirty="0">
                <a:latin typeface="Trebuchet MS"/>
                <a:cs typeface="Trebuchet MS"/>
              </a:rPr>
              <a:t>b</a:t>
            </a:r>
            <a:r>
              <a:rPr sz="4200" spc="-290" dirty="0">
                <a:latin typeface="Trebuchet MS"/>
                <a:cs typeface="Trebuchet MS"/>
              </a:rPr>
              <a:t>y</a:t>
            </a:r>
            <a:r>
              <a:rPr sz="4200" spc="-775" dirty="0">
                <a:latin typeface="Trebuchet MS"/>
                <a:cs typeface="Trebuchet MS"/>
              </a:rPr>
              <a:t> </a:t>
            </a:r>
            <a:r>
              <a:rPr sz="4200" spc="-315" dirty="0">
                <a:latin typeface="Trebuchet MS"/>
                <a:cs typeface="Trebuchet MS"/>
              </a:rPr>
              <a:t>d</a:t>
            </a:r>
            <a:r>
              <a:rPr sz="4200" spc="-290" dirty="0">
                <a:latin typeface="Trebuchet MS"/>
                <a:cs typeface="Trebuchet MS"/>
              </a:rPr>
              <a:t>o</a:t>
            </a:r>
            <a:r>
              <a:rPr sz="4200" spc="-370" dirty="0">
                <a:latin typeface="Trebuchet MS"/>
                <a:cs typeface="Trebuchet MS"/>
              </a:rPr>
              <a:t>i</a:t>
            </a:r>
            <a:r>
              <a:rPr sz="4200" spc="-225" dirty="0">
                <a:latin typeface="Trebuchet MS"/>
                <a:cs typeface="Trebuchet MS"/>
              </a:rPr>
              <a:t>n</a:t>
            </a:r>
            <a:r>
              <a:rPr sz="4200" spc="50" dirty="0">
                <a:latin typeface="Trebuchet MS"/>
                <a:cs typeface="Trebuchet MS"/>
              </a:rPr>
              <a:t>g</a:t>
            </a:r>
            <a:r>
              <a:rPr sz="4200" spc="-775" dirty="0">
                <a:latin typeface="Trebuchet MS"/>
                <a:cs typeface="Trebuchet MS"/>
              </a:rPr>
              <a:t> </a:t>
            </a:r>
            <a:r>
              <a:rPr sz="4200" spc="-315" dirty="0">
                <a:latin typeface="Trebuchet MS"/>
                <a:cs typeface="Trebuchet MS"/>
              </a:rPr>
              <a:t>d</a:t>
            </a:r>
            <a:r>
              <a:rPr sz="4200" spc="-350" dirty="0">
                <a:latin typeface="Trebuchet MS"/>
                <a:cs typeface="Trebuchet MS"/>
              </a:rPr>
              <a:t>a</a:t>
            </a:r>
            <a:r>
              <a:rPr sz="4200" spc="-270" dirty="0">
                <a:latin typeface="Trebuchet MS"/>
                <a:cs typeface="Trebuchet MS"/>
              </a:rPr>
              <a:t>t</a:t>
            </a:r>
            <a:r>
              <a:rPr sz="4200" spc="-215" dirty="0">
                <a:latin typeface="Trebuchet MS"/>
                <a:cs typeface="Trebuchet MS"/>
              </a:rPr>
              <a:t>a</a:t>
            </a:r>
            <a:r>
              <a:rPr sz="4200" spc="-775" dirty="0">
                <a:latin typeface="Trebuchet MS"/>
                <a:cs typeface="Trebuchet MS"/>
              </a:rPr>
              <a:t> </a:t>
            </a:r>
            <a:r>
              <a:rPr sz="4200" spc="-350" dirty="0">
                <a:latin typeface="Trebuchet MS"/>
                <a:cs typeface="Trebuchet MS"/>
              </a:rPr>
              <a:t>a</a:t>
            </a:r>
            <a:r>
              <a:rPr sz="4200" spc="-225" dirty="0">
                <a:latin typeface="Trebuchet MS"/>
                <a:cs typeface="Trebuchet MS"/>
              </a:rPr>
              <a:t>n</a:t>
            </a:r>
            <a:r>
              <a:rPr sz="4200" spc="-350" dirty="0">
                <a:latin typeface="Trebuchet MS"/>
                <a:cs typeface="Trebuchet MS"/>
              </a:rPr>
              <a:t>a</a:t>
            </a:r>
            <a:r>
              <a:rPr sz="4200" spc="-409" dirty="0">
                <a:latin typeface="Trebuchet MS"/>
                <a:cs typeface="Trebuchet MS"/>
              </a:rPr>
              <a:t>l</a:t>
            </a:r>
            <a:r>
              <a:rPr sz="4200" spc="-425" dirty="0">
                <a:latin typeface="Trebuchet MS"/>
                <a:cs typeface="Trebuchet MS"/>
              </a:rPr>
              <a:t>y</a:t>
            </a:r>
            <a:r>
              <a:rPr sz="4200" spc="-10" dirty="0">
                <a:latin typeface="Trebuchet MS"/>
                <a:cs typeface="Trebuchet MS"/>
              </a:rPr>
              <a:t>s</a:t>
            </a:r>
            <a:r>
              <a:rPr sz="4200" spc="-370" dirty="0">
                <a:latin typeface="Trebuchet MS"/>
                <a:cs typeface="Trebuchet MS"/>
              </a:rPr>
              <a:t>i</a:t>
            </a:r>
            <a:r>
              <a:rPr sz="4200" spc="-10" dirty="0">
                <a:latin typeface="Trebuchet MS"/>
                <a:cs typeface="Trebuchet MS"/>
              </a:rPr>
              <a:t>s</a:t>
            </a:r>
            <a:r>
              <a:rPr sz="4200" spc="-660" dirty="0">
                <a:latin typeface="Trebuchet MS"/>
                <a:cs typeface="Trebuchet MS"/>
              </a:rPr>
              <a:t>.  </a:t>
            </a:r>
            <a:r>
              <a:rPr sz="4200" b="1" spc="-345" dirty="0">
                <a:latin typeface="Trebuchet MS"/>
                <a:cs typeface="Trebuchet MS"/>
              </a:rPr>
              <a:t>Cost-Efficiency:</a:t>
            </a:r>
            <a:r>
              <a:rPr sz="4200" b="1" spc="-685" dirty="0">
                <a:latin typeface="Trebuchet MS"/>
                <a:cs typeface="Trebuchet MS"/>
              </a:rPr>
              <a:t> </a:t>
            </a:r>
            <a:r>
              <a:rPr sz="4200" spc="-180" dirty="0">
                <a:latin typeface="Trebuchet MS"/>
                <a:cs typeface="Trebuchet MS"/>
              </a:rPr>
              <a:t>Monitor</a:t>
            </a:r>
            <a:r>
              <a:rPr sz="4200" spc="-770" dirty="0">
                <a:latin typeface="Trebuchet MS"/>
                <a:cs typeface="Trebuchet MS"/>
              </a:rPr>
              <a:t> </a:t>
            </a:r>
            <a:r>
              <a:rPr sz="4200" spc="-260" dirty="0">
                <a:latin typeface="Trebuchet MS"/>
                <a:cs typeface="Trebuchet MS"/>
              </a:rPr>
              <a:t>air</a:t>
            </a:r>
            <a:r>
              <a:rPr sz="4200" spc="-775" dirty="0">
                <a:latin typeface="Trebuchet MS"/>
                <a:cs typeface="Trebuchet MS"/>
              </a:rPr>
              <a:t> </a:t>
            </a:r>
            <a:r>
              <a:rPr sz="4200" spc="-320" dirty="0">
                <a:latin typeface="Trebuchet MS"/>
                <a:cs typeface="Trebuchet MS"/>
              </a:rPr>
              <a:t>quality</a:t>
            </a:r>
            <a:r>
              <a:rPr sz="4200" spc="-770" dirty="0">
                <a:latin typeface="Trebuchet MS"/>
                <a:cs typeface="Trebuchet MS"/>
              </a:rPr>
              <a:t> </a:t>
            </a:r>
            <a:r>
              <a:rPr sz="4200" spc="-225" dirty="0">
                <a:latin typeface="Trebuchet MS"/>
                <a:cs typeface="Trebuchet MS"/>
              </a:rPr>
              <a:t>for</a:t>
            </a:r>
            <a:r>
              <a:rPr sz="4200" spc="-770" dirty="0">
                <a:latin typeface="Trebuchet MS"/>
                <a:cs typeface="Trebuchet MS"/>
              </a:rPr>
              <a:t> </a:t>
            </a:r>
            <a:r>
              <a:rPr sz="4200" spc="-170" dirty="0">
                <a:latin typeface="Trebuchet MS"/>
                <a:cs typeface="Trebuchet MS"/>
              </a:rPr>
              <a:t>less</a:t>
            </a:r>
            <a:r>
              <a:rPr sz="4200" spc="-770" dirty="0">
                <a:latin typeface="Trebuchet MS"/>
                <a:cs typeface="Trebuchet MS"/>
              </a:rPr>
              <a:t> </a:t>
            </a:r>
            <a:r>
              <a:rPr sz="4200" spc="-340" dirty="0">
                <a:latin typeface="Trebuchet MS"/>
                <a:cs typeface="Trebuchet MS"/>
              </a:rPr>
              <a:t>money</a:t>
            </a:r>
            <a:r>
              <a:rPr sz="4200" spc="-770" dirty="0">
                <a:latin typeface="Trebuchet MS"/>
                <a:cs typeface="Trebuchet MS"/>
              </a:rPr>
              <a:t> </a:t>
            </a:r>
            <a:r>
              <a:rPr sz="4200" spc="-235" dirty="0">
                <a:latin typeface="Trebuchet MS"/>
                <a:cs typeface="Trebuchet MS"/>
              </a:rPr>
              <a:t>than </a:t>
            </a:r>
            <a:r>
              <a:rPr sz="4200" spc="-1250" dirty="0">
                <a:latin typeface="Trebuchet MS"/>
                <a:cs typeface="Trebuchet MS"/>
              </a:rPr>
              <a:t> </a:t>
            </a:r>
            <a:r>
              <a:rPr sz="4200" spc="-425" dirty="0">
                <a:latin typeface="Trebuchet MS"/>
                <a:cs typeface="Trebuchet MS"/>
              </a:rPr>
              <a:t>y</a:t>
            </a:r>
            <a:r>
              <a:rPr sz="4200" spc="-290" dirty="0">
                <a:latin typeface="Trebuchet MS"/>
                <a:cs typeface="Trebuchet MS"/>
              </a:rPr>
              <a:t>o</a:t>
            </a:r>
            <a:r>
              <a:rPr sz="4200" spc="-70" dirty="0">
                <a:latin typeface="Trebuchet MS"/>
                <a:cs typeface="Trebuchet MS"/>
              </a:rPr>
              <a:t>u</a:t>
            </a:r>
            <a:r>
              <a:rPr sz="4200" spc="-775" dirty="0">
                <a:latin typeface="Trebuchet MS"/>
                <a:cs typeface="Trebuchet MS"/>
              </a:rPr>
              <a:t> </a:t>
            </a:r>
            <a:r>
              <a:rPr sz="4200" spc="-490" dirty="0">
                <a:latin typeface="Trebuchet MS"/>
                <a:cs typeface="Trebuchet MS"/>
              </a:rPr>
              <a:t>w</a:t>
            </a:r>
            <a:r>
              <a:rPr sz="4200" spc="-290" dirty="0">
                <a:latin typeface="Trebuchet MS"/>
                <a:cs typeface="Trebuchet MS"/>
              </a:rPr>
              <a:t>o</a:t>
            </a:r>
            <a:r>
              <a:rPr sz="4200" spc="-204" dirty="0">
                <a:latin typeface="Trebuchet MS"/>
                <a:cs typeface="Trebuchet MS"/>
              </a:rPr>
              <a:t>u</a:t>
            </a:r>
            <a:r>
              <a:rPr sz="4200" spc="-409" dirty="0">
                <a:latin typeface="Trebuchet MS"/>
                <a:cs typeface="Trebuchet MS"/>
              </a:rPr>
              <a:t>l</a:t>
            </a:r>
            <a:r>
              <a:rPr sz="4200" spc="-180" dirty="0">
                <a:latin typeface="Trebuchet MS"/>
                <a:cs typeface="Trebuchet MS"/>
              </a:rPr>
              <a:t>d</a:t>
            </a:r>
            <a:r>
              <a:rPr sz="4200" spc="-775" dirty="0">
                <a:latin typeface="Trebuchet MS"/>
                <a:cs typeface="Trebuchet MS"/>
              </a:rPr>
              <a:t> </a:t>
            </a:r>
            <a:r>
              <a:rPr sz="4200" spc="-490" dirty="0">
                <a:latin typeface="Trebuchet MS"/>
                <a:cs typeface="Trebuchet MS"/>
              </a:rPr>
              <a:t>w</a:t>
            </a:r>
            <a:r>
              <a:rPr sz="4200" spc="-370" dirty="0">
                <a:latin typeface="Trebuchet MS"/>
                <a:cs typeface="Trebuchet MS"/>
              </a:rPr>
              <a:t>i</a:t>
            </a:r>
            <a:r>
              <a:rPr sz="4200" spc="-270" dirty="0">
                <a:latin typeface="Trebuchet MS"/>
                <a:cs typeface="Trebuchet MS"/>
              </a:rPr>
              <a:t>t</a:t>
            </a:r>
            <a:r>
              <a:rPr sz="4200" spc="-90" dirty="0">
                <a:latin typeface="Trebuchet MS"/>
                <a:cs typeface="Trebuchet MS"/>
              </a:rPr>
              <a:t>h</a:t>
            </a:r>
            <a:r>
              <a:rPr sz="4200" spc="-775" dirty="0">
                <a:latin typeface="Trebuchet MS"/>
                <a:cs typeface="Trebuchet MS"/>
              </a:rPr>
              <a:t> </a:t>
            </a:r>
            <a:r>
              <a:rPr sz="4200" spc="-265" dirty="0">
                <a:latin typeface="Trebuchet MS"/>
                <a:cs typeface="Trebuchet MS"/>
              </a:rPr>
              <a:t>c</a:t>
            </a:r>
            <a:r>
              <a:rPr sz="4200" spc="-290" dirty="0">
                <a:latin typeface="Trebuchet MS"/>
                <a:cs typeface="Trebuchet MS"/>
              </a:rPr>
              <a:t>o</a:t>
            </a:r>
            <a:r>
              <a:rPr sz="4200" spc="-225" dirty="0">
                <a:latin typeface="Trebuchet MS"/>
                <a:cs typeface="Trebuchet MS"/>
              </a:rPr>
              <a:t>n</a:t>
            </a:r>
            <a:r>
              <a:rPr sz="4200" spc="-430" dirty="0">
                <a:latin typeface="Trebuchet MS"/>
                <a:cs typeface="Trebuchet MS"/>
              </a:rPr>
              <a:t>v</a:t>
            </a:r>
            <a:r>
              <a:rPr sz="4200" spc="-390" dirty="0">
                <a:latin typeface="Trebuchet MS"/>
                <a:cs typeface="Trebuchet MS"/>
              </a:rPr>
              <a:t>e</a:t>
            </a:r>
            <a:r>
              <a:rPr sz="4200" spc="-225" dirty="0">
                <a:latin typeface="Trebuchet MS"/>
                <a:cs typeface="Trebuchet MS"/>
              </a:rPr>
              <a:t>n</a:t>
            </a:r>
            <a:r>
              <a:rPr sz="4200" spc="-270" dirty="0">
                <a:latin typeface="Trebuchet MS"/>
                <a:cs typeface="Trebuchet MS"/>
              </a:rPr>
              <a:t>t</a:t>
            </a:r>
            <a:r>
              <a:rPr sz="4200" spc="-370" dirty="0">
                <a:latin typeface="Trebuchet MS"/>
                <a:cs typeface="Trebuchet MS"/>
              </a:rPr>
              <a:t>i</a:t>
            </a:r>
            <a:r>
              <a:rPr sz="4200" spc="-290" dirty="0">
                <a:latin typeface="Trebuchet MS"/>
                <a:cs typeface="Trebuchet MS"/>
              </a:rPr>
              <a:t>o</a:t>
            </a:r>
            <a:r>
              <a:rPr sz="4200" spc="-225" dirty="0">
                <a:latin typeface="Trebuchet MS"/>
                <a:cs typeface="Trebuchet MS"/>
              </a:rPr>
              <a:t>n</a:t>
            </a:r>
            <a:r>
              <a:rPr sz="4200" spc="-350" dirty="0">
                <a:latin typeface="Trebuchet MS"/>
                <a:cs typeface="Trebuchet MS"/>
              </a:rPr>
              <a:t>a</a:t>
            </a:r>
            <a:r>
              <a:rPr sz="4200" spc="-275" dirty="0">
                <a:latin typeface="Trebuchet MS"/>
                <a:cs typeface="Trebuchet MS"/>
              </a:rPr>
              <a:t>l</a:t>
            </a:r>
            <a:r>
              <a:rPr sz="4200" spc="-775" dirty="0">
                <a:latin typeface="Trebuchet MS"/>
                <a:cs typeface="Trebuchet MS"/>
              </a:rPr>
              <a:t> </a:t>
            </a:r>
            <a:r>
              <a:rPr sz="4200" spc="-270" dirty="0">
                <a:latin typeface="Trebuchet MS"/>
                <a:cs typeface="Trebuchet MS"/>
              </a:rPr>
              <a:t>t</a:t>
            </a:r>
            <a:r>
              <a:rPr sz="4200" spc="-390" dirty="0">
                <a:latin typeface="Trebuchet MS"/>
                <a:cs typeface="Trebuchet MS"/>
              </a:rPr>
              <a:t>e</a:t>
            </a:r>
            <a:r>
              <a:rPr sz="4200" spc="-265" dirty="0">
                <a:latin typeface="Trebuchet MS"/>
                <a:cs typeface="Trebuchet MS"/>
              </a:rPr>
              <a:t>c</a:t>
            </a:r>
            <a:r>
              <a:rPr sz="4200" spc="-225" dirty="0">
                <a:latin typeface="Trebuchet MS"/>
                <a:cs typeface="Trebuchet MS"/>
              </a:rPr>
              <a:t>hn</a:t>
            </a:r>
            <a:r>
              <a:rPr sz="4200" spc="-370" dirty="0">
                <a:latin typeface="Trebuchet MS"/>
                <a:cs typeface="Trebuchet MS"/>
              </a:rPr>
              <a:t>i</a:t>
            </a:r>
            <a:r>
              <a:rPr sz="4200" spc="-355" dirty="0">
                <a:latin typeface="Trebuchet MS"/>
                <a:cs typeface="Trebuchet MS"/>
              </a:rPr>
              <a:t>q</a:t>
            </a:r>
            <a:r>
              <a:rPr sz="4200" spc="-204" dirty="0">
                <a:latin typeface="Trebuchet MS"/>
                <a:cs typeface="Trebuchet MS"/>
              </a:rPr>
              <a:t>u</a:t>
            </a:r>
            <a:r>
              <a:rPr sz="4200" spc="-390" dirty="0">
                <a:latin typeface="Trebuchet MS"/>
                <a:cs typeface="Trebuchet MS"/>
              </a:rPr>
              <a:t>e</a:t>
            </a:r>
            <a:r>
              <a:rPr sz="4200" spc="-10" dirty="0">
                <a:latin typeface="Trebuchet MS"/>
                <a:cs typeface="Trebuchet MS"/>
              </a:rPr>
              <a:t>s</a:t>
            </a:r>
            <a:r>
              <a:rPr sz="4200" spc="-745" dirty="0">
                <a:latin typeface="Trebuchet MS"/>
                <a:cs typeface="Trebuchet MS"/>
              </a:rPr>
              <a:t>.</a:t>
            </a:r>
            <a:endParaRPr sz="4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60372" y="1023619"/>
            <a:ext cx="292989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155" dirty="0"/>
              <a:t>P</a:t>
            </a:r>
            <a:r>
              <a:rPr sz="6000" spc="100" dirty="0"/>
              <a:t>R</a:t>
            </a:r>
            <a:r>
              <a:rPr sz="6000" spc="-330" dirty="0"/>
              <a:t>O</a:t>
            </a:r>
            <a:r>
              <a:rPr sz="6000" spc="-645" dirty="0"/>
              <a:t>J</a:t>
            </a:r>
            <a:r>
              <a:rPr sz="6000" spc="170" dirty="0"/>
              <a:t>E</a:t>
            </a:r>
            <a:r>
              <a:rPr sz="6000" spc="-145" dirty="0"/>
              <a:t>C</a:t>
            </a:r>
            <a:r>
              <a:rPr sz="6000" spc="-484" dirty="0"/>
              <a:t>T</a:t>
            </a:r>
            <a:endParaRPr sz="6000"/>
          </a:p>
        </p:txBody>
      </p:sp>
      <p:sp>
        <p:nvSpPr>
          <p:cNvPr id="3" name="object 3"/>
          <p:cNvSpPr txBox="1"/>
          <p:nvPr/>
        </p:nvSpPr>
        <p:spPr>
          <a:xfrm>
            <a:off x="2136136" y="3423919"/>
            <a:ext cx="13169900" cy="3652520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12700" marR="5080">
              <a:lnSpc>
                <a:spcPts val="5700"/>
              </a:lnSpc>
              <a:spcBef>
                <a:spcPts val="259"/>
              </a:spcBef>
            </a:pPr>
            <a:r>
              <a:rPr sz="4800" spc="-350" dirty="0">
                <a:latin typeface="Trebuchet MS"/>
                <a:cs typeface="Trebuchet MS"/>
              </a:rPr>
              <a:t>T</a:t>
            </a:r>
            <a:r>
              <a:rPr sz="4800" spc="-65" dirty="0">
                <a:latin typeface="Trebuchet MS"/>
                <a:cs typeface="Trebuchet MS"/>
              </a:rPr>
              <a:t>h</a:t>
            </a:r>
            <a:r>
              <a:rPr sz="4800" spc="-225" dirty="0">
                <a:latin typeface="Trebuchet MS"/>
                <a:cs typeface="Trebuchet MS"/>
              </a:rPr>
              <a:t>i</a:t>
            </a:r>
            <a:r>
              <a:rPr sz="4800" spc="145" dirty="0">
                <a:latin typeface="Trebuchet MS"/>
                <a:cs typeface="Trebuchet MS"/>
              </a:rPr>
              <a:t>s</a:t>
            </a:r>
            <a:r>
              <a:rPr sz="4800" spc="-495" dirty="0">
                <a:latin typeface="Trebuchet MS"/>
                <a:cs typeface="Trebuchet MS"/>
              </a:rPr>
              <a:t> </a:t>
            </a:r>
            <a:r>
              <a:rPr sz="4800" spc="-165" dirty="0">
                <a:latin typeface="Trebuchet MS"/>
                <a:cs typeface="Trebuchet MS"/>
              </a:rPr>
              <a:t>p</a:t>
            </a:r>
            <a:r>
              <a:rPr sz="4800" spc="-30" dirty="0">
                <a:latin typeface="Trebuchet MS"/>
                <a:cs typeface="Trebuchet MS"/>
              </a:rPr>
              <a:t>r</a:t>
            </a:r>
            <a:r>
              <a:rPr sz="4800" spc="-140" dirty="0">
                <a:latin typeface="Trebuchet MS"/>
                <a:cs typeface="Trebuchet MS"/>
              </a:rPr>
              <a:t>o</a:t>
            </a:r>
            <a:r>
              <a:rPr sz="4800" spc="-620" dirty="0">
                <a:latin typeface="Trebuchet MS"/>
                <a:cs typeface="Trebuchet MS"/>
              </a:rPr>
              <a:t>j</a:t>
            </a:r>
            <a:r>
              <a:rPr sz="4800" spc="-250" dirty="0">
                <a:latin typeface="Trebuchet MS"/>
                <a:cs typeface="Trebuchet MS"/>
              </a:rPr>
              <a:t>e</a:t>
            </a:r>
            <a:r>
              <a:rPr sz="4800" spc="-105" dirty="0">
                <a:latin typeface="Trebuchet MS"/>
                <a:cs typeface="Trebuchet MS"/>
              </a:rPr>
              <a:t>c</a:t>
            </a:r>
            <a:r>
              <a:rPr sz="4800" spc="-155" dirty="0">
                <a:latin typeface="Trebuchet MS"/>
                <a:cs typeface="Trebuchet MS"/>
              </a:rPr>
              <a:t>t</a:t>
            </a:r>
            <a:r>
              <a:rPr sz="4800" spc="-495" dirty="0">
                <a:latin typeface="Trebuchet MS"/>
                <a:cs typeface="Trebuchet MS"/>
              </a:rPr>
              <a:t> </a:t>
            </a:r>
            <a:r>
              <a:rPr sz="4800" spc="-40" dirty="0">
                <a:latin typeface="Trebuchet MS"/>
                <a:cs typeface="Trebuchet MS"/>
              </a:rPr>
              <a:t>u</a:t>
            </a:r>
            <a:r>
              <a:rPr sz="4800" spc="185" dirty="0">
                <a:latin typeface="Trebuchet MS"/>
                <a:cs typeface="Trebuchet MS"/>
              </a:rPr>
              <a:t>s</a:t>
            </a:r>
            <a:r>
              <a:rPr sz="4800" spc="-250" dirty="0">
                <a:latin typeface="Trebuchet MS"/>
                <a:cs typeface="Trebuchet MS"/>
              </a:rPr>
              <a:t>e</a:t>
            </a:r>
            <a:r>
              <a:rPr sz="4800" spc="145" dirty="0">
                <a:latin typeface="Trebuchet MS"/>
                <a:cs typeface="Trebuchet MS"/>
              </a:rPr>
              <a:t>s</a:t>
            </a:r>
            <a:r>
              <a:rPr sz="4800" spc="-495" dirty="0">
                <a:latin typeface="Trebuchet MS"/>
                <a:cs typeface="Trebuchet MS"/>
              </a:rPr>
              <a:t> </a:t>
            </a:r>
            <a:r>
              <a:rPr sz="4800" spc="-245" dirty="0">
                <a:latin typeface="Trebuchet MS"/>
                <a:cs typeface="Trebuchet MS"/>
              </a:rPr>
              <a:t>a</a:t>
            </a:r>
            <a:r>
              <a:rPr sz="4800" spc="-495" dirty="0">
                <a:latin typeface="Trebuchet MS"/>
                <a:cs typeface="Trebuchet MS"/>
              </a:rPr>
              <a:t> </a:t>
            </a:r>
            <a:r>
              <a:rPr sz="4800" spc="75" dirty="0">
                <a:latin typeface="Trebuchet MS"/>
                <a:cs typeface="Trebuchet MS"/>
              </a:rPr>
              <a:t>R</a:t>
            </a:r>
            <a:r>
              <a:rPr sz="4800" spc="-204" dirty="0">
                <a:latin typeface="Trebuchet MS"/>
                <a:cs typeface="Trebuchet MS"/>
              </a:rPr>
              <a:t>a</a:t>
            </a:r>
            <a:r>
              <a:rPr sz="4800" spc="185" dirty="0">
                <a:latin typeface="Trebuchet MS"/>
                <a:cs typeface="Trebuchet MS"/>
              </a:rPr>
              <a:t>s</a:t>
            </a:r>
            <a:r>
              <a:rPr sz="4800" spc="-165" dirty="0">
                <a:latin typeface="Trebuchet MS"/>
                <a:cs typeface="Trebuchet MS"/>
              </a:rPr>
              <a:t>pb</a:t>
            </a:r>
            <a:r>
              <a:rPr sz="4800" spc="-250" dirty="0">
                <a:latin typeface="Trebuchet MS"/>
                <a:cs typeface="Trebuchet MS"/>
              </a:rPr>
              <a:t>e</a:t>
            </a:r>
            <a:r>
              <a:rPr sz="4800" spc="-30" dirty="0">
                <a:latin typeface="Trebuchet MS"/>
                <a:cs typeface="Trebuchet MS"/>
              </a:rPr>
              <a:t>rr</a:t>
            </a:r>
            <a:r>
              <a:rPr sz="4800" spc="-330" dirty="0">
                <a:latin typeface="Trebuchet MS"/>
                <a:cs typeface="Trebuchet MS"/>
              </a:rPr>
              <a:t>y</a:t>
            </a:r>
            <a:r>
              <a:rPr sz="4800" spc="-495" dirty="0">
                <a:latin typeface="Trebuchet MS"/>
                <a:cs typeface="Trebuchet MS"/>
              </a:rPr>
              <a:t> </a:t>
            </a:r>
            <a:r>
              <a:rPr sz="4800" spc="120" dirty="0">
                <a:latin typeface="Trebuchet MS"/>
                <a:cs typeface="Trebuchet MS"/>
              </a:rPr>
              <a:t>P</a:t>
            </a:r>
            <a:r>
              <a:rPr sz="4800" spc="-265" dirty="0">
                <a:latin typeface="Trebuchet MS"/>
                <a:cs typeface="Trebuchet MS"/>
              </a:rPr>
              <a:t>i</a:t>
            </a:r>
            <a:r>
              <a:rPr sz="4800" spc="-495" dirty="0">
                <a:latin typeface="Trebuchet MS"/>
                <a:cs typeface="Trebuchet MS"/>
              </a:rPr>
              <a:t> </a:t>
            </a:r>
            <a:r>
              <a:rPr sz="4800" spc="-204" dirty="0">
                <a:latin typeface="Trebuchet MS"/>
                <a:cs typeface="Trebuchet MS"/>
              </a:rPr>
              <a:t>a</a:t>
            </a:r>
            <a:r>
              <a:rPr sz="4800" spc="-65" dirty="0">
                <a:latin typeface="Trebuchet MS"/>
                <a:cs typeface="Trebuchet MS"/>
              </a:rPr>
              <a:t>n</a:t>
            </a:r>
            <a:r>
              <a:rPr sz="4800" spc="-204" dirty="0">
                <a:latin typeface="Trebuchet MS"/>
                <a:cs typeface="Trebuchet MS"/>
              </a:rPr>
              <a:t>d</a:t>
            </a:r>
            <a:r>
              <a:rPr sz="4800" spc="-495" dirty="0">
                <a:latin typeface="Trebuchet MS"/>
                <a:cs typeface="Trebuchet MS"/>
              </a:rPr>
              <a:t> </a:t>
            </a:r>
            <a:r>
              <a:rPr sz="4800" spc="-245" dirty="0">
                <a:latin typeface="Trebuchet MS"/>
                <a:cs typeface="Trebuchet MS"/>
              </a:rPr>
              <a:t>a</a:t>
            </a:r>
            <a:r>
              <a:rPr sz="4800" spc="-495" dirty="0">
                <a:latin typeface="Trebuchet MS"/>
                <a:cs typeface="Trebuchet MS"/>
              </a:rPr>
              <a:t> </a:t>
            </a:r>
            <a:r>
              <a:rPr sz="4800" spc="470" dirty="0">
                <a:latin typeface="Trebuchet MS"/>
                <a:cs typeface="Trebuchet MS"/>
              </a:rPr>
              <a:t>M</a:t>
            </a:r>
            <a:r>
              <a:rPr sz="4800" spc="-280" dirty="0">
                <a:latin typeface="Trebuchet MS"/>
                <a:cs typeface="Trebuchet MS"/>
              </a:rPr>
              <a:t>Q</a:t>
            </a:r>
            <a:r>
              <a:rPr sz="4800" spc="-630" dirty="0">
                <a:latin typeface="Trebuchet MS"/>
                <a:cs typeface="Trebuchet MS"/>
              </a:rPr>
              <a:t>1</a:t>
            </a:r>
            <a:r>
              <a:rPr sz="4800" spc="-80" dirty="0">
                <a:latin typeface="Trebuchet MS"/>
                <a:cs typeface="Trebuchet MS"/>
              </a:rPr>
              <a:t>3</a:t>
            </a:r>
            <a:r>
              <a:rPr sz="4800" dirty="0">
                <a:latin typeface="Trebuchet MS"/>
                <a:cs typeface="Trebuchet MS"/>
              </a:rPr>
              <a:t>5  </a:t>
            </a:r>
            <a:r>
              <a:rPr sz="4800" spc="185" dirty="0">
                <a:latin typeface="Trebuchet MS"/>
                <a:cs typeface="Trebuchet MS"/>
              </a:rPr>
              <a:t>s</a:t>
            </a:r>
            <a:r>
              <a:rPr sz="4800" spc="-250" dirty="0">
                <a:latin typeface="Trebuchet MS"/>
                <a:cs typeface="Trebuchet MS"/>
              </a:rPr>
              <a:t>e</a:t>
            </a:r>
            <a:r>
              <a:rPr sz="4800" spc="-65" dirty="0">
                <a:latin typeface="Trebuchet MS"/>
                <a:cs typeface="Trebuchet MS"/>
              </a:rPr>
              <a:t>n</a:t>
            </a:r>
            <a:r>
              <a:rPr sz="4800" spc="185" dirty="0">
                <a:latin typeface="Trebuchet MS"/>
                <a:cs typeface="Trebuchet MS"/>
              </a:rPr>
              <a:t>s</a:t>
            </a:r>
            <a:r>
              <a:rPr sz="4800" spc="-140" dirty="0">
                <a:latin typeface="Trebuchet MS"/>
                <a:cs typeface="Trebuchet MS"/>
              </a:rPr>
              <a:t>o</a:t>
            </a:r>
            <a:r>
              <a:rPr sz="4800" spc="-70" dirty="0">
                <a:latin typeface="Trebuchet MS"/>
                <a:cs typeface="Trebuchet MS"/>
              </a:rPr>
              <a:t>r</a:t>
            </a:r>
            <a:r>
              <a:rPr sz="4800" spc="-495" dirty="0">
                <a:latin typeface="Trebuchet MS"/>
                <a:cs typeface="Trebuchet MS"/>
              </a:rPr>
              <a:t> </a:t>
            </a:r>
            <a:r>
              <a:rPr sz="4800" spc="-114" dirty="0">
                <a:latin typeface="Trebuchet MS"/>
                <a:cs typeface="Trebuchet MS"/>
              </a:rPr>
              <a:t>t</a:t>
            </a:r>
            <a:r>
              <a:rPr sz="4800" spc="-180" dirty="0">
                <a:latin typeface="Trebuchet MS"/>
                <a:cs typeface="Trebuchet MS"/>
              </a:rPr>
              <a:t>o</a:t>
            </a:r>
            <a:r>
              <a:rPr sz="4800" spc="-495" dirty="0">
                <a:latin typeface="Trebuchet MS"/>
                <a:cs typeface="Trebuchet MS"/>
              </a:rPr>
              <a:t> </a:t>
            </a:r>
            <a:r>
              <a:rPr sz="4800" spc="-114" dirty="0">
                <a:latin typeface="Trebuchet MS"/>
                <a:cs typeface="Trebuchet MS"/>
              </a:rPr>
              <a:t>t</a:t>
            </a:r>
            <a:r>
              <a:rPr sz="4800" spc="-30" dirty="0">
                <a:latin typeface="Trebuchet MS"/>
                <a:cs typeface="Trebuchet MS"/>
              </a:rPr>
              <a:t>r</a:t>
            </a:r>
            <a:r>
              <a:rPr sz="4800" spc="-204" dirty="0">
                <a:latin typeface="Trebuchet MS"/>
                <a:cs typeface="Trebuchet MS"/>
              </a:rPr>
              <a:t>a</a:t>
            </a:r>
            <a:r>
              <a:rPr sz="4800" spc="-105" dirty="0">
                <a:latin typeface="Trebuchet MS"/>
                <a:cs typeface="Trebuchet MS"/>
              </a:rPr>
              <a:t>c</a:t>
            </a:r>
            <a:r>
              <a:rPr sz="4800" spc="-265" dirty="0">
                <a:latin typeface="Trebuchet MS"/>
                <a:cs typeface="Trebuchet MS"/>
              </a:rPr>
              <a:t>k</a:t>
            </a:r>
            <a:r>
              <a:rPr sz="4800" spc="-495" dirty="0">
                <a:latin typeface="Trebuchet MS"/>
                <a:cs typeface="Trebuchet MS"/>
              </a:rPr>
              <a:t> </a:t>
            </a:r>
            <a:r>
              <a:rPr sz="4800" spc="-204" dirty="0">
                <a:latin typeface="Trebuchet MS"/>
                <a:cs typeface="Trebuchet MS"/>
              </a:rPr>
              <a:t>a</a:t>
            </a:r>
            <a:r>
              <a:rPr sz="4800" spc="-225" dirty="0">
                <a:latin typeface="Trebuchet MS"/>
                <a:cs typeface="Trebuchet MS"/>
              </a:rPr>
              <a:t>i</a:t>
            </a:r>
            <a:r>
              <a:rPr sz="4800" spc="-70" dirty="0">
                <a:latin typeface="Trebuchet MS"/>
                <a:cs typeface="Trebuchet MS"/>
              </a:rPr>
              <a:t>r</a:t>
            </a:r>
            <a:r>
              <a:rPr sz="4800" spc="-495" dirty="0">
                <a:latin typeface="Trebuchet MS"/>
                <a:cs typeface="Trebuchet MS"/>
              </a:rPr>
              <a:t> </a:t>
            </a:r>
            <a:r>
              <a:rPr sz="4800" spc="-215" dirty="0">
                <a:latin typeface="Trebuchet MS"/>
                <a:cs typeface="Trebuchet MS"/>
              </a:rPr>
              <a:t>q</a:t>
            </a:r>
            <a:r>
              <a:rPr sz="4800" spc="-40" dirty="0">
                <a:latin typeface="Trebuchet MS"/>
                <a:cs typeface="Trebuchet MS"/>
              </a:rPr>
              <a:t>u</a:t>
            </a:r>
            <a:r>
              <a:rPr sz="4800" spc="-204" dirty="0">
                <a:latin typeface="Trebuchet MS"/>
                <a:cs typeface="Trebuchet MS"/>
              </a:rPr>
              <a:t>a</a:t>
            </a:r>
            <a:r>
              <a:rPr sz="4800" spc="-275" dirty="0">
                <a:latin typeface="Trebuchet MS"/>
                <a:cs typeface="Trebuchet MS"/>
              </a:rPr>
              <a:t>l</a:t>
            </a:r>
            <a:r>
              <a:rPr sz="4800" spc="-225" dirty="0">
                <a:latin typeface="Trebuchet MS"/>
                <a:cs typeface="Trebuchet MS"/>
              </a:rPr>
              <a:t>i</a:t>
            </a:r>
            <a:r>
              <a:rPr sz="4800" spc="-114" dirty="0">
                <a:latin typeface="Trebuchet MS"/>
                <a:cs typeface="Trebuchet MS"/>
              </a:rPr>
              <a:t>t</a:t>
            </a:r>
            <a:r>
              <a:rPr sz="4800" spc="-290" dirty="0">
                <a:latin typeface="Trebuchet MS"/>
                <a:cs typeface="Trebuchet MS"/>
              </a:rPr>
              <a:t>y</a:t>
            </a:r>
            <a:r>
              <a:rPr sz="4800" spc="-855" dirty="0">
                <a:latin typeface="Trebuchet MS"/>
                <a:cs typeface="Trebuchet MS"/>
              </a:rPr>
              <a:t>.</a:t>
            </a:r>
            <a:r>
              <a:rPr sz="4800" spc="-495" dirty="0">
                <a:latin typeface="Trebuchet MS"/>
                <a:cs typeface="Trebuchet MS"/>
              </a:rPr>
              <a:t> </a:t>
            </a:r>
            <a:r>
              <a:rPr sz="4800" spc="-350" dirty="0">
                <a:latin typeface="Trebuchet MS"/>
                <a:cs typeface="Trebuchet MS"/>
              </a:rPr>
              <a:t>T</a:t>
            </a:r>
            <a:r>
              <a:rPr sz="4800" spc="-65" dirty="0">
                <a:latin typeface="Trebuchet MS"/>
                <a:cs typeface="Trebuchet MS"/>
              </a:rPr>
              <a:t>h</a:t>
            </a:r>
            <a:r>
              <a:rPr sz="4800" spc="-290" dirty="0">
                <a:latin typeface="Trebuchet MS"/>
                <a:cs typeface="Trebuchet MS"/>
              </a:rPr>
              <a:t>e</a:t>
            </a:r>
            <a:r>
              <a:rPr sz="4800" spc="-495" dirty="0">
                <a:latin typeface="Trebuchet MS"/>
                <a:cs typeface="Trebuchet MS"/>
              </a:rPr>
              <a:t> </a:t>
            </a:r>
            <a:r>
              <a:rPr sz="4800" spc="100" dirty="0">
                <a:latin typeface="Trebuchet MS"/>
                <a:cs typeface="Trebuchet MS"/>
              </a:rPr>
              <a:t>g</a:t>
            </a:r>
            <a:r>
              <a:rPr sz="4800" spc="-140" dirty="0">
                <a:latin typeface="Trebuchet MS"/>
                <a:cs typeface="Trebuchet MS"/>
              </a:rPr>
              <a:t>o</a:t>
            </a:r>
            <a:r>
              <a:rPr sz="4800" spc="-204" dirty="0">
                <a:latin typeface="Trebuchet MS"/>
                <a:cs typeface="Trebuchet MS"/>
              </a:rPr>
              <a:t>a</a:t>
            </a:r>
            <a:r>
              <a:rPr sz="4800" spc="-315" dirty="0">
                <a:latin typeface="Trebuchet MS"/>
                <a:cs typeface="Trebuchet MS"/>
              </a:rPr>
              <a:t>l</a:t>
            </a:r>
            <a:r>
              <a:rPr sz="4800" spc="-495" dirty="0">
                <a:latin typeface="Trebuchet MS"/>
                <a:cs typeface="Trebuchet MS"/>
              </a:rPr>
              <a:t> </a:t>
            </a:r>
            <a:r>
              <a:rPr sz="4800" spc="-225" dirty="0">
                <a:latin typeface="Trebuchet MS"/>
                <a:cs typeface="Trebuchet MS"/>
              </a:rPr>
              <a:t>i</a:t>
            </a:r>
            <a:r>
              <a:rPr sz="4800" spc="145" dirty="0">
                <a:latin typeface="Trebuchet MS"/>
                <a:cs typeface="Trebuchet MS"/>
              </a:rPr>
              <a:t>s</a:t>
            </a:r>
            <a:r>
              <a:rPr sz="4800" spc="-495" dirty="0">
                <a:latin typeface="Trebuchet MS"/>
                <a:cs typeface="Trebuchet MS"/>
              </a:rPr>
              <a:t> </a:t>
            </a:r>
            <a:r>
              <a:rPr sz="4800" spc="-114" dirty="0">
                <a:latin typeface="Trebuchet MS"/>
                <a:cs typeface="Trebuchet MS"/>
              </a:rPr>
              <a:t>t</a:t>
            </a:r>
            <a:r>
              <a:rPr sz="4800" spc="-180" dirty="0">
                <a:latin typeface="Trebuchet MS"/>
                <a:cs typeface="Trebuchet MS"/>
              </a:rPr>
              <a:t>o</a:t>
            </a:r>
            <a:r>
              <a:rPr sz="4800" spc="-495" dirty="0">
                <a:latin typeface="Trebuchet MS"/>
                <a:cs typeface="Trebuchet MS"/>
              </a:rPr>
              <a:t> </a:t>
            </a:r>
            <a:r>
              <a:rPr sz="4800" spc="100" dirty="0">
                <a:latin typeface="Trebuchet MS"/>
                <a:cs typeface="Trebuchet MS"/>
              </a:rPr>
              <a:t>g</a:t>
            </a:r>
            <a:r>
              <a:rPr sz="4800" spc="-204" dirty="0">
                <a:latin typeface="Trebuchet MS"/>
                <a:cs typeface="Trebuchet MS"/>
              </a:rPr>
              <a:t>a</a:t>
            </a:r>
            <a:r>
              <a:rPr sz="4800" spc="-114" dirty="0">
                <a:latin typeface="Trebuchet MS"/>
                <a:cs typeface="Trebuchet MS"/>
              </a:rPr>
              <a:t>t</a:t>
            </a:r>
            <a:r>
              <a:rPr sz="4800" spc="-65" dirty="0">
                <a:latin typeface="Trebuchet MS"/>
                <a:cs typeface="Trebuchet MS"/>
              </a:rPr>
              <a:t>h</a:t>
            </a:r>
            <a:r>
              <a:rPr sz="4800" spc="-250" dirty="0">
                <a:latin typeface="Trebuchet MS"/>
                <a:cs typeface="Trebuchet MS"/>
              </a:rPr>
              <a:t>e</a:t>
            </a:r>
            <a:r>
              <a:rPr sz="4800" spc="-70" dirty="0">
                <a:latin typeface="Trebuchet MS"/>
                <a:cs typeface="Trebuchet MS"/>
              </a:rPr>
              <a:t>r</a:t>
            </a:r>
            <a:r>
              <a:rPr sz="4800" spc="-495" dirty="0">
                <a:latin typeface="Trebuchet MS"/>
                <a:cs typeface="Trebuchet MS"/>
              </a:rPr>
              <a:t> </a:t>
            </a:r>
            <a:r>
              <a:rPr sz="4800" spc="-165" dirty="0">
                <a:latin typeface="Trebuchet MS"/>
                <a:cs typeface="Trebuchet MS"/>
              </a:rPr>
              <a:t>d</a:t>
            </a:r>
            <a:r>
              <a:rPr sz="4800" spc="-204" dirty="0">
                <a:latin typeface="Trebuchet MS"/>
                <a:cs typeface="Trebuchet MS"/>
              </a:rPr>
              <a:t>a</a:t>
            </a:r>
            <a:r>
              <a:rPr sz="4800" spc="-114" dirty="0">
                <a:latin typeface="Trebuchet MS"/>
                <a:cs typeface="Trebuchet MS"/>
              </a:rPr>
              <a:t>t</a:t>
            </a:r>
            <a:r>
              <a:rPr sz="4800" spc="-175" dirty="0">
                <a:latin typeface="Trebuchet MS"/>
                <a:cs typeface="Trebuchet MS"/>
              </a:rPr>
              <a:t>a  </a:t>
            </a:r>
            <a:r>
              <a:rPr sz="4800" spc="-140" dirty="0">
                <a:latin typeface="Trebuchet MS"/>
                <a:cs typeface="Trebuchet MS"/>
              </a:rPr>
              <a:t>o</a:t>
            </a:r>
            <a:r>
              <a:rPr sz="4800" spc="-105" dirty="0">
                <a:latin typeface="Trebuchet MS"/>
                <a:cs typeface="Trebuchet MS"/>
              </a:rPr>
              <a:t>n</a:t>
            </a:r>
            <a:r>
              <a:rPr sz="4800" spc="-495" dirty="0">
                <a:latin typeface="Trebuchet MS"/>
                <a:cs typeface="Trebuchet MS"/>
              </a:rPr>
              <a:t> </a:t>
            </a:r>
            <a:r>
              <a:rPr sz="4800" spc="-105" dirty="0">
                <a:latin typeface="Trebuchet MS"/>
                <a:cs typeface="Trebuchet MS"/>
              </a:rPr>
              <a:t>c</a:t>
            </a:r>
            <a:r>
              <a:rPr sz="4800" spc="-40" dirty="0">
                <a:latin typeface="Trebuchet MS"/>
                <a:cs typeface="Trebuchet MS"/>
              </a:rPr>
              <a:t>u</a:t>
            </a:r>
            <a:r>
              <a:rPr sz="4800" spc="-30" dirty="0">
                <a:latin typeface="Trebuchet MS"/>
                <a:cs typeface="Trebuchet MS"/>
              </a:rPr>
              <a:t>rr</a:t>
            </a:r>
            <a:r>
              <a:rPr sz="4800" spc="-250" dirty="0">
                <a:latin typeface="Trebuchet MS"/>
                <a:cs typeface="Trebuchet MS"/>
              </a:rPr>
              <a:t>e</a:t>
            </a:r>
            <a:r>
              <a:rPr sz="4800" spc="-65" dirty="0">
                <a:latin typeface="Trebuchet MS"/>
                <a:cs typeface="Trebuchet MS"/>
              </a:rPr>
              <a:t>n</a:t>
            </a:r>
            <a:r>
              <a:rPr sz="4800" spc="-155" dirty="0">
                <a:latin typeface="Trebuchet MS"/>
                <a:cs typeface="Trebuchet MS"/>
              </a:rPr>
              <a:t>t</a:t>
            </a:r>
            <a:r>
              <a:rPr sz="4800" spc="-495" dirty="0">
                <a:latin typeface="Trebuchet MS"/>
                <a:cs typeface="Trebuchet MS"/>
              </a:rPr>
              <a:t> </a:t>
            </a:r>
            <a:r>
              <a:rPr sz="4800" spc="-204" dirty="0">
                <a:latin typeface="Trebuchet MS"/>
                <a:cs typeface="Trebuchet MS"/>
              </a:rPr>
              <a:t>a</a:t>
            </a:r>
            <a:r>
              <a:rPr sz="4800" spc="-225" dirty="0">
                <a:latin typeface="Trebuchet MS"/>
                <a:cs typeface="Trebuchet MS"/>
              </a:rPr>
              <a:t>i</a:t>
            </a:r>
            <a:r>
              <a:rPr sz="4800" spc="-70" dirty="0">
                <a:latin typeface="Trebuchet MS"/>
                <a:cs typeface="Trebuchet MS"/>
              </a:rPr>
              <a:t>r</a:t>
            </a:r>
            <a:r>
              <a:rPr sz="4800" spc="-495" dirty="0">
                <a:latin typeface="Trebuchet MS"/>
                <a:cs typeface="Trebuchet MS"/>
              </a:rPr>
              <a:t> </a:t>
            </a:r>
            <a:r>
              <a:rPr sz="4800" spc="-215" dirty="0">
                <a:latin typeface="Trebuchet MS"/>
                <a:cs typeface="Trebuchet MS"/>
              </a:rPr>
              <a:t>q</a:t>
            </a:r>
            <a:r>
              <a:rPr sz="4800" spc="-40" dirty="0">
                <a:latin typeface="Trebuchet MS"/>
                <a:cs typeface="Trebuchet MS"/>
              </a:rPr>
              <a:t>u</a:t>
            </a:r>
            <a:r>
              <a:rPr sz="4800" spc="-204" dirty="0">
                <a:latin typeface="Trebuchet MS"/>
                <a:cs typeface="Trebuchet MS"/>
              </a:rPr>
              <a:t>a</a:t>
            </a:r>
            <a:r>
              <a:rPr sz="4800" spc="-275" dirty="0">
                <a:latin typeface="Trebuchet MS"/>
                <a:cs typeface="Trebuchet MS"/>
              </a:rPr>
              <a:t>l</a:t>
            </a:r>
            <a:r>
              <a:rPr sz="4800" spc="-225" dirty="0">
                <a:latin typeface="Trebuchet MS"/>
                <a:cs typeface="Trebuchet MS"/>
              </a:rPr>
              <a:t>i</a:t>
            </a:r>
            <a:r>
              <a:rPr sz="4800" spc="-114" dirty="0">
                <a:latin typeface="Trebuchet MS"/>
                <a:cs typeface="Trebuchet MS"/>
              </a:rPr>
              <a:t>t</a:t>
            </a:r>
            <a:r>
              <a:rPr sz="4800" spc="-330" dirty="0">
                <a:latin typeface="Trebuchet MS"/>
                <a:cs typeface="Trebuchet MS"/>
              </a:rPr>
              <a:t>y</a:t>
            </a:r>
            <a:r>
              <a:rPr sz="4800" spc="-495" dirty="0">
                <a:latin typeface="Trebuchet MS"/>
                <a:cs typeface="Trebuchet MS"/>
              </a:rPr>
              <a:t> </a:t>
            </a:r>
            <a:r>
              <a:rPr sz="4800" spc="-204" dirty="0">
                <a:latin typeface="Trebuchet MS"/>
                <a:cs typeface="Trebuchet MS"/>
              </a:rPr>
              <a:t>a</a:t>
            </a:r>
            <a:r>
              <a:rPr sz="4800" spc="-65" dirty="0">
                <a:latin typeface="Trebuchet MS"/>
                <a:cs typeface="Trebuchet MS"/>
              </a:rPr>
              <a:t>n</a:t>
            </a:r>
            <a:r>
              <a:rPr sz="4800" spc="-204" dirty="0">
                <a:latin typeface="Trebuchet MS"/>
                <a:cs typeface="Trebuchet MS"/>
              </a:rPr>
              <a:t>d</a:t>
            </a:r>
            <a:r>
              <a:rPr sz="4800" spc="-495" dirty="0">
                <a:latin typeface="Trebuchet MS"/>
                <a:cs typeface="Trebuchet MS"/>
              </a:rPr>
              <a:t> </a:t>
            </a:r>
            <a:r>
              <a:rPr sz="4800" spc="-114" dirty="0">
                <a:latin typeface="Trebuchet MS"/>
                <a:cs typeface="Trebuchet MS"/>
              </a:rPr>
              <a:t>t</a:t>
            </a:r>
            <a:r>
              <a:rPr sz="4800" spc="-30" dirty="0">
                <a:latin typeface="Trebuchet MS"/>
                <a:cs typeface="Trebuchet MS"/>
              </a:rPr>
              <a:t>r</a:t>
            </a:r>
            <a:r>
              <a:rPr sz="4800" spc="-204" dirty="0">
                <a:latin typeface="Trebuchet MS"/>
                <a:cs typeface="Trebuchet MS"/>
              </a:rPr>
              <a:t>a</a:t>
            </a:r>
            <a:r>
              <a:rPr sz="4800" spc="-65" dirty="0">
                <a:latin typeface="Trebuchet MS"/>
                <a:cs typeface="Trebuchet MS"/>
              </a:rPr>
              <a:t>n</a:t>
            </a:r>
            <a:r>
              <a:rPr sz="4800" spc="185" dirty="0">
                <a:latin typeface="Trebuchet MS"/>
                <a:cs typeface="Trebuchet MS"/>
              </a:rPr>
              <a:t>s</a:t>
            </a:r>
            <a:r>
              <a:rPr sz="4800" spc="-175" dirty="0">
                <a:latin typeface="Trebuchet MS"/>
                <a:cs typeface="Trebuchet MS"/>
              </a:rPr>
              <a:t>f</a:t>
            </a:r>
            <a:r>
              <a:rPr sz="4800" spc="-250" dirty="0">
                <a:latin typeface="Trebuchet MS"/>
                <a:cs typeface="Trebuchet MS"/>
              </a:rPr>
              <a:t>e</a:t>
            </a:r>
            <a:r>
              <a:rPr sz="4800" spc="-70" dirty="0">
                <a:latin typeface="Trebuchet MS"/>
                <a:cs typeface="Trebuchet MS"/>
              </a:rPr>
              <a:t>r</a:t>
            </a:r>
            <a:r>
              <a:rPr sz="4800" spc="-495" dirty="0">
                <a:latin typeface="Trebuchet MS"/>
                <a:cs typeface="Trebuchet MS"/>
              </a:rPr>
              <a:t> </a:t>
            </a:r>
            <a:r>
              <a:rPr sz="4800" spc="-225" dirty="0">
                <a:latin typeface="Trebuchet MS"/>
                <a:cs typeface="Trebuchet MS"/>
              </a:rPr>
              <a:t>i</a:t>
            </a:r>
            <a:r>
              <a:rPr sz="4800" spc="-155" dirty="0">
                <a:latin typeface="Trebuchet MS"/>
                <a:cs typeface="Trebuchet MS"/>
              </a:rPr>
              <a:t>t</a:t>
            </a:r>
            <a:r>
              <a:rPr sz="4800" spc="-495" dirty="0">
                <a:latin typeface="Trebuchet MS"/>
                <a:cs typeface="Trebuchet MS"/>
              </a:rPr>
              <a:t> </a:t>
            </a:r>
            <a:r>
              <a:rPr sz="4800" spc="-114" dirty="0">
                <a:latin typeface="Trebuchet MS"/>
                <a:cs typeface="Trebuchet MS"/>
              </a:rPr>
              <a:t>t</a:t>
            </a:r>
            <a:r>
              <a:rPr sz="4800" spc="-180" dirty="0">
                <a:latin typeface="Trebuchet MS"/>
                <a:cs typeface="Trebuchet MS"/>
              </a:rPr>
              <a:t>o</a:t>
            </a:r>
            <a:r>
              <a:rPr sz="4800" spc="-495" dirty="0">
                <a:latin typeface="Trebuchet MS"/>
                <a:cs typeface="Trebuchet MS"/>
              </a:rPr>
              <a:t> </a:t>
            </a:r>
            <a:r>
              <a:rPr sz="4800" spc="-245" dirty="0">
                <a:latin typeface="Trebuchet MS"/>
                <a:cs typeface="Trebuchet MS"/>
              </a:rPr>
              <a:t>a</a:t>
            </a:r>
            <a:r>
              <a:rPr sz="4800" spc="-495" dirty="0">
                <a:latin typeface="Trebuchet MS"/>
                <a:cs typeface="Trebuchet MS"/>
              </a:rPr>
              <a:t> </a:t>
            </a:r>
            <a:r>
              <a:rPr sz="4800" spc="-165" dirty="0">
                <a:latin typeface="Trebuchet MS"/>
                <a:cs typeface="Trebuchet MS"/>
              </a:rPr>
              <a:t>d</a:t>
            </a:r>
            <a:r>
              <a:rPr sz="4800" spc="-225" dirty="0">
                <a:latin typeface="Trebuchet MS"/>
                <a:cs typeface="Trebuchet MS"/>
              </a:rPr>
              <a:t>i</a:t>
            </a:r>
            <a:r>
              <a:rPr sz="4800" spc="185" dirty="0">
                <a:latin typeface="Trebuchet MS"/>
                <a:cs typeface="Trebuchet MS"/>
              </a:rPr>
              <a:t>s</a:t>
            </a:r>
            <a:r>
              <a:rPr sz="4800" spc="-114" dirty="0">
                <a:latin typeface="Trebuchet MS"/>
                <a:cs typeface="Trebuchet MS"/>
              </a:rPr>
              <a:t>t</a:t>
            </a:r>
            <a:r>
              <a:rPr sz="4800" spc="-204" dirty="0">
                <a:latin typeface="Trebuchet MS"/>
                <a:cs typeface="Trebuchet MS"/>
              </a:rPr>
              <a:t>a</a:t>
            </a:r>
            <a:r>
              <a:rPr sz="4800" spc="-65" dirty="0">
                <a:latin typeface="Trebuchet MS"/>
                <a:cs typeface="Trebuchet MS"/>
              </a:rPr>
              <a:t>n</a:t>
            </a:r>
            <a:r>
              <a:rPr sz="4800" spc="-130" dirty="0">
                <a:latin typeface="Trebuchet MS"/>
                <a:cs typeface="Trebuchet MS"/>
              </a:rPr>
              <a:t>t  </a:t>
            </a:r>
            <a:r>
              <a:rPr sz="4800" spc="185" dirty="0">
                <a:latin typeface="Trebuchet MS"/>
                <a:cs typeface="Trebuchet MS"/>
              </a:rPr>
              <a:t>s</a:t>
            </a:r>
            <a:r>
              <a:rPr sz="4800" spc="-250" dirty="0">
                <a:latin typeface="Trebuchet MS"/>
                <a:cs typeface="Trebuchet MS"/>
              </a:rPr>
              <a:t>e</a:t>
            </a:r>
            <a:r>
              <a:rPr sz="4800" spc="-30" dirty="0">
                <a:latin typeface="Trebuchet MS"/>
                <a:cs typeface="Trebuchet MS"/>
              </a:rPr>
              <a:t>r</a:t>
            </a:r>
            <a:r>
              <a:rPr sz="4800" spc="-295" dirty="0">
                <a:latin typeface="Trebuchet MS"/>
                <a:cs typeface="Trebuchet MS"/>
              </a:rPr>
              <a:t>v</a:t>
            </a:r>
            <a:r>
              <a:rPr sz="4800" spc="-250" dirty="0">
                <a:latin typeface="Trebuchet MS"/>
                <a:cs typeface="Trebuchet MS"/>
              </a:rPr>
              <a:t>e</a:t>
            </a:r>
            <a:r>
              <a:rPr sz="4800" spc="-70" dirty="0">
                <a:latin typeface="Trebuchet MS"/>
                <a:cs typeface="Trebuchet MS"/>
              </a:rPr>
              <a:t>r</a:t>
            </a:r>
            <a:r>
              <a:rPr sz="4800" spc="-495" dirty="0">
                <a:latin typeface="Trebuchet MS"/>
                <a:cs typeface="Trebuchet MS"/>
              </a:rPr>
              <a:t> </a:t>
            </a:r>
            <a:r>
              <a:rPr sz="4800" spc="-175" dirty="0">
                <a:latin typeface="Trebuchet MS"/>
                <a:cs typeface="Trebuchet MS"/>
              </a:rPr>
              <a:t>f</a:t>
            </a:r>
            <a:r>
              <a:rPr sz="4800" spc="-140" dirty="0">
                <a:latin typeface="Trebuchet MS"/>
                <a:cs typeface="Trebuchet MS"/>
              </a:rPr>
              <a:t>o</a:t>
            </a:r>
            <a:r>
              <a:rPr sz="4800" spc="-70" dirty="0">
                <a:latin typeface="Trebuchet MS"/>
                <a:cs typeface="Trebuchet MS"/>
              </a:rPr>
              <a:t>r</a:t>
            </a:r>
            <a:r>
              <a:rPr sz="4800" spc="-495" dirty="0">
                <a:latin typeface="Trebuchet MS"/>
                <a:cs typeface="Trebuchet MS"/>
              </a:rPr>
              <a:t> </a:t>
            </a:r>
            <a:r>
              <a:rPr sz="4800" spc="-204" dirty="0">
                <a:latin typeface="Trebuchet MS"/>
                <a:cs typeface="Trebuchet MS"/>
              </a:rPr>
              <a:t>a</a:t>
            </a:r>
            <a:r>
              <a:rPr sz="4800" spc="-65" dirty="0">
                <a:latin typeface="Trebuchet MS"/>
                <a:cs typeface="Trebuchet MS"/>
              </a:rPr>
              <a:t>n</a:t>
            </a:r>
            <a:r>
              <a:rPr sz="4800" spc="-204" dirty="0">
                <a:latin typeface="Trebuchet MS"/>
                <a:cs typeface="Trebuchet MS"/>
              </a:rPr>
              <a:t>a</a:t>
            </a:r>
            <a:r>
              <a:rPr sz="4800" spc="-275" dirty="0">
                <a:latin typeface="Trebuchet MS"/>
                <a:cs typeface="Trebuchet MS"/>
              </a:rPr>
              <a:t>l</a:t>
            </a:r>
            <a:r>
              <a:rPr sz="4800" spc="-290" dirty="0">
                <a:latin typeface="Trebuchet MS"/>
                <a:cs typeface="Trebuchet MS"/>
              </a:rPr>
              <a:t>y</a:t>
            </a:r>
            <a:r>
              <a:rPr sz="4800" spc="185" dirty="0">
                <a:latin typeface="Trebuchet MS"/>
                <a:cs typeface="Trebuchet MS"/>
              </a:rPr>
              <a:t>s</a:t>
            </a:r>
            <a:r>
              <a:rPr sz="4800" spc="-225" dirty="0">
                <a:latin typeface="Trebuchet MS"/>
                <a:cs typeface="Trebuchet MS"/>
              </a:rPr>
              <a:t>i</a:t>
            </a:r>
            <a:r>
              <a:rPr sz="4800" spc="185" dirty="0">
                <a:latin typeface="Trebuchet MS"/>
                <a:cs typeface="Trebuchet MS"/>
              </a:rPr>
              <a:t>s</a:t>
            </a:r>
            <a:r>
              <a:rPr sz="4800" spc="-855" dirty="0">
                <a:latin typeface="Trebuchet MS"/>
                <a:cs typeface="Trebuchet MS"/>
              </a:rPr>
              <a:t>.</a:t>
            </a:r>
            <a:r>
              <a:rPr sz="4800" spc="-495" dirty="0">
                <a:latin typeface="Trebuchet MS"/>
                <a:cs typeface="Trebuchet MS"/>
              </a:rPr>
              <a:t> </a:t>
            </a:r>
            <a:r>
              <a:rPr sz="4800" spc="295" dirty="0">
                <a:latin typeface="Trebuchet MS"/>
                <a:cs typeface="Trebuchet MS"/>
              </a:rPr>
              <a:t>S</a:t>
            </a:r>
            <a:r>
              <a:rPr sz="4800" spc="-250" dirty="0">
                <a:latin typeface="Trebuchet MS"/>
                <a:cs typeface="Trebuchet MS"/>
              </a:rPr>
              <a:t>e</a:t>
            </a:r>
            <a:r>
              <a:rPr sz="4800" spc="-65" dirty="0">
                <a:latin typeface="Trebuchet MS"/>
                <a:cs typeface="Trebuchet MS"/>
              </a:rPr>
              <a:t>n</a:t>
            </a:r>
            <a:r>
              <a:rPr sz="4800" spc="185" dirty="0">
                <a:latin typeface="Trebuchet MS"/>
                <a:cs typeface="Trebuchet MS"/>
              </a:rPr>
              <a:t>s</a:t>
            </a:r>
            <a:r>
              <a:rPr sz="4800" spc="-140" dirty="0">
                <a:latin typeface="Trebuchet MS"/>
                <a:cs typeface="Trebuchet MS"/>
              </a:rPr>
              <a:t>o</a:t>
            </a:r>
            <a:r>
              <a:rPr sz="4800" spc="-70" dirty="0">
                <a:latin typeface="Trebuchet MS"/>
                <a:cs typeface="Trebuchet MS"/>
              </a:rPr>
              <a:t>r</a:t>
            </a:r>
            <a:r>
              <a:rPr sz="4800" spc="-495" dirty="0">
                <a:latin typeface="Trebuchet MS"/>
                <a:cs typeface="Trebuchet MS"/>
              </a:rPr>
              <a:t> </a:t>
            </a:r>
            <a:r>
              <a:rPr sz="4800" spc="-105" dirty="0">
                <a:latin typeface="Trebuchet MS"/>
                <a:cs typeface="Trebuchet MS"/>
              </a:rPr>
              <a:t>c</a:t>
            </a:r>
            <a:r>
              <a:rPr sz="4800" spc="-204" dirty="0">
                <a:latin typeface="Trebuchet MS"/>
                <a:cs typeface="Trebuchet MS"/>
              </a:rPr>
              <a:t>a</a:t>
            </a:r>
            <a:r>
              <a:rPr sz="4800" spc="-275" dirty="0">
                <a:latin typeface="Trebuchet MS"/>
                <a:cs typeface="Trebuchet MS"/>
              </a:rPr>
              <a:t>l</a:t>
            </a:r>
            <a:r>
              <a:rPr sz="4800" spc="-225" dirty="0">
                <a:latin typeface="Trebuchet MS"/>
                <a:cs typeface="Trebuchet MS"/>
              </a:rPr>
              <a:t>i</a:t>
            </a:r>
            <a:r>
              <a:rPr sz="4800" spc="-165" dirty="0">
                <a:latin typeface="Trebuchet MS"/>
                <a:cs typeface="Trebuchet MS"/>
              </a:rPr>
              <a:t>b</a:t>
            </a:r>
            <a:r>
              <a:rPr sz="4800" spc="-30" dirty="0">
                <a:latin typeface="Trebuchet MS"/>
                <a:cs typeface="Trebuchet MS"/>
              </a:rPr>
              <a:t>r</a:t>
            </a:r>
            <a:r>
              <a:rPr sz="4800" spc="-204" dirty="0">
                <a:latin typeface="Trebuchet MS"/>
                <a:cs typeface="Trebuchet MS"/>
              </a:rPr>
              <a:t>a</a:t>
            </a:r>
            <a:r>
              <a:rPr sz="4800" spc="-114" dirty="0">
                <a:latin typeface="Trebuchet MS"/>
                <a:cs typeface="Trebuchet MS"/>
              </a:rPr>
              <a:t>t</a:t>
            </a:r>
            <a:r>
              <a:rPr sz="4800" spc="-225" dirty="0">
                <a:latin typeface="Trebuchet MS"/>
                <a:cs typeface="Trebuchet MS"/>
              </a:rPr>
              <a:t>i</a:t>
            </a:r>
            <a:r>
              <a:rPr sz="4800" spc="-140" dirty="0">
                <a:latin typeface="Trebuchet MS"/>
                <a:cs typeface="Trebuchet MS"/>
              </a:rPr>
              <a:t>o</a:t>
            </a:r>
            <a:r>
              <a:rPr sz="4800" spc="-65" dirty="0">
                <a:latin typeface="Trebuchet MS"/>
                <a:cs typeface="Trebuchet MS"/>
              </a:rPr>
              <a:t>n</a:t>
            </a:r>
            <a:r>
              <a:rPr sz="4800" spc="-855" dirty="0">
                <a:latin typeface="Trebuchet MS"/>
                <a:cs typeface="Trebuchet MS"/>
              </a:rPr>
              <a:t>,</a:t>
            </a:r>
            <a:r>
              <a:rPr sz="4800" spc="-495" dirty="0">
                <a:latin typeface="Trebuchet MS"/>
                <a:cs typeface="Trebuchet MS"/>
              </a:rPr>
              <a:t> </a:t>
            </a:r>
            <a:r>
              <a:rPr sz="4800" spc="-165" dirty="0">
                <a:latin typeface="Trebuchet MS"/>
                <a:cs typeface="Trebuchet MS"/>
              </a:rPr>
              <a:t>d</a:t>
            </a:r>
            <a:r>
              <a:rPr sz="4800" spc="-204" dirty="0">
                <a:latin typeface="Trebuchet MS"/>
                <a:cs typeface="Trebuchet MS"/>
              </a:rPr>
              <a:t>a</a:t>
            </a:r>
            <a:r>
              <a:rPr sz="4800" spc="-114" dirty="0">
                <a:latin typeface="Trebuchet MS"/>
                <a:cs typeface="Trebuchet MS"/>
              </a:rPr>
              <a:t>t</a:t>
            </a:r>
            <a:r>
              <a:rPr sz="4800" spc="-175" dirty="0">
                <a:latin typeface="Trebuchet MS"/>
                <a:cs typeface="Trebuchet MS"/>
              </a:rPr>
              <a:t>a  </a:t>
            </a:r>
            <a:r>
              <a:rPr sz="4800" spc="-170" dirty="0">
                <a:latin typeface="Trebuchet MS"/>
                <a:cs typeface="Trebuchet MS"/>
              </a:rPr>
              <a:t>transfer,</a:t>
            </a:r>
            <a:r>
              <a:rPr sz="4800" spc="-484" dirty="0">
                <a:latin typeface="Trebuchet MS"/>
                <a:cs typeface="Trebuchet MS"/>
              </a:rPr>
              <a:t> </a:t>
            </a:r>
            <a:r>
              <a:rPr sz="4800" spc="-160" dirty="0">
                <a:latin typeface="Trebuchet MS"/>
                <a:cs typeface="Trebuchet MS"/>
              </a:rPr>
              <a:t>and</a:t>
            </a:r>
            <a:r>
              <a:rPr sz="4800" spc="-484" dirty="0">
                <a:latin typeface="Trebuchet MS"/>
                <a:cs typeface="Trebuchet MS"/>
              </a:rPr>
              <a:t> </a:t>
            </a:r>
            <a:r>
              <a:rPr sz="4800" spc="-120" dirty="0">
                <a:latin typeface="Trebuchet MS"/>
                <a:cs typeface="Trebuchet MS"/>
              </a:rPr>
              <a:t>server</a:t>
            </a:r>
            <a:r>
              <a:rPr sz="4800" spc="-480" dirty="0">
                <a:latin typeface="Trebuchet MS"/>
                <a:cs typeface="Trebuchet MS"/>
              </a:rPr>
              <a:t> </a:t>
            </a:r>
            <a:r>
              <a:rPr sz="4800" spc="-114" dirty="0">
                <a:latin typeface="Trebuchet MS"/>
                <a:cs typeface="Trebuchet MS"/>
              </a:rPr>
              <a:t>configuration</a:t>
            </a:r>
            <a:r>
              <a:rPr sz="4800" spc="-484" dirty="0">
                <a:latin typeface="Trebuchet MS"/>
                <a:cs typeface="Trebuchet MS"/>
              </a:rPr>
              <a:t> </a:t>
            </a:r>
            <a:r>
              <a:rPr sz="4800" spc="-175" dirty="0">
                <a:latin typeface="Trebuchet MS"/>
                <a:cs typeface="Trebuchet MS"/>
              </a:rPr>
              <a:t>are</a:t>
            </a:r>
            <a:r>
              <a:rPr sz="4800" spc="-480" dirty="0">
                <a:latin typeface="Trebuchet MS"/>
                <a:cs typeface="Trebuchet MS"/>
              </a:rPr>
              <a:t> </a:t>
            </a:r>
            <a:r>
              <a:rPr sz="4800" spc="-165" dirty="0">
                <a:latin typeface="Trebuchet MS"/>
                <a:cs typeface="Trebuchet MS"/>
              </a:rPr>
              <a:t>prerequisites.</a:t>
            </a:r>
            <a:endParaRPr sz="4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18488" y="1366516"/>
            <a:ext cx="533908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90" dirty="0"/>
              <a:t>REQUIREMENTS</a:t>
            </a:r>
            <a:endParaRPr sz="6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69668" y="3731891"/>
            <a:ext cx="171450" cy="17144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69668" y="4370066"/>
            <a:ext cx="171450" cy="17144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69668" y="5008241"/>
            <a:ext cx="171450" cy="17144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69668" y="5646416"/>
            <a:ext cx="171450" cy="17144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69668" y="6284591"/>
            <a:ext cx="171450" cy="17144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455084" y="3433441"/>
            <a:ext cx="9809480" cy="321818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1343660">
              <a:lnSpc>
                <a:spcPts val="5030"/>
              </a:lnSpc>
              <a:spcBef>
                <a:spcPts val="275"/>
              </a:spcBef>
            </a:pPr>
            <a:r>
              <a:rPr sz="4200" spc="65" dirty="0">
                <a:latin typeface="Trebuchet MS"/>
                <a:cs typeface="Trebuchet MS"/>
              </a:rPr>
              <a:t>R</a:t>
            </a:r>
            <a:r>
              <a:rPr sz="4200" spc="-180" dirty="0">
                <a:latin typeface="Trebuchet MS"/>
                <a:cs typeface="Trebuchet MS"/>
              </a:rPr>
              <a:t>a</a:t>
            </a:r>
            <a:r>
              <a:rPr sz="4200" spc="160" dirty="0">
                <a:latin typeface="Trebuchet MS"/>
                <a:cs typeface="Trebuchet MS"/>
              </a:rPr>
              <a:t>s</a:t>
            </a:r>
            <a:r>
              <a:rPr sz="4200" spc="-145" dirty="0">
                <a:latin typeface="Trebuchet MS"/>
                <a:cs typeface="Trebuchet MS"/>
              </a:rPr>
              <a:t>pb</a:t>
            </a:r>
            <a:r>
              <a:rPr sz="4200" spc="-220" dirty="0">
                <a:latin typeface="Trebuchet MS"/>
                <a:cs typeface="Trebuchet MS"/>
              </a:rPr>
              <a:t>e</a:t>
            </a:r>
            <a:r>
              <a:rPr sz="4200" spc="-25" dirty="0">
                <a:latin typeface="Trebuchet MS"/>
                <a:cs typeface="Trebuchet MS"/>
              </a:rPr>
              <a:t>rr</a:t>
            </a:r>
            <a:r>
              <a:rPr sz="4200" spc="-290" dirty="0">
                <a:latin typeface="Trebuchet MS"/>
                <a:cs typeface="Trebuchet MS"/>
              </a:rPr>
              <a:t>y</a:t>
            </a:r>
            <a:r>
              <a:rPr sz="4200" spc="-434" dirty="0">
                <a:latin typeface="Trebuchet MS"/>
                <a:cs typeface="Trebuchet MS"/>
              </a:rPr>
              <a:t> </a:t>
            </a:r>
            <a:r>
              <a:rPr sz="4200" spc="105" dirty="0">
                <a:latin typeface="Trebuchet MS"/>
                <a:cs typeface="Trebuchet MS"/>
              </a:rPr>
              <a:t>P</a:t>
            </a:r>
            <a:r>
              <a:rPr sz="4200" spc="-235" dirty="0">
                <a:latin typeface="Trebuchet MS"/>
                <a:cs typeface="Trebuchet MS"/>
              </a:rPr>
              <a:t>i</a:t>
            </a:r>
            <a:r>
              <a:rPr sz="4200" spc="-434" dirty="0">
                <a:latin typeface="Trebuchet MS"/>
                <a:cs typeface="Trebuchet MS"/>
              </a:rPr>
              <a:t> </a:t>
            </a:r>
            <a:r>
              <a:rPr sz="4200" spc="-180" dirty="0">
                <a:latin typeface="Trebuchet MS"/>
                <a:cs typeface="Trebuchet MS"/>
              </a:rPr>
              <a:t>a</a:t>
            </a:r>
            <a:r>
              <a:rPr sz="4200" spc="-55" dirty="0">
                <a:latin typeface="Trebuchet MS"/>
                <a:cs typeface="Trebuchet MS"/>
              </a:rPr>
              <a:t>n</a:t>
            </a:r>
            <a:r>
              <a:rPr sz="4200" spc="-180" dirty="0">
                <a:latin typeface="Trebuchet MS"/>
                <a:cs typeface="Trebuchet MS"/>
              </a:rPr>
              <a:t>d</a:t>
            </a:r>
            <a:r>
              <a:rPr sz="4200" spc="-434" dirty="0">
                <a:latin typeface="Trebuchet MS"/>
                <a:cs typeface="Trebuchet MS"/>
              </a:rPr>
              <a:t> </a:t>
            </a:r>
            <a:r>
              <a:rPr sz="4200" spc="415" dirty="0">
                <a:latin typeface="Trebuchet MS"/>
                <a:cs typeface="Trebuchet MS"/>
              </a:rPr>
              <a:t>M</a:t>
            </a:r>
            <a:r>
              <a:rPr sz="4200" spc="-245" dirty="0">
                <a:latin typeface="Trebuchet MS"/>
                <a:cs typeface="Trebuchet MS"/>
              </a:rPr>
              <a:t>Q</a:t>
            </a:r>
            <a:r>
              <a:rPr sz="4200" spc="-555" dirty="0">
                <a:latin typeface="Trebuchet MS"/>
                <a:cs typeface="Trebuchet MS"/>
              </a:rPr>
              <a:t>1</a:t>
            </a:r>
            <a:r>
              <a:rPr sz="4200" spc="-70" dirty="0">
                <a:latin typeface="Trebuchet MS"/>
                <a:cs typeface="Trebuchet MS"/>
              </a:rPr>
              <a:t>3</a:t>
            </a:r>
            <a:r>
              <a:rPr sz="4200" dirty="0">
                <a:latin typeface="Trebuchet MS"/>
                <a:cs typeface="Trebuchet MS"/>
              </a:rPr>
              <a:t>5</a:t>
            </a:r>
            <a:r>
              <a:rPr sz="4200" spc="-434" dirty="0">
                <a:latin typeface="Trebuchet MS"/>
                <a:cs typeface="Trebuchet MS"/>
              </a:rPr>
              <a:t> </a:t>
            </a:r>
            <a:r>
              <a:rPr sz="4200" spc="160" dirty="0">
                <a:latin typeface="Trebuchet MS"/>
                <a:cs typeface="Trebuchet MS"/>
              </a:rPr>
              <a:t>s</a:t>
            </a:r>
            <a:r>
              <a:rPr sz="4200" spc="-220" dirty="0">
                <a:latin typeface="Trebuchet MS"/>
                <a:cs typeface="Trebuchet MS"/>
              </a:rPr>
              <a:t>e</a:t>
            </a:r>
            <a:r>
              <a:rPr sz="4200" spc="-55" dirty="0">
                <a:latin typeface="Trebuchet MS"/>
                <a:cs typeface="Trebuchet MS"/>
              </a:rPr>
              <a:t>n</a:t>
            </a:r>
            <a:r>
              <a:rPr sz="4200" spc="160" dirty="0">
                <a:latin typeface="Trebuchet MS"/>
                <a:cs typeface="Trebuchet MS"/>
              </a:rPr>
              <a:t>s</a:t>
            </a:r>
            <a:r>
              <a:rPr sz="4200" spc="-120" dirty="0">
                <a:latin typeface="Trebuchet MS"/>
                <a:cs typeface="Trebuchet MS"/>
              </a:rPr>
              <a:t>o</a:t>
            </a:r>
            <a:r>
              <a:rPr sz="4200" spc="-60" dirty="0">
                <a:latin typeface="Trebuchet MS"/>
                <a:cs typeface="Trebuchet MS"/>
              </a:rPr>
              <a:t>r</a:t>
            </a:r>
            <a:r>
              <a:rPr sz="4200" spc="-434" dirty="0">
                <a:latin typeface="Trebuchet MS"/>
                <a:cs typeface="Trebuchet MS"/>
              </a:rPr>
              <a:t> </a:t>
            </a:r>
            <a:r>
              <a:rPr sz="4200" spc="160" dirty="0">
                <a:latin typeface="Trebuchet MS"/>
                <a:cs typeface="Trebuchet MS"/>
              </a:rPr>
              <a:t>s</a:t>
            </a:r>
            <a:r>
              <a:rPr sz="4200" spc="-220" dirty="0">
                <a:latin typeface="Trebuchet MS"/>
                <a:cs typeface="Trebuchet MS"/>
              </a:rPr>
              <a:t>e</a:t>
            </a:r>
            <a:r>
              <a:rPr sz="4200" spc="-100" dirty="0">
                <a:latin typeface="Trebuchet MS"/>
                <a:cs typeface="Trebuchet MS"/>
              </a:rPr>
              <a:t>t</a:t>
            </a:r>
            <a:r>
              <a:rPr sz="4200" spc="-35" dirty="0">
                <a:latin typeface="Trebuchet MS"/>
                <a:cs typeface="Trebuchet MS"/>
              </a:rPr>
              <a:t>u</a:t>
            </a:r>
            <a:r>
              <a:rPr sz="4200" spc="-145" dirty="0">
                <a:latin typeface="Trebuchet MS"/>
                <a:cs typeface="Trebuchet MS"/>
              </a:rPr>
              <a:t>p</a:t>
            </a:r>
            <a:r>
              <a:rPr sz="4200" spc="-660" dirty="0">
                <a:latin typeface="Trebuchet MS"/>
                <a:cs typeface="Trebuchet MS"/>
              </a:rPr>
              <a:t>.  </a:t>
            </a:r>
            <a:r>
              <a:rPr sz="4200" spc="105" dirty="0">
                <a:latin typeface="Trebuchet MS"/>
                <a:cs typeface="Trebuchet MS"/>
              </a:rPr>
              <a:t>P</a:t>
            </a:r>
            <a:r>
              <a:rPr sz="4200" spc="-254" dirty="0">
                <a:latin typeface="Trebuchet MS"/>
                <a:cs typeface="Trebuchet MS"/>
              </a:rPr>
              <a:t>y</a:t>
            </a:r>
            <a:r>
              <a:rPr sz="4200" spc="-100" dirty="0">
                <a:latin typeface="Trebuchet MS"/>
                <a:cs typeface="Trebuchet MS"/>
              </a:rPr>
              <a:t>t</a:t>
            </a:r>
            <a:r>
              <a:rPr sz="4200" spc="-55" dirty="0">
                <a:latin typeface="Trebuchet MS"/>
                <a:cs typeface="Trebuchet MS"/>
              </a:rPr>
              <a:t>h</a:t>
            </a:r>
            <a:r>
              <a:rPr sz="4200" spc="-120" dirty="0">
                <a:latin typeface="Trebuchet MS"/>
                <a:cs typeface="Trebuchet MS"/>
              </a:rPr>
              <a:t>o</a:t>
            </a:r>
            <a:r>
              <a:rPr sz="4200" spc="-90" dirty="0">
                <a:latin typeface="Trebuchet MS"/>
                <a:cs typeface="Trebuchet MS"/>
              </a:rPr>
              <a:t>n</a:t>
            </a:r>
            <a:r>
              <a:rPr sz="4200" spc="-434" dirty="0">
                <a:latin typeface="Trebuchet MS"/>
                <a:cs typeface="Trebuchet MS"/>
              </a:rPr>
              <a:t> </a:t>
            </a:r>
            <a:r>
              <a:rPr sz="4200" spc="160" dirty="0">
                <a:latin typeface="Trebuchet MS"/>
                <a:cs typeface="Trebuchet MS"/>
              </a:rPr>
              <a:t>s</a:t>
            </a:r>
            <a:r>
              <a:rPr sz="4200" spc="-95" dirty="0">
                <a:latin typeface="Trebuchet MS"/>
                <a:cs typeface="Trebuchet MS"/>
              </a:rPr>
              <a:t>c</a:t>
            </a:r>
            <a:r>
              <a:rPr sz="4200" spc="-25" dirty="0">
                <a:latin typeface="Trebuchet MS"/>
                <a:cs typeface="Trebuchet MS"/>
              </a:rPr>
              <a:t>r</a:t>
            </a:r>
            <a:r>
              <a:rPr sz="4200" spc="-200" dirty="0">
                <a:latin typeface="Trebuchet MS"/>
                <a:cs typeface="Trebuchet MS"/>
              </a:rPr>
              <a:t>i</a:t>
            </a:r>
            <a:r>
              <a:rPr sz="4200" spc="-145" dirty="0">
                <a:latin typeface="Trebuchet MS"/>
                <a:cs typeface="Trebuchet MS"/>
              </a:rPr>
              <a:t>p</a:t>
            </a:r>
            <a:r>
              <a:rPr sz="4200" spc="-135" dirty="0">
                <a:latin typeface="Trebuchet MS"/>
                <a:cs typeface="Trebuchet MS"/>
              </a:rPr>
              <a:t>t</a:t>
            </a:r>
            <a:r>
              <a:rPr sz="4200" spc="-434" dirty="0">
                <a:latin typeface="Trebuchet MS"/>
                <a:cs typeface="Trebuchet MS"/>
              </a:rPr>
              <a:t> </a:t>
            </a:r>
            <a:r>
              <a:rPr sz="4200" spc="-155" dirty="0">
                <a:latin typeface="Trebuchet MS"/>
                <a:cs typeface="Trebuchet MS"/>
              </a:rPr>
              <a:t>f</a:t>
            </a:r>
            <a:r>
              <a:rPr sz="4200" spc="-120" dirty="0">
                <a:latin typeface="Trebuchet MS"/>
                <a:cs typeface="Trebuchet MS"/>
              </a:rPr>
              <a:t>o</a:t>
            </a:r>
            <a:r>
              <a:rPr sz="4200" spc="-60" dirty="0">
                <a:latin typeface="Trebuchet MS"/>
                <a:cs typeface="Trebuchet MS"/>
              </a:rPr>
              <a:t>r</a:t>
            </a:r>
            <a:r>
              <a:rPr sz="4200" spc="-434" dirty="0">
                <a:latin typeface="Trebuchet MS"/>
                <a:cs typeface="Trebuchet MS"/>
              </a:rPr>
              <a:t> </a:t>
            </a:r>
            <a:r>
              <a:rPr sz="4200" spc="-145" dirty="0">
                <a:latin typeface="Trebuchet MS"/>
                <a:cs typeface="Trebuchet MS"/>
              </a:rPr>
              <a:t>d</a:t>
            </a:r>
            <a:r>
              <a:rPr sz="4200" spc="-180" dirty="0">
                <a:latin typeface="Trebuchet MS"/>
                <a:cs typeface="Trebuchet MS"/>
              </a:rPr>
              <a:t>a</a:t>
            </a:r>
            <a:r>
              <a:rPr sz="4200" spc="-100" dirty="0">
                <a:latin typeface="Trebuchet MS"/>
                <a:cs typeface="Trebuchet MS"/>
              </a:rPr>
              <a:t>t</a:t>
            </a:r>
            <a:r>
              <a:rPr sz="4200" spc="-215" dirty="0">
                <a:latin typeface="Trebuchet MS"/>
                <a:cs typeface="Trebuchet MS"/>
              </a:rPr>
              <a:t>a</a:t>
            </a:r>
            <a:r>
              <a:rPr sz="4200" spc="-434" dirty="0">
                <a:latin typeface="Trebuchet MS"/>
                <a:cs typeface="Trebuchet MS"/>
              </a:rPr>
              <a:t> </a:t>
            </a:r>
            <a:r>
              <a:rPr sz="4200" spc="-95" dirty="0">
                <a:latin typeface="Trebuchet MS"/>
                <a:cs typeface="Trebuchet MS"/>
              </a:rPr>
              <a:t>c</a:t>
            </a:r>
            <a:r>
              <a:rPr sz="4200" spc="-120" dirty="0">
                <a:latin typeface="Trebuchet MS"/>
                <a:cs typeface="Trebuchet MS"/>
              </a:rPr>
              <a:t>o</a:t>
            </a:r>
            <a:r>
              <a:rPr sz="4200" spc="-240" dirty="0">
                <a:latin typeface="Trebuchet MS"/>
                <a:cs typeface="Trebuchet MS"/>
              </a:rPr>
              <a:t>ll</a:t>
            </a:r>
            <a:r>
              <a:rPr sz="4200" spc="-220" dirty="0">
                <a:latin typeface="Trebuchet MS"/>
                <a:cs typeface="Trebuchet MS"/>
              </a:rPr>
              <a:t>e</a:t>
            </a:r>
            <a:r>
              <a:rPr sz="4200" spc="-95" dirty="0">
                <a:latin typeface="Trebuchet MS"/>
                <a:cs typeface="Trebuchet MS"/>
              </a:rPr>
              <a:t>c</a:t>
            </a:r>
            <a:r>
              <a:rPr sz="4200" spc="-100" dirty="0">
                <a:latin typeface="Trebuchet MS"/>
                <a:cs typeface="Trebuchet MS"/>
              </a:rPr>
              <a:t>t</a:t>
            </a:r>
            <a:r>
              <a:rPr sz="4200" spc="-200" dirty="0">
                <a:latin typeface="Trebuchet MS"/>
                <a:cs typeface="Trebuchet MS"/>
              </a:rPr>
              <a:t>i</a:t>
            </a:r>
            <a:r>
              <a:rPr sz="4200" spc="-120" dirty="0">
                <a:latin typeface="Trebuchet MS"/>
                <a:cs typeface="Trebuchet MS"/>
              </a:rPr>
              <a:t>o</a:t>
            </a:r>
            <a:r>
              <a:rPr sz="4200" spc="-55" dirty="0">
                <a:latin typeface="Trebuchet MS"/>
                <a:cs typeface="Trebuchet MS"/>
              </a:rPr>
              <a:t>n</a:t>
            </a:r>
            <a:r>
              <a:rPr sz="4200" spc="-745" dirty="0">
                <a:latin typeface="Trebuchet MS"/>
                <a:cs typeface="Trebuchet MS"/>
              </a:rPr>
              <a:t>.</a:t>
            </a:r>
            <a:endParaRPr sz="4200">
              <a:latin typeface="Trebuchet MS"/>
              <a:cs typeface="Trebuchet MS"/>
            </a:endParaRPr>
          </a:p>
          <a:p>
            <a:pPr marL="12700">
              <a:lnSpc>
                <a:spcPts val="4845"/>
              </a:lnSpc>
            </a:pPr>
            <a:r>
              <a:rPr sz="4200" spc="-105" dirty="0">
                <a:latin typeface="Trebuchet MS"/>
                <a:cs typeface="Trebuchet MS"/>
              </a:rPr>
              <a:t>C</a:t>
            </a:r>
            <a:r>
              <a:rPr sz="4200" spc="-180" dirty="0">
                <a:latin typeface="Trebuchet MS"/>
                <a:cs typeface="Trebuchet MS"/>
              </a:rPr>
              <a:t>a</a:t>
            </a:r>
            <a:r>
              <a:rPr sz="4200" spc="-240" dirty="0">
                <a:latin typeface="Trebuchet MS"/>
                <a:cs typeface="Trebuchet MS"/>
              </a:rPr>
              <a:t>l</a:t>
            </a:r>
            <a:r>
              <a:rPr sz="4200" spc="-200" dirty="0">
                <a:latin typeface="Trebuchet MS"/>
                <a:cs typeface="Trebuchet MS"/>
              </a:rPr>
              <a:t>i</a:t>
            </a:r>
            <a:r>
              <a:rPr sz="4200" spc="-145" dirty="0">
                <a:latin typeface="Trebuchet MS"/>
                <a:cs typeface="Trebuchet MS"/>
              </a:rPr>
              <a:t>b</a:t>
            </a:r>
            <a:r>
              <a:rPr sz="4200" spc="-25" dirty="0">
                <a:latin typeface="Trebuchet MS"/>
                <a:cs typeface="Trebuchet MS"/>
              </a:rPr>
              <a:t>r</a:t>
            </a:r>
            <a:r>
              <a:rPr sz="4200" spc="-180" dirty="0">
                <a:latin typeface="Trebuchet MS"/>
                <a:cs typeface="Trebuchet MS"/>
              </a:rPr>
              <a:t>a</a:t>
            </a:r>
            <a:r>
              <a:rPr sz="4200" spc="-100" dirty="0">
                <a:latin typeface="Trebuchet MS"/>
                <a:cs typeface="Trebuchet MS"/>
              </a:rPr>
              <a:t>t</a:t>
            </a:r>
            <a:r>
              <a:rPr sz="4200" spc="-200" dirty="0">
                <a:latin typeface="Trebuchet MS"/>
                <a:cs typeface="Trebuchet MS"/>
              </a:rPr>
              <a:t>i</a:t>
            </a:r>
            <a:r>
              <a:rPr sz="4200" spc="-120" dirty="0">
                <a:latin typeface="Trebuchet MS"/>
                <a:cs typeface="Trebuchet MS"/>
              </a:rPr>
              <a:t>o</a:t>
            </a:r>
            <a:r>
              <a:rPr sz="4200" spc="-90" dirty="0">
                <a:latin typeface="Trebuchet MS"/>
                <a:cs typeface="Trebuchet MS"/>
              </a:rPr>
              <a:t>n</a:t>
            </a:r>
            <a:r>
              <a:rPr sz="4200" spc="-434" dirty="0">
                <a:latin typeface="Trebuchet MS"/>
                <a:cs typeface="Trebuchet MS"/>
              </a:rPr>
              <a:t> </a:t>
            </a:r>
            <a:r>
              <a:rPr sz="4200" spc="-155" dirty="0">
                <a:latin typeface="Trebuchet MS"/>
                <a:cs typeface="Trebuchet MS"/>
              </a:rPr>
              <a:t>f</a:t>
            </a:r>
            <a:r>
              <a:rPr sz="4200" spc="-120" dirty="0">
                <a:latin typeface="Trebuchet MS"/>
                <a:cs typeface="Trebuchet MS"/>
              </a:rPr>
              <a:t>o</a:t>
            </a:r>
            <a:r>
              <a:rPr sz="4200" spc="-60" dirty="0">
                <a:latin typeface="Trebuchet MS"/>
                <a:cs typeface="Trebuchet MS"/>
              </a:rPr>
              <a:t>r</a:t>
            </a:r>
            <a:r>
              <a:rPr sz="4200" spc="-434" dirty="0">
                <a:latin typeface="Trebuchet MS"/>
                <a:cs typeface="Trebuchet MS"/>
              </a:rPr>
              <a:t> </a:t>
            </a:r>
            <a:r>
              <a:rPr sz="4200" spc="-180" dirty="0">
                <a:latin typeface="Trebuchet MS"/>
                <a:cs typeface="Trebuchet MS"/>
              </a:rPr>
              <a:t>a</a:t>
            </a:r>
            <a:r>
              <a:rPr sz="4200" spc="-95" dirty="0">
                <a:latin typeface="Trebuchet MS"/>
                <a:cs typeface="Trebuchet MS"/>
              </a:rPr>
              <a:t>cc</a:t>
            </a:r>
            <a:r>
              <a:rPr sz="4200" spc="-35" dirty="0">
                <a:latin typeface="Trebuchet MS"/>
                <a:cs typeface="Trebuchet MS"/>
              </a:rPr>
              <a:t>u</a:t>
            </a:r>
            <a:r>
              <a:rPr sz="4200" spc="-25" dirty="0">
                <a:latin typeface="Trebuchet MS"/>
                <a:cs typeface="Trebuchet MS"/>
              </a:rPr>
              <a:t>r</a:t>
            </a:r>
            <a:r>
              <a:rPr sz="4200" spc="-180" dirty="0">
                <a:latin typeface="Trebuchet MS"/>
                <a:cs typeface="Trebuchet MS"/>
              </a:rPr>
              <a:t>a</a:t>
            </a:r>
            <a:r>
              <a:rPr sz="4200" spc="-100" dirty="0">
                <a:latin typeface="Trebuchet MS"/>
                <a:cs typeface="Trebuchet MS"/>
              </a:rPr>
              <a:t>t</a:t>
            </a:r>
            <a:r>
              <a:rPr sz="4200" spc="-254" dirty="0">
                <a:latin typeface="Trebuchet MS"/>
                <a:cs typeface="Trebuchet MS"/>
              </a:rPr>
              <a:t>e</a:t>
            </a:r>
            <a:r>
              <a:rPr sz="4200" spc="-434" dirty="0">
                <a:latin typeface="Trebuchet MS"/>
                <a:cs typeface="Trebuchet MS"/>
              </a:rPr>
              <a:t> </a:t>
            </a:r>
            <a:r>
              <a:rPr sz="4200" spc="-180" dirty="0">
                <a:latin typeface="Trebuchet MS"/>
                <a:cs typeface="Trebuchet MS"/>
              </a:rPr>
              <a:t>a</a:t>
            </a:r>
            <a:r>
              <a:rPr sz="4200" spc="-200" dirty="0">
                <a:latin typeface="Trebuchet MS"/>
                <a:cs typeface="Trebuchet MS"/>
              </a:rPr>
              <a:t>i</a:t>
            </a:r>
            <a:r>
              <a:rPr sz="4200" spc="-60" dirty="0">
                <a:latin typeface="Trebuchet MS"/>
                <a:cs typeface="Trebuchet MS"/>
              </a:rPr>
              <a:t>r</a:t>
            </a:r>
            <a:r>
              <a:rPr sz="4200" spc="-434" dirty="0">
                <a:latin typeface="Trebuchet MS"/>
                <a:cs typeface="Trebuchet MS"/>
              </a:rPr>
              <a:t> </a:t>
            </a:r>
            <a:r>
              <a:rPr sz="4200" spc="-185" dirty="0">
                <a:latin typeface="Trebuchet MS"/>
                <a:cs typeface="Trebuchet MS"/>
              </a:rPr>
              <a:t>q</a:t>
            </a:r>
            <a:r>
              <a:rPr sz="4200" spc="-35" dirty="0">
                <a:latin typeface="Trebuchet MS"/>
                <a:cs typeface="Trebuchet MS"/>
              </a:rPr>
              <a:t>u</a:t>
            </a:r>
            <a:r>
              <a:rPr sz="4200" spc="-180" dirty="0">
                <a:latin typeface="Trebuchet MS"/>
                <a:cs typeface="Trebuchet MS"/>
              </a:rPr>
              <a:t>a</a:t>
            </a:r>
            <a:r>
              <a:rPr sz="4200" spc="-240" dirty="0">
                <a:latin typeface="Trebuchet MS"/>
                <a:cs typeface="Trebuchet MS"/>
              </a:rPr>
              <a:t>l</a:t>
            </a:r>
            <a:r>
              <a:rPr sz="4200" spc="-200" dirty="0">
                <a:latin typeface="Trebuchet MS"/>
                <a:cs typeface="Trebuchet MS"/>
              </a:rPr>
              <a:t>i</a:t>
            </a:r>
            <a:r>
              <a:rPr sz="4200" spc="-100" dirty="0">
                <a:latin typeface="Trebuchet MS"/>
                <a:cs typeface="Trebuchet MS"/>
              </a:rPr>
              <a:t>t</a:t>
            </a:r>
            <a:r>
              <a:rPr sz="4200" spc="-290" dirty="0">
                <a:latin typeface="Trebuchet MS"/>
                <a:cs typeface="Trebuchet MS"/>
              </a:rPr>
              <a:t>y</a:t>
            </a:r>
            <a:r>
              <a:rPr sz="4200" spc="-434" dirty="0">
                <a:latin typeface="Trebuchet MS"/>
                <a:cs typeface="Trebuchet MS"/>
              </a:rPr>
              <a:t> </a:t>
            </a:r>
            <a:r>
              <a:rPr sz="4200" spc="-25" dirty="0">
                <a:latin typeface="Trebuchet MS"/>
                <a:cs typeface="Trebuchet MS"/>
              </a:rPr>
              <a:t>r</a:t>
            </a:r>
            <a:r>
              <a:rPr sz="4200" spc="-220" dirty="0">
                <a:latin typeface="Trebuchet MS"/>
                <a:cs typeface="Trebuchet MS"/>
              </a:rPr>
              <a:t>e</a:t>
            </a:r>
            <a:r>
              <a:rPr sz="4200" spc="-180" dirty="0">
                <a:latin typeface="Trebuchet MS"/>
                <a:cs typeface="Trebuchet MS"/>
              </a:rPr>
              <a:t>a</a:t>
            </a:r>
            <a:r>
              <a:rPr sz="4200" spc="-145" dirty="0">
                <a:latin typeface="Trebuchet MS"/>
                <a:cs typeface="Trebuchet MS"/>
              </a:rPr>
              <a:t>d</a:t>
            </a:r>
            <a:r>
              <a:rPr sz="4200" spc="-200" dirty="0">
                <a:latin typeface="Trebuchet MS"/>
                <a:cs typeface="Trebuchet MS"/>
              </a:rPr>
              <a:t>i</a:t>
            </a:r>
            <a:r>
              <a:rPr sz="4200" spc="-55" dirty="0">
                <a:latin typeface="Trebuchet MS"/>
                <a:cs typeface="Trebuchet MS"/>
              </a:rPr>
              <a:t>n</a:t>
            </a:r>
            <a:r>
              <a:rPr sz="4200" spc="85" dirty="0">
                <a:latin typeface="Trebuchet MS"/>
                <a:cs typeface="Trebuchet MS"/>
              </a:rPr>
              <a:t>g</a:t>
            </a:r>
            <a:r>
              <a:rPr sz="4200" spc="160" dirty="0">
                <a:latin typeface="Trebuchet MS"/>
                <a:cs typeface="Trebuchet MS"/>
              </a:rPr>
              <a:t>s</a:t>
            </a:r>
            <a:r>
              <a:rPr sz="4200" spc="-745" dirty="0">
                <a:latin typeface="Trebuchet MS"/>
                <a:cs typeface="Trebuchet MS"/>
              </a:rPr>
              <a:t>.</a:t>
            </a:r>
            <a:endParaRPr sz="4200">
              <a:latin typeface="Trebuchet MS"/>
              <a:cs typeface="Trebuchet MS"/>
            </a:endParaRPr>
          </a:p>
          <a:p>
            <a:pPr marL="12700" marR="5080">
              <a:lnSpc>
                <a:spcPts val="5020"/>
              </a:lnSpc>
              <a:spcBef>
                <a:spcPts val="114"/>
              </a:spcBef>
            </a:pPr>
            <a:r>
              <a:rPr sz="4200" spc="-105" dirty="0">
                <a:latin typeface="Trebuchet MS"/>
                <a:cs typeface="Trebuchet MS"/>
              </a:rPr>
              <a:t>Data </a:t>
            </a:r>
            <a:r>
              <a:rPr sz="4200" spc="-70" dirty="0">
                <a:latin typeface="Trebuchet MS"/>
                <a:cs typeface="Trebuchet MS"/>
              </a:rPr>
              <a:t>transmission </a:t>
            </a:r>
            <a:r>
              <a:rPr sz="4200" spc="-130" dirty="0">
                <a:latin typeface="Trebuchet MS"/>
                <a:cs typeface="Trebuchet MS"/>
              </a:rPr>
              <a:t>to </a:t>
            </a:r>
            <a:r>
              <a:rPr sz="4200" spc="-215" dirty="0">
                <a:latin typeface="Trebuchet MS"/>
                <a:cs typeface="Trebuchet MS"/>
              </a:rPr>
              <a:t>a </a:t>
            </a:r>
            <a:r>
              <a:rPr sz="4200" spc="-175" dirty="0">
                <a:latin typeface="Trebuchet MS"/>
                <a:cs typeface="Trebuchet MS"/>
              </a:rPr>
              <a:t>remote </a:t>
            </a:r>
            <a:r>
              <a:rPr sz="4200" spc="-190" dirty="0">
                <a:latin typeface="Trebuchet MS"/>
                <a:cs typeface="Trebuchet MS"/>
              </a:rPr>
              <a:t>server. </a:t>
            </a:r>
            <a:r>
              <a:rPr sz="4200" spc="-185" dirty="0">
                <a:latin typeface="Trebuchet MS"/>
                <a:cs typeface="Trebuchet MS"/>
              </a:rPr>
              <a:t> </a:t>
            </a:r>
            <a:r>
              <a:rPr sz="4200" spc="65" dirty="0">
                <a:latin typeface="Trebuchet MS"/>
                <a:cs typeface="Trebuchet MS"/>
              </a:rPr>
              <a:t>R</a:t>
            </a:r>
            <a:r>
              <a:rPr sz="4200" spc="-220" dirty="0">
                <a:latin typeface="Trebuchet MS"/>
                <a:cs typeface="Trebuchet MS"/>
              </a:rPr>
              <a:t>e</a:t>
            </a:r>
            <a:r>
              <a:rPr sz="4200" spc="-325" dirty="0">
                <a:latin typeface="Trebuchet MS"/>
                <a:cs typeface="Trebuchet MS"/>
              </a:rPr>
              <a:t>m</a:t>
            </a:r>
            <a:r>
              <a:rPr sz="4200" spc="-120" dirty="0">
                <a:latin typeface="Trebuchet MS"/>
                <a:cs typeface="Trebuchet MS"/>
              </a:rPr>
              <a:t>o</a:t>
            </a:r>
            <a:r>
              <a:rPr sz="4200" spc="-100" dirty="0">
                <a:latin typeface="Trebuchet MS"/>
                <a:cs typeface="Trebuchet MS"/>
              </a:rPr>
              <a:t>t</a:t>
            </a:r>
            <a:r>
              <a:rPr sz="4200" spc="-254" dirty="0">
                <a:latin typeface="Trebuchet MS"/>
                <a:cs typeface="Trebuchet MS"/>
              </a:rPr>
              <a:t>e</a:t>
            </a:r>
            <a:r>
              <a:rPr sz="4200" spc="-434" dirty="0">
                <a:latin typeface="Trebuchet MS"/>
                <a:cs typeface="Trebuchet MS"/>
              </a:rPr>
              <a:t> </a:t>
            </a:r>
            <a:r>
              <a:rPr sz="4200" spc="160" dirty="0">
                <a:latin typeface="Trebuchet MS"/>
                <a:cs typeface="Trebuchet MS"/>
              </a:rPr>
              <a:t>s</a:t>
            </a:r>
            <a:r>
              <a:rPr sz="4200" spc="-220" dirty="0">
                <a:latin typeface="Trebuchet MS"/>
                <a:cs typeface="Trebuchet MS"/>
              </a:rPr>
              <a:t>e</a:t>
            </a:r>
            <a:r>
              <a:rPr sz="4200" spc="-25" dirty="0">
                <a:latin typeface="Trebuchet MS"/>
                <a:cs typeface="Trebuchet MS"/>
              </a:rPr>
              <a:t>r</a:t>
            </a:r>
            <a:r>
              <a:rPr sz="4200" spc="-260" dirty="0">
                <a:latin typeface="Trebuchet MS"/>
                <a:cs typeface="Trebuchet MS"/>
              </a:rPr>
              <a:t>v</a:t>
            </a:r>
            <a:r>
              <a:rPr sz="4200" spc="-220" dirty="0">
                <a:latin typeface="Trebuchet MS"/>
                <a:cs typeface="Trebuchet MS"/>
              </a:rPr>
              <a:t>e</a:t>
            </a:r>
            <a:r>
              <a:rPr sz="4200" spc="-60" dirty="0">
                <a:latin typeface="Trebuchet MS"/>
                <a:cs typeface="Trebuchet MS"/>
              </a:rPr>
              <a:t>r</a:t>
            </a:r>
            <a:r>
              <a:rPr sz="4200" spc="-434" dirty="0">
                <a:latin typeface="Trebuchet MS"/>
                <a:cs typeface="Trebuchet MS"/>
              </a:rPr>
              <a:t> </a:t>
            </a:r>
            <a:r>
              <a:rPr sz="4200" spc="-155" dirty="0">
                <a:latin typeface="Trebuchet MS"/>
                <a:cs typeface="Trebuchet MS"/>
              </a:rPr>
              <a:t>f</a:t>
            </a:r>
            <a:r>
              <a:rPr sz="4200" spc="-120" dirty="0">
                <a:latin typeface="Trebuchet MS"/>
                <a:cs typeface="Trebuchet MS"/>
              </a:rPr>
              <a:t>o</a:t>
            </a:r>
            <a:r>
              <a:rPr sz="4200" spc="-60" dirty="0">
                <a:latin typeface="Trebuchet MS"/>
                <a:cs typeface="Trebuchet MS"/>
              </a:rPr>
              <a:t>r</a:t>
            </a:r>
            <a:r>
              <a:rPr sz="4200" spc="-434" dirty="0">
                <a:latin typeface="Trebuchet MS"/>
                <a:cs typeface="Trebuchet MS"/>
              </a:rPr>
              <a:t> </a:t>
            </a:r>
            <a:r>
              <a:rPr sz="4200" spc="-145" dirty="0">
                <a:latin typeface="Trebuchet MS"/>
                <a:cs typeface="Trebuchet MS"/>
              </a:rPr>
              <a:t>d</a:t>
            </a:r>
            <a:r>
              <a:rPr sz="4200" spc="-180" dirty="0">
                <a:latin typeface="Trebuchet MS"/>
                <a:cs typeface="Trebuchet MS"/>
              </a:rPr>
              <a:t>a</a:t>
            </a:r>
            <a:r>
              <a:rPr sz="4200" spc="-100" dirty="0">
                <a:latin typeface="Trebuchet MS"/>
                <a:cs typeface="Trebuchet MS"/>
              </a:rPr>
              <a:t>t</a:t>
            </a:r>
            <a:r>
              <a:rPr sz="4200" spc="-215" dirty="0">
                <a:latin typeface="Trebuchet MS"/>
                <a:cs typeface="Trebuchet MS"/>
              </a:rPr>
              <a:t>a</a:t>
            </a:r>
            <a:r>
              <a:rPr sz="4200" spc="-434" dirty="0">
                <a:latin typeface="Trebuchet MS"/>
                <a:cs typeface="Trebuchet MS"/>
              </a:rPr>
              <a:t> </a:t>
            </a:r>
            <a:r>
              <a:rPr sz="4200" spc="160" dirty="0">
                <a:latin typeface="Trebuchet MS"/>
                <a:cs typeface="Trebuchet MS"/>
              </a:rPr>
              <a:t>s</a:t>
            </a:r>
            <a:r>
              <a:rPr sz="4200" spc="-100" dirty="0">
                <a:latin typeface="Trebuchet MS"/>
                <a:cs typeface="Trebuchet MS"/>
              </a:rPr>
              <a:t>t</a:t>
            </a:r>
            <a:r>
              <a:rPr sz="4200" spc="-120" dirty="0">
                <a:latin typeface="Trebuchet MS"/>
                <a:cs typeface="Trebuchet MS"/>
              </a:rPr>
              <a:t>o</a:t>
            </a:r>
            <a:r>
              <a:rPr sz="4200" spc="-25" dirty="0">
                <a:latin typeface="Trebuchet MS"/>
                <a:cs typeface="Trebuchet MS"/>
              </a:rPr>
              <a:t>r</a:t>
            </a:r>
            <a:r>
              <a:rPr sz="4200" spc="-180" dirty="0">
                <a:latin typeface="Trebuchet MS"/>
                <a:cs typeface="Trebuchet MS"/>
              </a:rPr>
              <a:t>a</a:t>
            </a:r>
            <a:r>
              <a:rPr sz="4200" spc="85" dirty="0">
                <a:latin typeface="Trebuchet MS"/>
                <a:cs typeface="Trebuchet MS"/>
              </a:rPr>
              <a:t>g</a:t>
            </a:r>
            <a:r>
              <a:rPr sz="4200" spc="-254" dirty="0">
                <a:latin typeface="Trebuchet MS"/>
                <a:cs typeface="Trebuchet MS"/>
              </a:rPr>
              <a:t>e</a:t>
            </a:r>
            <a:r>
              <a:rPr sz="4200" spc="-434" dirty="0">
                <a:latin typeface="Trebuchet MS"/>
                <a:cs typeface="Trebuchet MS"/>
              </a:rPr>
              <a:t> </a:t>
            </a:r>
            <a:r>
              <a:rPr sz="4200" spc="-180" dirty="0">
                <a:latin typeface="Trebuchet MS"/>
                <a:cs typeface="Trebuchet MS"/>
              </a:rPr>
              <a:t>a</a:t>
            </a:r>
            <a:r>
              <a:rPr sz="4200" spc="-55" dirty="0">
                <a:latin typeface="Trebuchet MS"/>
                <a:cs typeface="Trebuchet MS"/>
              </a:rPr>
              <a:t>n</a:t>
            </a:r>
            <a:r>
              <a:rPr sz="4200" spc="-180" dirty="0">
                <a:latin typeface="Trebuchet MS"/>
                <a:cs typeface="Trebuchet MS"/>
              </a:rPr>
              <a:t>d</a:t>
            </a:r>
            <a:r>
              <a:rPr sz="4200" spc="-434" dirty="0">
                <a:latin typeface="Trebuchet MS"/>
                <a:cs typeface="Trebuchet MS"/>
              </a:rPr>
              <a:t> </a:t>
            </a:r>
            <a:r>
              <a:rPr sz="4200" spc="-180" dirty="0">
                <a:latin typeface="Trebuchet MS"/>
                <a:cs typeface="Trebuchet MS"/>
              </a:rPr>
              <a:t>a</a:t>
            </a:r>
            <a:r>
              <a:rPr sz="4200" spc="-55" dirty="0">
                <a:latin typeface="Trebuchet MS"/>
                <a:cs typeface="Trebuchet MS"/>
              </a:rPr>
              <a:t>n</a:t>
            </a:r>
            <a:r>
              <a:rPr sz="4200" spc="-180" dirty="0">
                <a:latin typeface="Trebuchet MS"/>
                <a:cs typeface="Trebuchet MS"/>
              </a:rPr>
              <a:t>a</a:t>
            </a:r>
            <a:r>
              <a:rPr sz="4200" spc="-240" dirty="0">
                <a:latin typeface="Trebuchet MS"/>
                <a:cs typeface="Trebuchet MS"/>
              </a:rPr>
              <a:t>l</a:t>
            </a:r>
            <a:r>
              <a:rPr sz="4200" spc="-254" dirty="0">
                <a:latin typeface="Trebuchet MS"/>
                <a:cs typeface="Trebuchet MS"/>
              </a:rPr>
              <a:t>y</a:t>
            </a:r>
            <a:r>
              <a:rPr sz="4200" spc="160" dirty="0">
                <a:latin typeface="Trebuchet MS"/>
                <a:cs typeface="Trebuchet MS"/>
              </a:rPr>
              <a:t>s</a:t>
            </a:r>
            <a:r>
              <a:rPr sz="4200" spc="-200" dirty="0">
                <a:latin typeface="Trebuchet MS"/>
                <a:cs typeface="Trebuchet MS"/>
              </a:rPr>
              <a:t>i</a:t>
            </a:r>
            <a:r>
              <a:rPr sz="4200" spc="160" dirty="0">
                <a:latin typeface="Trebuchet MS"/>
                <a:cs typeface="Trebuchet MS"/>
              </a:rPr>
              <a:t>s</a:t>
            </a:r>
            <a:r>
              <a:rPr sz="4200" spc="-745" dirty="0">
                <a:latin typeface="Trebuchet MS"/>
                <a:cs typeface="Trebuchet MS"/>
              </a:rPr>
              <a:t>.</a:t>
            </a:r>
            <a:endParaRPr sz="4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54146" y="337819"/>
            <a:ext cx="523938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155" dirty="0"/>
              <a:t>P</a:t>
            </a:r>
            <a:r>
              <a:rPr sz="6000" spc="-340" dirty="0"/>
              <a:t>Y</a:t>
            </a:r>
            <a:r>
              <a:rPr sz="6000" spc="-430" dirty="0"/>
              <a:t>T</a:t>
            </a:r>
            <a:r>
              <a:rPr sz="6000" spc="55" dirty="0"/>
              <a:t>H</a:t>
            </a:r>
            <a:r>
              <a:rPr sz="6000" spc="-330" dirty="0"/>
              <a:t>O</a:t>
            </a:r>
            <a:r>
              <a:rPr sz="6000" spc="160" dirty="0"/>
              <a:t>N</a:t>
            </a:r>
            <a:r>
              <a:rPr sz="6000" spc="-620" dirty="0"/>
              <a:t> </a:t>
            </a:r>
            <a:r>
              <a:rPr sz="6000" spc="375" dirty="0"/>
              <a:t>S</a:t>
            </a:r>
            <a:r>
              <a:rPr sz="6000" spc="-145" dirty="0"/>
              <a:t>C</a:t>
            </a:r>
            <a:r>
              <a:rPr sz="6000" spc="100" dirty="0"/>
              <a:t>R</a:t>
            </a:r>
            <a:r>
              <a:rPr sz="6000" spc="35" dirty="0"/>
              <a:t>I</a:t>
            </a:r>
            <a:r>
              <a:rPr sz="6000" spc="155" dirty="0"/>
              <a:t>P</a:t>
            </a:r>
            <a:r>
              <a:rPr sz="6000" spc="-484" dirty="0"/>
              <a:t>T</a:t>
            </a:r>
            <a:endParaRPr sz="6000"/>
          </a:p>
        </p:txBody>
      </p:sp>
      <p:sp>
        <p:nvSpPr>
          <p:cNvPr id="3" name="object 3"/>
          <p:cNvSpPr txBox="1"/>
          <p:nvPr/>
        </p:nvSpPr>
        <p:spPr>
          <a:xfrm>
            <a:off x="2479039" y="1600834"/>
            <a:ext cx="14491335" cy="65913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 marR="10207625">
              <a:lnSpc>
                <a:spcPct val="100400"/>
              </a:lnSpc>
              <a:spcBef>
                <a:spcPts val="115"/>
              </a:spcBef>
            </a:pPr>
            <a:r>
              <a:rPr sz="3300" spc="-150" dirty="0">
                <a:latin typeface="Trebuchet MS"/>
                <a:cs typeface="Trebuchet MS"/>
              </a:rPr>
              <a:t>i</a:t>
            </a:r>
            <a:r>
              <a:rPr sz="3300" spc="-229" dirty="0">
                <a:latin typeface="Trebuchet MS"/>
                <a:cs typeface="Trebuchet MS"/>
              </a:rPr>
              <a:t>m</a:t>
            </a:r>
            <a:r>
              <a:rPr sz="3300" spc="-95" dirty="0">
                <a:latin typeface="Trebuchet MS"/>
                <a:cs typeface="Trebuchet MS"/>
              </a:rPr>
              <a:t>p</a:t>
            </a:r>
            <a:r>
              <a:rPr sz="3300" spc="-80" dirty="0">
                <a:latin typeface="Trebuchet MS"/>
                <a:cs typeface="Trebuchet MS"/>
              </a:rPr>
              <a:t>o</a:t>
            </a:r>
            <a:r>
              <a:rPr sz="3300" spc="-5" dirty="0">
                <a:latin typeface="Trebuchet MS"/>
                <a:cs typeface="Trebuchet MS"/>
              </a:rPr>
              <a:t>r</a:t>
            </a:r>
            <a:r>
              <a:rPr sz="3300" spc="-95" dirty="0">
                <a:latin typeface="Trebuchet MS"/>
                <a:cs typeface="Trebuchet MS"/>
              </a:rPr>
              <a:t>t</a:t>
            </a:r>
            <a:r>
              <a:rPr sz="3300" spc="-335" dirty="0">
                <a:latin typeface="Trebuchet MS"/>
                <a:cs typeface="Trebuchet MS"/>
              </a:rPr>
              <a:t> </a:t>
            </a:r>
            <a:r>
              <a:rPr sz="3300" spc="70" dirty="0">
                <a:latin typeface="Trebuchet MS"/>
                <a:cs typeface="Trebuchet MS"/>
              </a:rPr>
              <a:t>R</a:t>
            </a:r>
            <a:r>
              <a:rPr sz="3300" spc="100" dirty="0">
                <a:latin typeface="Trebuchet MS"/>
                <a:cs typeface="Trebuchet MS"/>
              </a:rPr>
              <a:t>P</a:t>
            </a:r>
            <a:r>
              <a:rPr sz="3300" spc="-150" dirty="0">
                <a:latin typeface="Trebuchet MS"/>
                <a:cs typeface="Trebuchet MS"/>
              </a:rPr>
              <a:t>i</a:t>
            </a:r>
            <a:r>
              <a:rPr sz="3300" spc="-550" dirty="0">
                <a:latin typeface="Trebuchet MS"/>
                <a:cs typeface="Trebuchet MS"/>
              </a:rPr>
              <a:t>.</a:t>
            </a:r>
            <a:r>
              <a:rPr sz="3300" spc="-225" dirty="0">
                <a:latin typeface="Trebuchet MS"/>
                <a:cs typeface="Trebuchet MS"/>
              </a:rPr>
              <a:t>G</a:t>
            </a:r>
            <a:r>
              <a:rPr sz="3300" spc="100" dirty="0">
                <a:latin typeface="Trebuchet MS"/>
                <a:cs typeface="Trebuchet MS"/>
              </a:rPr>
              <a:t>P</a:t>
            </a:r>
            <a:r>
              <a:rPr sz="3300" spc="25" dirty="0">
                <a:latin typeface="Trebuchet MS"/>
                <a:cs typeface="Trebuchet MS"/>
              </a:rPr>
              <a:t>I</a:t>
            </a:r>
            <a:r>
              <a:rPr sz="3300" spc="-195" dirty="0">
                <a:latin typeface="Trebuchet MS"/>
                <a:cs typeface="Trebuchet MS"/>
              </a:rPr>
              <a:t>O</a:t>
            </a:r>
            <a:r>
              <a:rPr sz="3300" spc="-335" dirty="0">
                <a:latin typeface="Trebuchet MS"/>
                <a:cs typeface="Trebuchet MS"/>
              </a:rPr>
              <a:t> </a:t>
            </a:r>
            <a:r>
              <a:rPr sz="3300" spc="-125" dirty="0">
                <a:latin typeface="Trebuchet MS"/>
                <a:cs typeface="Trebuchet MS"/>
              </a:rPr>
              <a:t>a</a:t>
            </a:r>
            <a:r>
              <a:rPr sz="3300" spc="110" dirty="0">
                <a:latin typeface="Trebuchet MS"/>
                <a:cs typeface="Trebuchet MS"/>
              </a:rPr>
              <a:t>s</a:t>
            </a:r>
            <a:r>
              <a:rPr sz="3300" spc="-335" dirty="0">
                <a:latin typeface="Trebuchet MS"/>
                <a:cs typeface="Trebuchet MS"/>
              </a:rPr>
              <a:t> </a:t>
            </a:r>
            <a:r>
              <a:rPr sz="3300" spc="-225" dirty="0">
                <a:latin typeface="Trebuchet MS"/>
                <a:cs typeface="Trebuchet MS"/>
              </a:rPr>
              <a:t>G</a:t>
            </a:r>
            <a:r>
              <a:rPr sz="3300" spc="100" dirty="0">
                <a:latin typeface="Trebuchet MS"/>
                <a:cs typeface="Trebuchet MS"/>
              </a:rPr>
              <a:t>P</a:t>
            </a:r>
            <a:r>
              <a:rPr sz="3300" spc="25" dirty="0">
                <a:latin typeface="Trebuchet MS"/>
                <a:cs typeface="Trebuchet MS"/>
              </a:rPr>
              <a:t>I</a:t>
            </a:r>
            <a:r>
              <a:rPr sz="3300" spc="-125" dirty="0">
                <a:latin typeface="Trebuchet MS"/>
                <a:cs typeface="Trebuchet MS"/>
              </a:rPr>
              <a:t>O  </a:t>
            </a:r>
            <a:r>
              <a:rPr sz="3300" spc="-150" dirty="0">
                <a:latin typeface="Trebuchet MS"/>
                <a:cs typeface="Trebuchet MS"/>
              </a:rPr>
              <a:t>i</a:t>
            </a:r>
            <a:r>
              <a:rPr sz="3300" spc="-229" dirty="0">
                <a:latin typeface="Trebuchet MS"/>
                <a:cs typeface="Trebuchet MS"/>
              </a:rPr>
              <a:t>m</a:t>
            </a:r>
            <a:r>
              <a:rPr sz="3300" spc="-95" dirty="0">
                <a:latin typeface="Trebuchet MS"/>
                <a:cs typeface="Trebuchet MS"/>
              </a:rPr>
              <a:t>p</a:t>
            </a:r>
            <a:r>
              <a:rPr sz="3300" spc="-80" dirty="0">
                <a:latin typeface="Trebuchet MS"/>
                <a:cs typeface="Trebuchet MS"/>
              </a:rPr>
              <a:t>o</a:t>
            </a:r>
            <a:r>
              <a:rPr sz="3300" spc="-5" dirty="0">
                <a:latin typeface="Trebuchet MS"/>
                <a:cs typeface="Trebuchet MS"/>
              </a:rPr>
              <a:t>r</a:t>
            </a:r>
            <a:r>
              <a:rPr sz="3300" spc="-95" dirty="0">
                <a:latin typeface="Trebuchet MS"/>
                <a:cs typeface="Trebuchet MS"/>
              </a:rPr>
              <a:t>t</a:t>
            </a:r>
            <a:r>
              <a:rPr sz="3300" spc="-335" dirty="0">
                <a:latin typeface="Trebuchet MS"/>
                <a:cs typeface="Trebuchet MS"/>
              </a:rPr>
              <a:t> </a:t>
            </a:r>
            <a:r>
              <a:rPr sz="3300" spc="-65" dirty="0">
                <a:latin typeface="Trebuchet MS"/>
                <a:cs typeface="Trebuchet MS"/>
              </a:rPr>
              <a:t>t</a:t>
            </a:r>
            <a:r>
              <a:rPr sz="3300" spc="-150" dirty="0">
                <a:latin typeface="Trebuchet MS"/>
                <a:cs typeface="Trebuchet MS"/>
              </a:rPr>
              <a:t>i</a:t>
            </a:r>
            <a:r>
              <a:rPr sz="3300" spc="-229" dirty="0">
                <a:latin typeface="Trebuchet MS"/>
                <a:cs typeface="Trebuchet MS"/>
              </a:rPr>
              <a:t>m</a:t>
            </a:r>
            <a:r>
              <a:rPr sz="3300" spc="-185" dirty="0">
                <a:latin typeface="Trebuchet MS"/>
                <a:cs typeface="Trebuchet MS"/>
              </a:rPr>
              <a:t>e</a:t>
            </a:r>
            <a:endParaRPr sz="33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3300" spc="-150" dirty="0">
                <a:latin typeface="Trebuchet MS"/>
                <a:cs typeface="Trebuchet MS"/>
              </a:rPr>
              <a:t>i</a:t>
            </a:r>
            <a:r>
              <a:rPr sz="3300" spc="-229" dirty="0">
                <a:latin typeface="Trebuchet MS"/>
                <a:cs typeface="Trebuchet MS"/>
              </a:rPr>
              <a:t>m</a:t>
            </a:r>
            <a:r>
              <a:rPr sz="3300" spc="-95" dirty="0">
                <a:latin typeface="Trebuchet MS"/>
                <a:cs typeface="Trebuchet MS"/>
              </a:rPr>
              <a:t>p</a:t>
            </a:r>
            <a:r>
              <a:rPr sz="3300" spc="-80" dirty="0">
                <a:latin typeface="Trebuchet MS"/>
                <a:cs typeface="Trebuchet MS"/>
              </a:rPr>
              <a:t>o</a:t>
            </a:r>
            <a:r>
              <a:rPr sz="3300" spc="-5" dirty="0">
                <a:latin typeface="Trebuchet MS"/>
                <a:cs typeface="Trebuchet MS"/>
              </a:rPr>
              <a:t>r</a:t>
            </a:r>
            <a:r>
              <a:rPr sz="3300" spc="-95" dirty="0">
                <a:latin typeface="Trebuchet MS"/>
                <a:cs typeface="Trebuchet MS"/>
              </a:rPr>
              <a:t>t</a:t>
            </a:r>
            <a:r>
              <a:rPr sz="3300" spc="-335" dirty="0">
                <a:latin typeface="Trebuchet MS"/>
                <a:cs typeface="Trebuchet MS"/>
              </a:rPr>
              <a:t> </a:t>
            </a:r>
            <a:r>
              <a:rPr sz="3300" spc="-415" dirty="0">
                <a:latin typeface="Trebuchet MS"/>
                <a:cs typeface="Trebuchet MS"/>
              </a:rPr>
              <a:t>j</a:t>
            </a:r>
            <a:r>
              <a:rPr sz="3300" spc="140" dirty="0">
                <a:latin typeface="Trebuchet MS"/>
                <a:cs typeface="Trebuchet MS"/>
              </a:rPr>
              <a:t>s</a:t>
            </a:r>
            <a:r>
              <a:rPr sz="3300" spc="-80" dirty="0">
                <a:latin typeface="Trebuchet MS"/>
                <a:cs typeface="Trebuchet MS"/>
              </a:rPr>
              <a:t>o</a:t>
            </a:r>
            <a:r>
              <a:rPr sz="3300" spc="-55" dirty="0">
                <a:latin typeface="Trebuchet MS"/>
                <a:cs typeface="Trebuchet MS"/>
              </a:rPr>
              <a:t>n</a:t>
            </a:r>
            <a:endParaRPr sz="3300">
              <a:latin typeface="Trebuchet MS"/>
              <a:cs typeface="Trebuchet MS"/>
            </a:endParaRPr>
          </a:p>
          <a:p>
            <a:pPr marL="12700" marR="4616450">
              <a:lnSpc>
                <a:spcPct val="100400"/>
              </a:lnSpc>
            </a:pPr>
            <a:r>
              <a:rPr sz="3300" spc="350" dirty="0">
                <a:latin typeface="Trebuchet MS"/>
                <a:cs typeface="Trebuchet MS"/>
              </a:rPr>
              <a:t>#</a:t>
            </a:r>
            <a:r>
              <a:rPr sz="3300" spc="-330" dirty="0">
                <a:latin typeface="Trebuchet MS"/>
                <a:cs typeface="Trebuchet MS"/>
              </a:rPr>
              <a:t> </a:t>
            </a:r>
            <a:r>
              <a:rPr sz="3300" spc="-75" dirty="0">
                <a:latin typeface="Trebuchet MS"/>
                <a:cs typeface="Trebuchet MS"/>
              </a:rPr>
              <a:t>GPIO</a:t>
            </a:r>
            <a:r>
              <a:rPr sz="3300" spc="-330" dirty="0">
                <a:latin typeface="Trebuchet MS"/>
                <a:cs typeface="Trebuchet MS"/>
              </a:rPr>
              <a:t> </a:t>
            </a:r>
            <a:r>
              <a:rPr sz="3300" spc="-100" dirty="0">
                <a:latin typeface="Trebuchet MS"/>
                <a:cs typeface="Trebuchet MS"/>
              </a:rPr>
              <a:t>pin</a:t>
            </a:r>
            <a:r>
              <a:rPr sz="3300" spc="-330" dirty="0">
                <a:latin typeface="Trebuchet MS"/>
                <a:cs typeface="Trebuchet MS"/>
              </a:rPr>
              <a:t> </a:t>
            </a:r>
            <a:r>
              <a:rPr sz="3300" spc="-85" dirty="0">
                <a:latin typeface="Trebuchet MS"/>
                <a:cs typeface="Trebuchet MS"/>
              </a:rPr>
              <a:t>connected</a:t>
            </a:r>
            <a:r>
              <a:rPr sz="3300" spc="-330" dirty="0">
                <a:latin typeface="Trebuchet MS"/>
                <a:cs typeface="Trebuchet MS"/>
              </a:rPr>
              <a:t> </a:t>
            </a:r>
            <a:r>
              <a:rPr sz="3300" spc="-85" dirty="0">
                <a:latin typeface="Trebuchet MS"/>
                <a:cs typeface="Trebuchet MS"/>
              </a:rPr>
              <a:t>to</a:t>
            </a:r>
            <a:r>
              <a:rPr sz="3300" spc="-330" dirty="0">
                <a:latin typeface="Trebuchet MS"/>
                <a:cs typeface="Trebuchet MS"/>
              </a:rPr>
              <a:t> </a:t>
            </a:r>
            <a:r>
              <a:rPr sz="3300" spc="-95" dirty="0">
                <a:latin typeface="Trebuchet MS"/>
                <a:cs typeface="Trebuchet MS"/>
              </a:rPr>
              <a:t>the</a:t>
            </a:r>
            <a:r>
              <a:rPr sz="3300" spc="-330" dirty="0">
                <a:latin typeface="Trebuchet MS"/>
                <a:cs typeface="Trebuchet MS"/>
              </a:rPr>
              <a:t> </a:t>
            </a:r>
            <a:r>
              <a:rPr sz="3300" spc="-80" dirty="0">
                <a:latin typeface="Trebuchet MS"/>
                <a:cs typeface="Trebuchet MS"/>
              </a:rPr>
              <a:t>analog</a:t>
            </a:r>
            <a:r>
              <a:rPr sz="3300" spc="-330" dirty="0">
                <a:latin typeface="Trebuchet MS"/>
                <a:cs typeface="Trebuchet MS"/>
              </a:rPr>
              <a:t> </a:t>
            </a:r>
            <a:r>
              <a:rPr sz="3300" spc="-60" dirty="0">
                <a:latin typeface="Trebuchet MS"/>
                <a:cs typeface="Trebuchet MS"/>
              </a:rPr>
              <a:t>output</a:t>
            </a:r>
            <a:r>
              <a:rPr sz="3300" spc="-330" dirty="0">
                <a:latin typeface="Trebuchet MS"/>
                <a:cs typeface="Trebuchet MS"/>
              </a:rPr>
              <a:t> </a:t>
            </a:r>
            <a:r>
              <a:rPr sz="3300" spc="-110" dirty="0">
                <a:latin typeface="Trebuchet MS"/>
                <a:cs typeface="Trebuchet MS"/>
              </a:rPr>
              <a:t>of</a:t>
            </a:r>
            <a:r>
              <a:rPr sz="3300" spc="-330" dirty="0">
                <a:latin typeface="Trebuchet MS"/>
                <a:cs typeface="Trebuchet MS"/>
              </a:rPr>
              <a:t> </a:t>
            </a:r>
            <a:r>
              <a:rPr sz="3300" spc="-95" dirty="0">
                <a:latin typeface="Trebuchet MS"/>
                <a:cs typeface="Trebuchet MS"/>
              </a:rPr>
              <a:t>the</a:t>
            </a:r>
            <a:r>
              <a:rPr sz="3300" spc="-330" dirty="0">
                <a:latin typeface="Trebuchet MS"/>
                <a:cs typeface="Trebuchet MS"/>
              </a:rPr>
              <a:t> </a:t>
            </a:r>
            <a:r>
              <a:rPr sz="3300" spc="-5" dirty="0">
                <a:latin typeface="Trebuchet MS"/>
                <a:cs typeface="Trebuchet MS"/>
              </a:rPr>
              <a:t>sensor </a:t>
            </a:r>
            <a:r>
              <a:rPr sz="3300" spc="-980" dirty="0">
                <a:latin typeface="Trebuchet MS"/>
                <a:cs typeface="Trebuchet MS"/>
              </a:rPr>
              <a:t> </a:t>
            </a:r>
            <a:r>
              <a:rPr sz="3300" spc="-55" dirty="0">
                <a:latin typeface="Trebuchet MS"/>
                <a:cs typeface="Trebuchet MS"/>
              </a:rPr>
              <a:t>A</a:t>
            </a:r>
            <a:r>
              <a:rPr sz="3300" spc="135" dirty="0">
                <a:latin typeface="Trebuchet MS"/>
                <a:cs typeface="Trebuchet MS"/>
              </a:rPr>
              <a:t>N</a:t>
            </a:r>
            <a:r>
              <a:rPr sz="3300" spc="-55" dirty="0">
                <a:latin typeface="Trebuchet MS"/>
                <a:cs typeface="Trebuchet MS"/>
              </a:rPr>
              <a:t>A</a:t>
            </a:r>
            <a:r>
              <a:rPr sz="3300" spc="55" dirty="0">
                <a:latin typeface="Trebuchet MS"/>
                <a:cs typeface="Trebuchet MS"/>
              </a:rPr>
              <a:t>L</a:t>
            </a:r>
            <a:r>
              <a:rPr sz="3300" spc="-165" dirty="0">
                <a:latin typeface="Trebuchet MS"/>
                <a:cs typeface="Trebuchet MS"/>
              </a:rPr>
              <a:t>O</a:t>
            </a:r>
            <a:r>
              <a:rPr sz="3300" spc="-225" dirty="0">
                <a:latin typeface="Trebuchet MS"/>
                <a:cs typeface="Trebuchet MS"/>
              </a:rPr>
              <a:t>G</a:t>
            </a:r>
            <a:r>
              <a:rPr sz="3300" spc="-540" dirty="0">
                <a:latin typeface="Trebuchet MS"/>
                <a:cs typeface="Trebuchet MS"/>
              </a:rPr>
              <a:t>_</a:t>
            </a:r>
            <a:r>
              <a:rPr sz="3300" spc="100" dirty="0">
                <a:latin typeface="Trebuchet MS"/>
                <a:cs typeface="Trebuchet MS"/>
              </a:rPr>
              <a:t>P</a:t>
            </a:r>
            <a:r>
              <a:rPr sz="3300" spc="25" dirty="0">
                <a:latin typeface="Trebuchet MS"/>
                <a:cs typeface="Trebuchet MS"/>
              </a:rPr>
              <a:t>I</a:t>
            </a:r>
            <a:r>
              <a:rPr sz="3300" spc="105" dirty="0">
                <a:latin typeface="Trebuchet MS"/>
                <a:cs typeface="Trebuchet MS"/>
              </a:rPr>
              <a:t>N</a:t>
            </a:r>
            <a:r>
              <a:rPr sz="3300" spc="-335" dirty="0">
                <a:latin typeface="Trebuchet MS"/>
                <a:cs typeface="Trebuchet MS"/>
              </a:rPr>
              <a:t> </a:t>
            </a:r>
            <a:r>
              <a:rPr sz="3300" spc="-235" dirty="0">
                <a:latin typeface="Trebuchet MS"/>
                <a:cs typeface="Trebuchet MS"/>
              </a:rPr>
              <a:t>=</a:t>
            </a:r>
            <a:r>
              <a:rPr sz="3300" spc="-335" dirty="0">
                <a:latin typeface="Trebuchet MS"/>
                <a:cs typeface="Trebuchet MS"/>
              </a:rPr>
              <a:t> </a:t>
            </a:r>
            <a:r>
              <a:rPr sz="3300" spc="165" dirty="0">
                <a:latin typeface="Trebuchet MS"/>
                <a:cs typeface="Trebuchet MS"/>
              </a:rPr>
              <a:t>0</a:t>
            </a:r>
            <a:endParaRPr sz="3300">
              <a:latin typeface="Trebuchet MS"/>
              <a:cs typeface="Trebuchet MS"/>
            </a:endParaRPr>
          </a:p>
          <a:p>
            <a:pPr marL="12700" marR="4168140">
              <a:lnSpc>
                <a:spcPct val="100400"/>
              </a:lnSpc>
            </a:pPr>
            <a:r>
              <a:rPr sz="3300" spc="350" dirty="0">
                <a:latin typeface="Trebuchet MS"/>
                <a:cs typeface="Trebuchet MS"/>
              </a:rPr>
              <a:t>#</a:t>
            </a:r>
            <a:r>
              <a:rPr sz="3300" spc="-335" dirty="0">
                <a:latin typeface="Trebuchet MS"/>
                <a:cs typeface="Trebuchet MS"/>
              </a:rPr>
              <a:t> </a:t>
            </a:r>
            <a:r>
              <a:rPr sz="3300" spc="-55" dirty="0">
                <a:latin typeface="Trebuchet MS"/>
                <a:cs typeface="Trebuchet MS"/>
              </a:rPr>
              <a:t>A</a:t>
            </a:r>
            <a:r>
              <a:rPr sz="3300" spc="100" dirty="0">
                <a:latin typeface="Trebuchet MS"/>
                <a:cs typeface="Trebuchet MS"/>
              </a:rPr>
              <a:t>P</a:t>
            </a:r>
            <a:r>
              <a:rPr sz="3300" spc="-5" dirty="0">
                <a:latin typeface="Trebuchet MS"/>
                <a:cs typeface="Trebuchet MS"/>
              </a:rPr>
              <a:t>I</a:t>
            </a:r>
            <a:r>
              <a:rPr sz="3300" spc="-335" dirty="0">
                <a:latin typeface="Trebuchet MS"/>
                <a:cs typeface="Trebuchet MS"/>
              </a:rPr>
              <a:t> </a:t>
            </a:r>
            <a:r>
              <a:rPr sz="3300" spc="-155" dirty="0">
                <a:latin typeface="Trebuchet MS"/>
                <a:cs typeface="Trebuchet MS"/>
              </a:rPr>
              <a:t>e</a:t>
            </a:r>
            <a:r>
              <a:rPr sz="3300" spc="-25" dirty="0">
                <a:latin typeface="Trebuchet MS"/>
                <a:cs typeface="Trebuchet MS"/>
              </a:rPr>
              <a:t>n</a:t>
            </a:r>
            <a:r>
              <a:rPr sz="3300" spc="-95" dirty="0">
                <a:latin typeface="Trebuchet MS"/>
                <a:cs typeface="Trebuchet MS"/>
              </a:rPr>
              <a:t>dp</a:t>
            </a:r>
            <a:r>
              <a:rPr sz="3300" spc="-80" dirty="0">
                <a:latin typeface="Trebuchet MS"/>
                <a:cs typeface="Trebuchet MS"/>
              </a:rPr>
              <a:t>o</a:t>
            </a:r>
            <a:r>
              <a:rPr sz="3300" spc="-150" dirty="0">
                <a:latin typeface="Trebuchet MS"/>
                <a:cs typeface="Trebuchet MS"/>
              </a:rPr>
              <a:t>i</a:t>
            </a:r>
            <a:r>
              <a:rPr sz="3300" spc="-25" dirty="0">
                <a:latin typeface="Trebuchet MS"/>
                <a:cs typeface="Trebuchet MS"/>
              </a:rPr>
              <a:t>n</a:t>
            </a:r>
            <a:r>
              <a:rPr sz="3300" spc="-95" dirty="0">
                <a:latin typeface="Trebuchet MS"/>
                <a:cs typeface="Trebuchet MS"/>
              </a:rPr>
              <a:t>t</a:t>
            </a:r>
            <a:r>
              <a:rPr sz="3300" spc="-335" dirty="0">
                <a:latin typeface="Trebuchet MS"/>
                <a:cs typeface="Trebuchet MS"/>
              </a:rPr>
              <a:t> </a:t>
            </a:r>
            <a:r>
              <a:rPr sz="3300" spc="-65" dirty="0">
                <a:latin typeface="Trebuchet MS"/>
                <a:cs typeface="Trebuchet MS"/>
              </a:rPr>
              <a:t>t</a:t>
            </a:r>
            <a:r>
              <a:rPr sz="3300" spc="-110" dirty="0">
                <a:latin typeface="Trebuchet MS"/>
                <a:cs typeface="Trebuchet MS"/>
              </a:rPr>
              <a:t>o</a:t>
            </a:r>
            <a:r>
              <a:rPr sz="3300" spc="-335" dirty="0">
                <a:latin typeface="Trebuchet MS"/>
                <a:cs typeface="Trebuchet MS"/>
              </a:rPr>
              <a:t> </a:t>
            </a:r>
            <a:r>
              <a:rPr sz="3300" spc="140" dirty="0">
                <a:latin typeface="Trebuchet MS"/>
                <a:cs typeface="Trebuchet MS"/>
              </a:rPr>
              <a:t>s</a:t>
            </a:r>
            <a:r>
              <a:rPr sz="3300" spc="-155" dirty="0">
                <a:latin typeface="Trebuchet MS"/>
                <a:cs typeface="Trebuchet MS"/>
              </a:rPr>
              <a:t>e</a:t>
            </a:r>
            <a:r>
              <a:rPr sz="3300" spc="-25" dirty="0">
                <a:latin typeface="Trebuchet MS"/>
                <a:cs typeface="Trebuchet MS"/>
              </a:rPr>
              <a:t>n</a:t>
            </a:r>
            <a:r>
              <a:rPr sz="3300" spc="-125" dirty="0">
                <a:latin typeface="Trebuchet MS"/>
                <a:cs typeface="Trebuchet MS"/>
              </a:rPr>
              <a:t>d</a:t>
            </a:r>
            <a:r>
              <a:rPr sz="3300" spc="-335" dirty="0">
                <a:latin typeface="Trebuchet MS"/>
                <a:cs typeface="Trebuchet MS"/>
              </a:rPr>
              <a:t> </a:t>
            </a:r>
            <a:r>
              <a:rPr sz="3300" spc="-95" dirty="0">
                <a:latin typeface="Trebuchet MS"/>
                <a:cs typeface="Trebuchet MS"/>
              </a:rPr>
              <a:t>d</a:t>
            </a:r>
            <a:r>
              <a:rPr sz="3300" spc="-125" dirty="0">
                <a:latin typeface="Trebuchet MS"/>
                <a:cs typeface="Trebuchet MS"/>
              </a:rPr>
              <a:t>a</a:t>
            </a:r>
            <a:r>
              <a:rPr sz="3300" spc="-65" dirty="0">
                <a:latin typeface="Trebuchet MS"/>
                <a:cs typeface="Trebuchet MS"/>
              </a:rPr>
              <a:t>t</a:t>
            </a:r>
            <a:r>
              <a:rPr sz="3300" spc="-155" dirty="0">
                <a:latin typeface="Trebuchet MS"/>
                <a:cs typeface="Trebuchet MS"/>
              </a:rPr>
              <a:t>a</a:t>
            </a:r>
            <a:r>
              <a:rPr sz="3300" spc="-335" dirty="0">
                <a:latin typeface="Trebuchet MS"/>
                <a:cs typeface="Trebuchet MS"/>
              </a:rPr>
              <a:t> </a:t>
            </a:r>
            <a:r>
              <a:rPr sz="3300" spc="-65" dirty="0">
                <a:latin typeface="Trebuchet MS"/>
                <a:cs typeface="Trebuchet MS"/>
              </a:rPr>
              <a:t>t</a:t>
            </a:r>
            <a:r>
              <a:rPr sz="3300" spc="-110" dirty="0">
                <a:latin typeface="Trebuchet MS"/>
                <a:cs typeface="Trebuchet MS"/>
              </a:rPr>
              <a:t>o</a:t>
            </a:r>
            <a:r>
              <a:rPr sz="3300" spc="-335" dirty="0">
                <a:latin typeface="Trebuchet MS"/>
                <a:cs typeface="Trebuchet MS"/>
              </a:rPr>
              <a:t> </a:t>
            </a:r>
            <a:r>
              <a:rPr sz="3300" spc="-155" dirty="0">
                <a:latin typeface="Trebuchet MS"/>
                <a:cs typeface="Trebuchet MS"/>
              </a:rPr>
              <a:t>a</a:t>
            </a:r>
            <a:r>
              <a:rPr sz="3300" spc="-335" dirty="0">
                <a:latin typeface="Trebuchet MS"/>
                <a:cs typeface="Trebuchet MS"/>
              </a:rPr>
              <a:t> </a:t>
            </a:r>
            <a:r>
              <a:rPr sz="3300" spc="-5" dirty="0">
                <a:latin typeface="Trebuchet MS"/>
                <a:cs typeface="Trebuchet MS"/>
              </a:rPr>
              <a:t>r</a:t>
            </a:r>
            <a:r>
              <a:rPr sz="3300" spc="-155" dirty="0">
                <a:latin typeface="Trebuchet MS"/>
                <a:cs typeface="Trebuchet MS"/>
              </a:rPr>
              <a:t>e</a:t>
            </a:r>
            <a:r>
              <a:rPr sz="3300" spc="-229" dirty="0">
                <a:latin typeface="Trebuchet MS"/>
                <a:cs typeface="Trebuchet MS"/>
              </a:rPr>
              <a:t>m</a:t>
            </a:r>
            <a:r>
              <a:rPr sz="3300" spc="-80" dirty="0">
                <a:latin typeface="Trebuchet MS"/>
                <a:cs typeface="Trebuchet MS"/>
              </a:rPr>
              <a:t>o</a:t>
            </a:r>
            <a:r>
              <a:rPr sz="3300" spc="-65" dirty="0">
                <a:latin typeface="Trebuchet MS"/>
                <a:cs typeface="Trebuchet MS"/>
              </a:rPr>
              <a:t>t</a:t>
            </a:r>
            <a:r>
              <a:rPr sz="3300" spc="-185" dirty="0">
                <a:latin typeface="Trebuchet MS"/>
                <a:cs typeface="Trebuchet MS"/>
              </a:rPr>
              <a:t>e</a:t>
            </a:r>
            <a:r>
              <a:rPr sz="3300" spc="-335" dirty="0">
                <a:latin typeface="Trebuchet MS"/>
                <a:cs typeface="Trebuchet MS"/>
              </a:rPr>
              <a:t> </a:t>
            </a:r>
            <a:r>
              <a:rPr sz="3300" spc="140" dirty="0">
                <a:latin typeface="Trebuchet MS"/>
                <a:cs typeface="Trebuchet MS"/>
              </a:rPr>
              <a:t>s</a:t>
            </a:r>
            <a:r>
              <a:rPr sz="3300" spc="-155" dirty="0">
                <a:latin typeface="Trebuchet MS"/>
                <a:cs typeface="Trebuchet MS"/>
              </a:rPr>
              <a:t>e</a:t>
            </a:r>
            <a:r>
              <a:rPr sz="3300" spc="-5" dirty="0">
                <a:latin typeface="Trebuchet MS"/>
                <a:cs typeface="Trebuchet MS"/>
              </a:rPr>
              <a:t>r</a:t>
            </a:r>
            <a:r>
              <a:rPr sz="3300" spc="-190" dirty="0">
                <a:latin typeface="Trebuchet MS"/>
                <a:cs typeface="Trebuchet MS"/>
              </a:rPr>
              <a:t>v</a:t>
            </a:r>
            <a:r>
              <a:rPr sz="3300" spc="-155" dirty="0">
                <a:latin typeface="Trebuchet MS"/>
                <a:cs typeface="Trebuchet MS"/>
              </a:rPr>
              <a:t>e</a:t>
            </a:r>
            <a:r>
              <a:rPr sz="3300" spc="-30" dirty="0">
                <a:latin typeface="Trebuchet MS"/>
                <a:cs typeface="Trebuchet MS"/>
              </a:rPr>
              <a:t>r  </a:t>
            </a:r>
            <a:r>
              <a:rPr sz="3300" spc="-45" dirty="0">
                <a:latin typeface="Trebuchet MS"/>
                <a:cs typeface="Trebuchet MS"/>
              </a:rPr>
              <a:t>REMOTE_API_URL</a:t>
            </a:r>
            <a:r>
              <a:rPr sz="3300" spc="-290" dirty="0">
                <a:latin typeface="Trebuchet MS"/>
                <a:cs typeface="Trebuchet MS"/>
              </a:rPr>
              <a:t> </a:t>
            </a:r>
            <a:r>
              <a:rPr sz="3300" spc="-235" dirty="0">
                <a:latin typeface="Trebuchet MS"/>
                <a:cs typeface="Trebuchet MS"/>
              </a:rPr>
              <a:t>=</a:t>
            </a:r>
            <a:r>
              <a:rPr sz="3300" spc="-285" dirty="0">
                <a:latin typeface="Trebuchet MS"/>
                <a:cs typeface="Trebuchet MS"/>
              </a:rPr>
              <a:t> </a:t>
            </a:r>
            <a:r>
              <a:rPr sz="3300" spc="-105" dirty="0">
                <a:latin typeface="Trebuchet MS"/>
                <a:cs typeface="Trebuchet MS"/>
              </a:rPr>
              <a:t>"https://your-api-endpoint.com/data" </a:t>
            </a:r>
            <a:r>
              <a:rPr sz="3300" spc="-980" dirty="0">
                <a:latin typeface="Trebuchet MS"/>
                <a:cs typeface="Trebuchet MS"/>
              </a:rPr>
              <a:t> </a:t>
            </a:r>
            <a:r>
              <a:rPr sz="3300" spc="350" dirty="0">
                <a:latin typeface="Trebuchet MS"/>
                <a:cs typeface="Trebuchet MS"/>
              </a:rPr>
              <a:t>#</a:t>
            </a:r>
            <a:r>
              <a:rPr sz="3300" spc="-335" dirty="0">
                <a:latin typeface="Trebuchet MS"/>
                <a:cs typeface="Trebuchet MS"/>
              </a:rPr>
              <a:t> </a:t>
            </a:r>
            <a:r>
              <a:rPr sz="3300" spc="220" dirty="0">
                <a:latin typeface="Trebuchet MS"/>
                <a:cs typeface="Trebuchet MS"/>
              </a:rPr>
              <a:t>S</a:t>
            </a:r>
            <a:r>
              <a:rPr sz="3300" spc="-155" dirty="0">
                <a:latin typeface="Trebuchet MS"/>
                <a:cs typeface="Trebuchet MS"/>
              </a:rPr>
              <a:t>e</a:t>
            </a:r>
            <a:r>
              <a:rPr sz="3300" spc="-95" dirty="0">
                <a:latin typeface="Trebuchet MS"/>
                <a:cs typeface="Trebuchet MS"/>
              </a:rPr>
              <a:t>t</a:t>
            </a:r>
            <a:r>
              <a:rPr sz="3300" spc="-335" dirty="0">
                <a:latin typeface="Trebuchet MS"/>
                <a:cs typeface="Trebuchet MS"/>
              </a:rPr>
              <a:t> </a:t>
            </a:r>
            <a:r>
              <a:rPr sz="3300" spc="-65" dirty="0">
                <a:latin typeface="Trebuchet MS"/>
                <a:cs typeface="Trebuchet MS"/>
              </a:rPr>
              <a:t>t</a:t>
            </a:r>
            <a:r>
              <a:rPr sz="3300" spc="-25" dirty="0">
                <a:latin typeface="Trebuchet MS"/>
                <a:cs typeface="Trebuchet MS"/>
              </a:rPr>
              <a:t>h</a:t>
            </a:r>
            <a:r>
              <a:rPr sz="3300" spc="-185" dirty="0">
                <a:latin typeface="Trebuchet MS"/>
                <a:cs typeface="Trebuchet MS"/>
              </a:rPr>
              <a:t>e</a:t>
            </a:r>
            <a:r>
              <a:rPr sz="3300" spc="-335" dirty="0">
                <a:latin typeface="Trebuchet MS"/>
                <a:cs typeface="Trebuchet MS"/>
              </a:rPr>
              <a:t> </a:t>
            </a:r>
            <a:r>
              <a:rPr sz="3300" spc="-229" dirty="0">
                <a:latin typeface="Trebuchet MS"/>
                <a:cs typeface="Trebuchet MS"/>
              </a:rPr>
              <a:t>m</a:t>
            </a:r>
            <a:r>
              <a:rPr sz="3300" spc="-80" dirty="0">
                <a:latin typeface="Trebuchet MS"/>
                <a:cs typeface="Trebuchet MS"/>
              </a:rPr>
              <a:t>o</a:t>
            </a:r>
            <a:r>
              <a:rPr sz="3300" spc="-95" dirty="0">
                <a:latin typeface="Trebuchet MS"/>
                <a:cs typeface="Trebuchet MS"/>
              </a:rPr>
              <a:t>d</a:t>
            </a:r>
            <a:r>
              <a:rPr sz="3300" spc="-185" dirty="0">
                <a:latin typeface="Trebuchet MS"/>
                <a:cs typeface="Trebuchet MS"/>
              </a:rPr>
              <a:t>e</a:t>
            </a:r>
            <a:r>
              <a:rPr sz="3300" spc="-335" dirty="0">
                <a:latin typeface="Trebuchet MS"/>
                <a:cs typeface="Trebuchet MS"/>
              </a:rPr>
              <a:t> </a:t>
            </a:r>
            <a:r>
              <a:rPr sz="3300" spc="-65" dirty="0">
                <a:latin typeface="Trebuchet MS"/>
                <a:cs typeface="Trebuchet MS"/>
              </a:rPr>
              <a:t>t</a:t>
            </a:r>
            <a:r>
              <a:rPr sz="3300" spc="-110" dirty="0">
                <a:latin typeface="Trebuchet MS"/>
                <a:cs typeface="Trebuchet MS"/>
              </a:rPr>
              <a:t>o</a:t>
            </a:r>
            <a:r>
              <a:rPr sz="3300" spc="-335" dirty="0">
                <a:latin typeface="Trebuchet MS"/>
                <a:cs typeface="Trebuchet MS"/>
              </a:rPr>
              <a:t> </a:t>
            </a:r>
            <a:r>
              <a:rPr sz="3300" spc="210" dirty="0">
                <a:latin typeface="Trebuchet MS"/>
                <a:cs typeface="Trebuchet MS"/>
              </a:rPr>
              <a:t>B</a:t>
            </a:r>
            <a:r>
              <a:rPr sz="3300" spc="-65" dirty="0">
                <a:latin typeface="Trebuchet MS"/>
                <a:cs typeface="Trebuchet MS"/>
              </a:rPr>
              <a:t>C</a:t>
            </a:r>
            <a:r>
              <a:rPr sz="3300" spc="320" dirty="0">
                <a:latin typeface="Trebuchet MS"/>
                <a:cs typeface="Trebuchet MS"/>
              </a:rPr>
              <a:t>M</a:t>
            </a:r>
            <a:endParaRPr sz="3300">
              <a:latin typeface="Trebuchet MS"/>
              <a:cs typeface="Trebuchet MS"/>
            </a:endParaRPr>
          </a:p>
          <a:p>
            <a:pPr marL="12700" marR="9892665">
              <a:lnSpc>
                <a:spcPct val="100400"/>
              </a:lnSpc>
            </a:pPr>
            <a:r>
              <a:rPr sz="3300" spc="-225" dirty="0">
                <a:latin typeface="Trebuchet MS"/>
                <a:cs typeface="Trebuchet MS"/>
              </a:rPr>
              <a:t>G</a:t>
            </a:r>
            <a:r>
              <a:rPr sz="3300" spc="100" dirty="0">
                <a:latin typeface="Trebuchet MS"/>
                <a:cs typeface="Trebuchet MS"/>
              </a:rPr>
              <a:t>P</a:t>
            </a:r>
            <a:r>
              <a:rPr sz="3300" spc="25" dirty="0">
                <a:latin typeface="Trebuchet MS"/>
                <a:cs typeface="Trebuchet MS"/>
              </a:rPr>
              <a:t>I</a:t>
            </a:r>
            <a:r>
              <a:rPr sz="3300" spc="-165" dirty="0">
                <a:latin typeface="Trebuchet MS"/>
                <a:cs typeface="Trebuchet MS"/>
              </a:rPr>
              <a:t>O</a:t>
            </a:r>
            <a:r>
              <a:rPr sz="3300" spc="-550" dirty="0">
                <a:latin typeface="Trebuchet MS"/>
                <a:cs typeface="Trebuchet MS"/>
              </a:rPr>
              <a:t>.</a:t>
            </a:r>
            <a:r>
              <a:rPr sz="3300" spc="140" dirty="0">
                <a:latin typeface="Trebuchet MS"/>
                <a:cs typeface="Trebuchet MS"/>
              </a:rPr>
              <a:t>s</a:t>
            </a:r>
            <a:r>
              <a:rPr sz="3300" spc="-155" dirty="0">
                <a:latin typeface="Trebuchet MS"/>
                <a:cs typeface="Trebuchet MS"/>
              </a:rPr>
              <a:t>e</a:t>
            </a:r>
            <a:r>
              <a:rPr sz="3300" spc="-65" dirty="0">
                <a:latin typeface="Trebuchet MS"/>
                <a:cs typeface="Trebuchet MS"/>
              </a:rPr>
              <a:t>t</a:t>
            </a:r>
            <a:r>
              <a:rPr sz="3300" spc="-229" dirty="0">
                <a:latin typeface="Trebuchet MS"/>
                <a:cs typeface="Trebuchet MS"/>
              </a:rPr>
              <a:t>m</a:t>
            </a:r>
            <a:r>
              <a:rPr sz="3300" spc="-80" dirty="0">
                <a:latin typeface="Trebuchet MS"/>
                <a:cs typeface="Trebuchet MS"/>
              </a:rPr>
              <a:t>o</a:t>
            </a:r>
            <a:r>
              <a:rPr sz="3300" spc="-95" dirty="0">
                <a:latin typeface="Trebuchet MS"/>
                <a:cs typeface="Trebuchet MS"/>
              </a:rPr>
              <a:t>d</a:t>
            </a:r>
            <a:r>
              <a:rPr sz="3300" spc="-155" dirty="0">
                <a:latin typeface="Trebuchet MS"/>
                <a:cs typeface="Trebuchet MS"/>
              </a:rPr>
              <a:t>e</a:t>
            </a:r>
            <a:r>
              <a:rPr sz="3300" spc="-135" dirty="0">
                <a:latin typeface="Trebuchet MS"/>
                <a:cs typeface="Trebuchet MS"/>
              </a:rPr>
              <a:t>(</a:t>
            </a:r>
            <a:r>
              <a:rPr sz="3300" spc="-225" dirty="0">
                <a:latin typeface="Trebuchet MS"/>
                <a:cs typeface="Trebuchet MS"/>
              </a:rPr>
              <a:t>G</a:t>
            </a:r>
            <a:r>
              <a:rPr sz="3300" spc="100" dirty="0">
                <a:latin typeface="Trebuchet MS"/>
                <a:cs typeface="Trebuchet MS"/>
              </a:rPr>
              <a:t>P</a:t>
            </a:r>
            <a:r>
              <a:rPr sz="3300" spc="25" dirty="0">
                <a:latin typeface="Trebuchet MS"/>
                <a:cs typeface="Trebuchet MS"/>
              </a:rPr>
              <a:t>I</a:t>
            </a:r>
            <a:r>
              <a:rPr sz="3300" spc="-165" dirty="0">
                <a:latin typeface="Trebuchet MS"/>
                <a:cs typeface="Trebuchet MS"/>
              </a:rPr>
              <a:t>O</a:t>
            </a:r>
            <a:r>
              <a:rPr sz="3300" spc="-550" dirty="0">
                <a:latin typeface="Trebuchet MS"/>
                <a:cs typeface="Trebuchet MS"/>
              </a:rPr>
              <a:t>.</a:t>
            </a:r>
            <a:r>
              <a:rPr sz="3300" spc="210" dirty="0">
                <a:latin typeface="Trebuchet MS"/>
                <a:cs typeface="Trebuchet MS"/>
              </a:rPr>
              <a:t>B</a:t>
            </a:r>
            <a:r>
              <a:rPr sz="3300" spc="-65" dirty="0">
                <a:latin typeface="Trebuchet MS"/>
                <a:cs typeface="Trebuchet MS"/>
              </a:rPr>
              <a:t>C</a:t>
            </a:r>
            <a:r>
              <a:rPr sz="3300" spc="350" dirty="0">
                <a:latin typeface="Trebuchet MS"/>
                <a:cs typeface="Trebuchet MS"/>
              </a:rPr>
              <a:t>M</a:t>
            </a:r>
            <a:r>
              <a:rPr sz="3300" spc="-145" dirty="0">
                <a:latin typeface="Trebuchet MS"/>
                <a:cs typeface="Trebuchet MS"/>
              </a:rPr>
              <a:t>)  </a:t>
            </a:r>
            <a:r>
              <a:rPr sz="3300" spc="-95" dirty="0">
                <a:latin typeface="Trebuchet MS"/>
                <a:cs typeface="Trebuchet MS"/>
              </a:rPr>
              <a:t>d</a:t>
            </a:r>
            <a:r>
              <a:rPr sz="3300" spc="-155" dirty="0">
                <a:latin typeface="Trebuchet MS"/>
                <a:cs typeface="Trebuchet MS"/>
              </a:rPr>
              <a:t>e</a:t>
            </a:r>
            <a:r>
              <a:rPr sz="3300" spc="-140" dirty="0">
                <a:latin typeface="Trebuchet MS"/>
                <a:cs typeface="Trebuchet MS"/>
              </a:rPr>
              <a:t>f</a:t>
            </a:r>
            <a:r>
              <a:rPr sz="3300" spc="-335" dirty="0">
                <a:latin typeface="Trebuchet MS"/>
                <a:cs typeface="Trebuchet MS"/>
              </a:rPr>
              <a:t> </a:t>
            </a:r>
            <a:r>
              <a:rPr sz="3300" spc="-5" dirty="0">
                <a:latin typeface="Trebuchet MS"/>
                <a:cs typeface="Trebuchet MS"/>
              </a:rPr>
              <a:t>r</a:t>
            </a:r>
            <a:r>
              <a:rPr sz="3300" spc="-155" dirty="0">
                <a:latin typeface="Trebuchet MS"/>
                <a:cs typeface="Trebuchet MS"/>
              </a:rPr>
              <a:t>e</a:t>
            </a:r>
            <a:r>
              <a:rPr sz="3300" spc="-125" dirty="0">
                <a:latin typeface="Trebuchet MS"/>
                <a:cs typeface="Trebuchet MS"/>
              </a:rPr>
              <a:t>a</a:t>
            </a:r>
            <a:r>
              <a:rPr sz="3300" spc="-95" dirty="0">
                <a:latin typeface="Trebuchet MS"/>
                <a:cs typeface="Trebuchet MS"/>
              </a:rPr>
              <a:t>d</a:t>
            </a:r>
            <a:r>
              <a:rPr sz="3300" spc="-540" dirty="0">
                <a:latin typeface="Trebuchet MS"/>
                <a:cs typeface="Trebuchet MS"/>
              </a:rPr>
              <a:t>_</a:t>
            </a:r>
            <a:r>
              <a:rPr sz="3300" spc="-125" dirty="0">
                <a:latin typeface="Trebuchet MS"/>
                <a:cs typeface="Trebuchet MS"/>
              </a:rPr>
              <a:t>a</a:t>
            </a:r>
            <a:r>
              <a:rPr sz="3300" spc="-150" dirty="0">
                <a:latin typeface="Trebuchet MS"/>
                <a:cs typeface="Trebuchet MS"/>
              </a:rPr>
              <a:t>i</a:t>
            </a:r>
            <a:r>
              <a:rPr sz="3300" spc="-5" dirty="0">
                <a:latin typeface="Trebuchet MS"/>
                <a:cs typeface="Trebuchet MS"/>
              </a:rPr>
              <a:t>r</a:t>
            </a:r>
            <a:r>
              <a:rPr sz="3300" spc="-540" dirty="0">
                <a:latin typeface="Trebuchet MS"/>
                <a:cs typeface="Trebuchet MS"/>
              </a:rPr>
              <a:t>_</a:t>
            </a:r>
            <a:r>
              <a:rPr sz="3300" spc="-130" dirty="0">
                <a:latin typeface="Trebuchet MS"/>
                <a:cs typeface="Trebuchet MS"/>
              </a:rPr>
              <a:t>q</a:t>
            </a:r>
            <a:r>
              <a:rPr sz="3300" spc="-10" dirty="0">
                <a:latin typeface="Trebuchet MS"/>
                <a:cs typeface="Trebuchet MS"/>
              </a:rPr>
              <a:t>u</a:t>
            </a:r>
            <a:r>
              <a:rPr sz="3300" spc="-125" dirty="0">
                <a:latin typeface="Trebuchet MS"/>
                <a:cs typeface="Trebuchet MS"/>
              </a:rPr>
              <a:t>a</a:t>
            </a:r>
            <a:r>
              <a:rPr sz="3300" spc="-180" dirty="0">
                <a:latin typeface="Trebuchet MS"/>
                <a:cs typeface="Trebuchet MS"/>
              </a:rPr>
              <a:t>l</a:t>
            </a:r>
            <a:r>
              <a:rPr sz="3300" spc="-150" dirty="0">
                <a:latin typeface="Trebuchet MS"/>
                <a:cs typeface="Trebuchet MS"/>
              </a:rPr>
              <a:t>i</a:t>
            </a:r>
            <a:r>
              <a:rPr sz="3300" spc="-65" dirty="0">
                <a:latin typeface="Trebuchet MS"/>
                <a:cs typeface="Trebuchet MS"/>
              </a:rPr>
              <a:t>t</a:t>
            </a:r>
            <a:r>
              <a:rPr sz="3300" spc="-185" dirty="0">
                <a:latin typeface="Trebuchet MS"/>
                <a:cs typeface="Trebuchet MS"/>
              </a:rPr>
              <a:t>y</a:t>
            </a:r>
            <a:r>
              <a:rPr sz="3300" spc="-135" dirty="0">
                <a:latin typeface="Trebuchet MS"/>
                <a:cs typeface="Trebuchet MS"/>
              </a:rPr>
              <a:t>()</a:t>
            </a:r>
            <a:r>
              <a:rPr sz="3300" spc="-515" dirty="0">
                <a:latin typeface="Trebuchet MS"/>
                <a:cs typeface="Trebuchet MS"/>
              </a:rPr>
              <a:t>:</a:t>
            </a:r>
            <a:endParaRPr sz="3300">
              <a:latin typeface="Trebuchet MS"/>
              <a:cs typeface="Trebuchet MS"/>
            </a:endParaRPr>
          </a:p>
          <a:p>
            <a:pPr marL="332740">
              <a:lnSpc>
                <a:spcPct val="100000"/>
              </a:lnSpc>
              <a:spcBef>
                <a:spcPts val="10"/>
              </a:spcBef>
            </a:pPr>
            <a:r>
              <a:rPr sz="3300" spc="-195" dirty="0">
                <a:latin typeface="Trebuchet MS"/>
                <a:cs typeface="Trebuchet MS"/>
              </a:rPr>
              <a:t>try:</a:t>
            </a:r>
            <a:endParaRPr sz="33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3300" spc="350" dirty="0">
                <a:latin typeface="Trebuchet MS"/>
                <a:cs typeface="Trebuchet MS"/>
              </a:rPr>
              <a:t>#</a:t>
            </a:r>
            <a:r>
              <a:rPr sz="3300" spc="-335" dirty="0">
                <a:latin typeface="Trebuchet MS"/>
                <a:cs typeface="Trebuchet MS"/>
              </a:rPr>
              <a:t> </a:t>
            </a:r>
            <a:r>
              <a:rPr sz="3300" spc="-65" dirty="0">
                <a:latin typeface="Trebuchet MS"/>
                <a:cs typeface="Trebuchet MS"/>
              </a:rPr>
              <a:t>C</a:t>
            </a:r>
            <a:r>
              <a:rPr sz="3300" spc="-5" dirty="0">
                <a:latin typeface="Trebuchet MS"/>
                <a:cs typeface="Trebuchet MS"/>
              </a:rPr>
              <a:t>r</a:t>
            </a:r>
            <a:r>
              <a:rPr sz="3300" spc="-155" dirty="0">
                <a:latin typeface="Trebuchet MS"/>
                <a:cs typeface="Trebuchet MS"/>
              </a:rPr>
              <a:t>e</a:t>
            </a:r>
            <a:r>
              <a:rPr sz="3300" spc="-125" dirty="0">
                <a:latin typeface="Trebuchet MS"/>
                <a:cs typeface="Trebuchet MS"/>
              </a:rPr>
              <a:t>a</a:t>
            </a:r>
            <a:r>
              <a:rPr sz="3300" spc="-65" dirty="0">
                <a:latin typeface="Trebuchet MS"/>
                <a:cs typeface="Trebuchet MS"/>
              </a:rPr>
              <a:t>t</a:t>
            </a:r>
            <a:r>
              <a:rPr sz="3300" spc="-185" dirty="0">
                <a:latin typeface="Trebuchet MS"/>
                <a:cs typeface="Trebuchet MS"/>
              </a:rPr>
              <a:t>e</a:t>
            </a:r>
            <a:r>
              <a:rPr sz="3300" spc="-335" dirty="0">
                <a:latin typeface="Trebuchet MS"/>
                <a:cs typeface="Trebuchet MS"/>
              </a:rPr>
              <a:t> </a:t>
            </a:r>
            <a:r>
              <a:rPr sz="3300" spc="-155" dirty="0">
                <a:latin typeface="Trebuchet MS"/>
                <a:cs typeface="Trebuchet MS"/>
              </a:rPr>
              <a:t>a</a:t>
            </a:r>
            <a:r>
              <a:rPr sz="3300" spc="-335" dirty="0">
                <a:latin typeface="Trebuchet MS"/>
                <a:cs typeface="Trebuchet MS"/>
              </a:rPr>
              <a:t> </a:t>
            </a:r>
            <a:r>
              <a:rPr sz="3300" spc="-95" dirty="0">
                <a:latin typeface="Trebuchet MS"/>
                <a:cs typeface="Trebuchet MS"/>
              </a:rPr>
              <a:t>d</a:t>
            </a:r>
            <a:r>
              <a:rPr sz="3300" spc="-125" dirty="0">
                <a:latin typeface="Trebuchet MS"/>
                <a:cs typeface="Trebuchet MS"/>
              </a:rPr>
              <a:t>a</a:t>
            </a:r>
            <a:r>
              <a:rPr sz="3300" spc="-65" dirty="0">
                <a:latin typeface="Trebuchet MS"/>
                <a:cs typeface="Trebuchet MS"/>
              </a:rPr>
              <a:t>t</a:t>
            </a:r>
            <a:r>
              <a:rPr sz="3300" spc="-155" dirty="0">
                <a:latin typeface="Trebuchet MS"/>
                <a:cs typeface="Trebuchet MS"/>
              </a:rPr>
              <a:t>a</a:t>
            </a:r>
            <a:r>
              <a:rPr sz="3300" spc="-335" dirty="0">
                <a:latin typeface="Trebuchet MS"/>
                <a:cs typeface="Trebuchet MS"/>
              </a:rPr>
              <a:t> </a:t>
            </a:r>
            <a:r>
              <a:rPr sz="3300" spc="-95" dirty="0">
                <a:latin typeface="Trebuchet MS"/>
                <a:cs typeface="Trebuchet MS"/>
              </a:rPr>
              <a:t>d</a:t>
            </a:r>
            <a:r>
              <a:rPr sz="3300" spc="-150" dirty="0">
                <a:latin typeface="Trebuchet MS"/>
                <a:cs typeface="Trebuchet MS"/>
              </a:rPr>
              <a:t>i</a:t>
            </a:r>
            <a:r>
              <a:rPr sz="3300" spc="-60" dirty="0">
                <a:latin typeface="Trebuchet MS"/>
                <a:cs typeface="Trebuchet MS"/>
              </a:rPr>
              <a:t>c</a:t>
            </a:r>
            <a:r>
              <a:rPr sz="3300" spc="-65" dirty="0">
                <a:latin typeface="Trebuchet MS"/>
                <a:cs typeface="Trebuchet MS"/>
              </a:rPr>
              <a:t>t</a:t>
            </a:r>
            <a:r>
              <a:rPr sz="3300" spc="-150" dirty="0">
                <a:latin typeface="Trebuchet MS"/>
                <a:cs typeface="Trebuchet MS"/>
              </a:rPr>
              <a:t>i</a:t>
            </a:r>
            <a:r>
              <a:rPr sz="3300" spc="-80" dirty="0">
                <a:latin typeface="Trebuchet MS"/>
                <a:cs typeface="Trebuchet MS"/>
              </a:rPr>
              <a:t>o</a:t>
            </a:r>
            <a:r>
              <a:rPr sz="3300" spc="-25" dirty="0">
                <a:latin typeface="Trebuchet MS"/>
                <a:cs typeface="Trebuchet MS"/>
              </a:rPr>
              <a:t>n</a:t>
            </a:r>
            <a:r>
              <a:rPr sz="3300" spc="-125" dirty="0">
                <a:latin typeface="Trebuchet MS"/>
                <a:cs typeface="Trebuchet MS"/>
              </a:rPr>
              <a:t>a</a:t>
            </a:r>
            <a:r>
              <a:rPr sz="3300" spc="-5" dirty="0">
                <a:latin typeface="Trebuchet MS"/>
                <a:cs typeface="Trebuchet MS"/>
              </a:rPr>
              <a:t>r</a:t>
            </a:r>
            <a:r>
              <a:rPr sz="3300" spc="-215" dirty="0">
                <a:latin typeface="Trebuchet MS"/>
                <a:cs typeface="Trebuchet MS"/>
              </a:rPr>
              <a:t>y</a:t>
            </a:r>
            <a:endParaRPr sz="3300">
              <a:latin typeface="Trebuchet MS"/>
              <a:cs typeface="Trebuchet MS"/>
            </a:endParaRPr>
          </a:p>
          <a:p>
            <a:pPr marL="973455">
              <a:lnSpc>
                <a:spcPct val="100000"/>
              </a:lnSpc>
              <a:spcBef>
                <a:spcPts val="15"/>
              </a:spcBef>
            </a:pPr>
            <a:r>
              <a:rPr sz="3300" spc="-165" dirty="0">
                <a:latin typeface="Trebuchet MS"/>
                <a:cs typeface="Trebuchet MS"/>
              </a:rPr>
              <a:t>air_quality_data</a:t>
            </a:r>
            <a:r>
              <a:rPr sz="3300" spc="-325" dirty="0">
                <a:latin typeface="Trebuchet MS"/>
                <a:cs typeface="Trebuchet MS"/>
              </a:rPr>
              <a:t> </a:t>
            </a:r>
            <a:r>
              <a:rPr sz="3300" spc="-235" dirty="0">
                <a:latin typeface="Trebuchet MS"/>
                <a:cs typeface="Trebuchet MS"/>
              </a:rPr>
              <a:t>=</a:t>
            </a:r>
            <a:r>
              <a:rPr sz="3300" spc="-320" dirty="0">
                <a:latin typeface="Trebuchet MS"/>
                <a:cs typeface="Trebuchet MS"/>
              </a:rPr>
              <a:t> </a:t>
            </a:r>
            <a:r>
              <a:rPr sz="3300" spc="-125" dirty="0">
                <a:latin typeface="Trebuchet MS"/>
                <a:cs typeface="Trebuchet MS"/>
              </a:rPr>
              <a:t>{"timestamp":</a:t>
            </a:r>
            <a:r>
              <a:rPr sz="3300" spc="-320" dirty="0">
                <a:latin typeface="Trebuchet MS"/>
                <a:cs typeface="Trebuchet MS"/>
              </a:rPr>
              <a:t> </a:t>
            </a:r>
            <a:r>
              <a:rPr sz="3300" spc="-165" dirty="0">
                <a:latin typeface="Trebuchet MS"/>
                <a:cs typeface="Trebuchet MS"/>
              </a:rPr>
              <a:t>int(time.time()),"analog_value":</a:t>
            </a:r>
            <a:r>
              <a:rPr sz="3300" spc="-325" dirty="0">
                <a:latin typeface="Trebuchet MS"/>
                <a:cs typeface="Trebuchet MS"/>
              </a:rPr>
              <a:t> </a:t>
            </a:r>
            <a:r>
              <a:rPr sz="3300" spc="-140" dirty="0">
                <a:latin typeface="Trebuchet MS"/>
                <a:cs typeface="Trebuchet MS"/>
              </a:rPr>
              <a:t>analog_value</a:t>
            </a:r>
            <a:r>
              <a:rPr sz="3300" spc="-320" dirty="0">
                <a:latin typeface="Trebuchet MS"/>
                <a:cs typeface="Trebuchet MS"/>
              </a:rPr>
              <a:t> </a:t>
            </a:r>
            <a:r>
              <a:rPr sz="3300" spc="-165" dirty="0">
                <a:latin typeface="Trebuchet MS"/>
                <a:cs typeface="Trebuchet MS"/>
              </a:rPr>
              <a:t>}</a:t>
            </a:r>
            <a:endParaRPr sz="33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99566" y="566420"/>
            <a:ext cx="471805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140" dirty="0"/>
              <a:t>P</a:t>
            </a:r>
            <a:r>
              <a:rPr sz="5400" spc="-305" dirty="0"/>
              <a:t>Y</a:t>
            </a:r>
            <a:r>
              <a:rPr sz="5400" spc="-390" dirty="0"/>
              <a:t>T</a:t>
            </a:r>
            <a:r>
              <a:rPr sz="5400" spc="50" dirty="0"/>
              <a:t>H</a:t>
            </a:r>
            <a:r>
              <a:rPr sz="5400" spc="-295" dirty="0"/>
              <a:t>O</a:t>
            </a:r>
            <a:r>
              <a:rPr sz="5400" spc="140" dirty="0"/>
              <a:t>N</a:t>
            </a:r>
            <a:r>
              <a:rPr sz="5400" spc="-555" dirty="0"/>
              <a:t> </a:t>
            </a:r>
            <a:r>
              <a:rPr sz="5400" spc="340" dirty="0"/>
              <a:t>S</a:t>
            </a:r>
            <a:r>
              <a:rPr sz="5400" spc="-130" dirty="0"/>
              <a:t>C</a:t>
            </a:r>
            <a:r>
              <a:rPr sz="5400" spc="90" dirty="0"/>
              <a:t>R</a:t>
            </a:r>
            <a:r>
              <a:rPr sz="5400" spc="30" dirty="0"/>
              <a:t>I</a:t>
            </a:r>
            <a:r>
              <a:rPr sz="5400" spc="140" dirty="0"/>
              <a:t>P</a:t>
            </a:r>
            <a:r>
              <a:rPr sz="5400" spc="-440" dirty="0"/>
              <a:t>T</a:t>
            </a:r>
            <a:endParaRPr sz="5400"/>
          </a:p>
        </p:txBody>
      </p:sp>
      <p:sp>
        <p:nvSpPr>
          <p:cNvPr id="3" name="object 3"/>
          <p:cNvSpPr txBox="1"/>
          <p:nvPr/>
        </p:nvSpPr>
        <p:spPr>
          <a:xfrm>
            <a:off x="2305205" y="1833246"/>
            <a:ext cx="12085955" cy="546036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051560" marR="5080" indent="-952500">
              <a:lnSpc>
                <a:spcPts val="4280"/>
              </a:lnSpc>
              <a:spcBef>
                <a:spcPts val="275"/>
              </a:spcBef>
            </a:pPr>
            <a:r>
              <a:rPr sz="3600" spc="360" dirty="0">
                <a:latin typeface="Trebuchet MS"/>
                <a:cs typeface="Trebuchet MS"/>
              </a:rPr>
              <a:t>#</a:t>
            </a:r>
            <a:r>
              <a:rPr sz="3600" spc="-370" dirty="0">
                <a:latin typeface="Trebuchet MS"/>
                <a:cs typeface="Trebuchet MS"/>
              </a:rPr>
              <a:t> </a:t>
            </a:r>
            <a:r>
              <a:rPr sz="3600" spc="-45" dirty="0">
                <a:latin typeface="Trebuchet MS"/>
                <a:cs typeface="Trebuchet MS"/>
              </a:rPr>
              <a:t>Send</a:t>
            </a:r>
            <a:r>
              <a:rPr sz="3600" spc="-370" dirty="0">
                <a:latin typeface="Trebuchet MS"/>
                <a:cs typeface="Trebuchet MS"/>
              </a:rPr>
              <a:t> </a:t>
            </a:r>
            <a:r>
              <a:rPr sz="3600" spc="-135" dirty="0">
                <a:latin typeface="Trebuchet MS"/>
                <a:cs typeface="Trebuchet MS"/>
              </a:rPr>
              <a:t>data</a:t>
            </a:r>
            <a:r>
              <a:rPr sz="3600" spc="-365" dirty="0">
                <a:latin typeface="Trebuchet MS"/>
                <a:cs typeface="Trebuchet MS"/>
              </a:rPr>
              <a:t> </a:t>
            </a:r>
            <a:r>
              <a:rPr sz="3600" spc="-110" dirty="0">
                <a:latin typeface="Trebuchet MS"/>
                <a:cs typeface="Trebuchet MS"/>
              </a:rPr>
              <a:t>to</a:t>
            </a:r>
            <a:r>
              <a:rPr sz="3600" spc="-370" dirty="0">
                <a:latin typeface="Trebuchet MS"/>
                <a:cs typeface="Trebuchet MS"/>
              </a:rPr>
              <a:t> </a:t>
            </a:r>
            <a:r>
              <a:rPr sz="3600" spc="-185" dirty="0">
                <a:latin typeface="Trebuchet MS"/>
                <a:cs typeface="Trebuchet MS"/>
              </a:rPr>
              <a:t>a</a:t>
            </a:r>
            <a:r>
              <a:rPr sz="3600" spc="-365" dirty="0">
                <a:latin typeface="Trebuchet MS"/>
                <a:cs typeface="Trebuchet MS"/>
              </a:rPr>
              <a:t> </a:t>
            </a:r>
            <a:r>
              <a:rPr sz="3600" spc="-150" dirty="0">
                <a:latin typeface="Trebuchet MS"/>
                <a:cs typeface="Trebuchet MS"/>
              </a:rPr>
              <a:t>remote</a:t>
            </a:r>
            <a:r>
              <a:rPr sz="3600" spc="-370" dirty="0">
                <a:latin typeface="Trebuchet MS"/>
                <a:cs typeface="Trebuchet MS"/>
              </a:rPr>
              <a:t> </a:t>
            </a:r>
            <a:r>
              <a:rPr sz="3600" spc="-90" dirty="0">
                <a:latin typeface="Trebuchet MS"/>
                <a:cs typeface="Trebuchet MS"/>
              </a:rPr>
              <a:t>server</a:t>
            </a:r>
            <a:r>
              <a:rPr sz="3600" spc="-365" dirty="0">
                <a:latin typeface="Trebuchet MS"/>
                <a:cs typeface="Trebuchet MS"/>
              </a:rPr>
              <a:t> </a:t>
            </a:r>
            <a:r>
              <a:rPr sz="3600" spc="-130" dirty="0">
                <a:latin typeface="Trebuchet MS"/>
                <a:cs typeface="Trebuchet MS"/>
              </a:rPr>
              <a:t>(you'll</a:t>
            </a:r>
            <a:r>
              <a:rPr sz="3600" spc="-370" dirty="0">
                <a:latin typeface="Trebuchet MS"/>
                <a:cs typeface="Trebuchet MS"/>
              </a:rPr>
              <a:t> </a:t>
            </a:r>
            <a:r>
              <a:rPr sz="3600" spc="-145" dirty="0">
                <a:latin typeface="Trebuchet MS"/>
                <a:cs typeface="Trebuchet MS"/>
              </a:rPr>
              <a:t>need</a:t>
            </a:r>
            <a:r>
              <a:rPr sz="3600" spc="-365" dirty="0">
                <a:latin typeface="Trebuchet MS"/>
                <a:cs typeface="Trebuchet MS"/>
              </a:rPr>
              <a:t> </a:t>
            </a:r>
            <a:r>
              <a:rPr sz="3600" spc="-110" dirty="0">
                <a:latin typeface="Trebuchet MS"/>
                <a:cs typeface="Trebuchet MS"/>
              </a:rPr>
              <a:t>to</a:t>
            </a:r>
            <a:r>
              <a:rPr sz="3600" spc="-370" dirty="0">
                <a:latin typeface="Trebuchet MS"/>
                <a:cs typeface="Trebuchet MS"/>
              </a:rPr>
              <a:t> </a:t>
            </a:r>
            <a:r>
              <a:rPr sz="3600" spc="-55" dirty="0">
                <a:latin typeface="Trebuchet MS"/>
                <a:cs typeface="Trebuchet MS"/>
              </a:rPr>
              <a:t>set</a:t>
            </a:r>
            <a:r>
              <a:rPr sz="3600" spc="-370" dirty="0">
                <a:latin typeface="Trebuchet MS"/>
                <a:cs typeface="Trebuchet MS"/>
              </a:rPr>
              <a:t> </a:t>
            </a:r>
            <a:r>
              <a:rPr sz="3600" spc="-95" dirty="0">
                <a:latin typeface="Trebuchet MS"/>
                <a:cs typeface="Trebuchet MS"/>
              </a:rPr>
              <a:t>up</a:t>
            </a:r>
            <a:r>
              <a:rPr sz="3600" spc="-365" dirty="0">
                <a:latin typeface="Trebuchet MS"/>
                <a:cs typeface="Trebuchet MS"/>
              </a:rPr>
              <a:t> </a:t>
            </a:r>
            <a:r>
              <a:rPr sz="3600" spc="-120" dirty="0">
                <a:latin typeface="Trebuchet MS"/>
                <a:cs typeface="Trebuchet MS"/>
              </a:rPr>
              <a:t>the</a:t>
            </a:r>
            <a:r>
              <a:rPr sz="3600" spc="-370" dirty="0">
                <a:latin typeface="Trebuchet MS"/>
                <a:cs typeface="Trebuchet MS"/>
              </a:rPr>
              <a:t> </a:t>
            </a:r>
            <a:r>
              <a:rPr sz="3600" spc="-100" dirty="0">
                <a:latin typeface="Trebuchet MS"/>
                <a:cs typeface="Trebuchet MS"/>
              </a:rPr>
              <a:t>server) </a:t>
            </a:r>
            <a:r>
              <a:rPr sz="3600" spc="-1070" dirty="0">
                <a:latin typeface="Trebuchet MS"/>
                <a:cs typeface="Trebuchet MS"/>
              </a:rPr>
              <a:t> </a:t>
            </a:r>
            <a:r>
              <a:rPr sz="3600" spc="-185" dirty="0">
                <a:latin typeface="Trebuchet MS"/>
                <a:cs typeface="Trebuchet MS"/>
              </a:rPr>
              <a:t>send_data_to_remote_server(air_quality_data)</a:t>
            </a:r>
            <a:endParaRPr sz="3600">
              <a:latin typeface="Trebuchet MS"/>
              <a:cs typeface="Trebuchet MS"/>
            </a:endParaRPr>
          </a:p>
          <a:p>
            <a:pPr marL="12700">
              <a:lnSpc>
                <a:spcPts val="4110"/>
              </a:lnSpc>
            </a:pPr>
            <a:r>
              <a:rPr sz="3600" spc="-125" dirty="0">
                <a:latin typeface="Trebuchet MS"/>
                <a:cs typeface="Trebuchet MS"/>
              </a:rPr>
              <a:t>p</a:t>
            </a:r>
            <a:r>
              <a:rPr sz="3600" spc="-20" dirty="0">
                <a:latin typeface="Trebuchet MS"/>
                <a:cs typeface="Trebuchet MS"/>
              </a:rPr>
              <a:t>r</a:t>
            </a:r>
            <a:r>
              <a:rPr sz="3600" spc="-170" dirty="0">
                <a:latin typeface="Trebuchet MS"/>
                <a:cs typeface="Trebuchet MS"/>
              </a:rPr>
              <a:t>i</a:t>
            </a:r>
            <a:r>
              <a:rPr sz="3600" spc="-50" dirty="0">
                <a:latin typeface="Trebuchet MS"/>
                <a:cs typeface="Trebuchet MS"/>
              </a:rPr>
              <a:t>n</a:t>
            </a:r>
            <a:r>
              <a:rPr sz="3600" spc="-85" dirty="0">
                <a:latin typeface="Trebuchet MS"/>
                <a:cs typeface="Trebuchet MS"/>
              </a:rPr>
              <a:t>t</a:t>
            </a:r>
            <a:r>
              <a:rPr sz="3600" spc="-160" dirty="0">
                <a:latin typeface="Trebuchet MS"/>
                <a:cs typeface="Trebuchet MS"/>
              </a:rPr>
              <a:t>(</a:t>
            </a:r>
            <a:r>
              <a:rPr sz="3600" spc="-25" dirty="0">
                <a:latin typeface="Trebuchet MS"/>
                <a:cs typeface="Trebuchet MS"/>
              </a:rPr>
              <a:t>"</a:t>
            </a:r>
            <a:r>
              <a:rPr sz="3600" spc="-80" dirty="0">
                <a:latin typeface="Trebuchet MS"/>
                <a:cs typeface="Trebuchet MS"/>
              </a:rPr>
              <a:t>A</a:t>
            </a:r>
            <a:r>
              <a:rPr sz="3600" spc="-50" dirty="0">
                <a:latin typeface="Trebuchet MS"/>
                <a:cs typeface="Trebuchet MS"/>
              </a:rPr>
              <a:t>n</a:t>
            </a:r>
            <a:r>
              <a:rPr sz="3600" spc="-155" dirty="0">
                <a:latin typeface="Trebuchet MS"/>
                <a:cs typeface="Trebuchet MS"/>
              </a:rPr>
              <a:t>a</a:t>
            </a:r>
            <a:r>
              <a:rPr sz="3600" spc="-204" dirty="0">
                <a:latin typeface="Trebuchet MS"/>
                <a:cs typeface="Trebuchet MS"/>
              </a:rPr>
              <a:t>l</a:t>
            </a:r>
            <a:r>
              <a:rPr sz="3600" spc="-105" dirty="0">
                <a:latin typeface="Trebuchet MS"/>
                <a:cs typeface="Trebuchet MS"/>
              </a:rPr>
              <a:t>o</a:t>
            </a:r>
            <a:r>
              <a:rPr sz="3600" spc="45" dirty="0">
                <a:latin typeface="Trebuchet MS"/>
                <a:cs typeface="Trebuchet MS"/>
              </a:rPr>
              <a:t>g</a:t>
            </a:r>
            <a:r>
              <a:rPr sz="3600" spc="-370" dirty="0">
                <a:latin typeface="Trebuchet MS"/>
                <a:cs typeface="Trebuchet MS"/>
              </a:rPr>
              <a:t> </a:t>
            </a:r>
            <a:r>
              <a:rPr sz="3600" spc="-180" dirty="0">
                <a:latin typeface="Trebuchet MS"/>
                <a:cs typeface="Trebuchet MS"/>
              </a:rPr>
              <a:t>V</a:t>
            </a:r>
            <a:r>
              <a:rPr sz="3600" spc="-155" dirty="0">
                <a:latin typeface="Trebuchet MS"/>
                <a:cs typeface="Trebuchet MS"/>
              </a:rPr>
              <a:t>a</a:t>
            </a:r>
            <a:r>
              <a:rPr sz="3600" spc="-204" dirty="0">
                <a:latin typeface="Trebuchet MS"/>
                <a:cs typeface="Trebuchet MS"/>
              </a:rPr>
              <a:t>l</a:t>
            </a:r>
            <a:r>
              <a:rPr sz="3600" spc="-30" dirty="0">
                <a:latin typeface="Trebuchet MS"/>
                <a:cs typeface="Trebuchet MS"/>
              </a:rPr>
              <a:t>u</a:t>
            </a:r>
            <a:r>
              <a:rPr sz="3600" spc="-190" dirty="0">
                <a:latin typeface="Trebuchet MS"/>
                <a:cs typeface="Trebuchet MS"/>
              </a:rPr>
              <a:t>e</a:t>
            </a:r>
            <a:r>
              <a:rPr sz="3600" spc="-540" dirty="0">
                <a:latin typeface="Trebuchet MS"/>
                <a:cs typeface="Trebuchet MS"/>
              </a:rPr>
              <a:t>:</a:t>
            </a:r>
            <a:r>
              <a:rPr sz="3600" spc="-25" dirty="0">
                <a:latin typeface="Trebuchet MS"/>
                <a:cs typeface="Trebuchet MS"/>
              </a:rPr>
              <a:t>"</a:t>
            </a:r>
            <a:r>
              <a:rPr sz="3600" spc="-640" dirty="0">
                <a:latin typeface="Trebuchet MS"/>
                <a:cs typeface="Trebuchet MS"/>
              </a:rPr>
              <a:t>,</a:t>
            </a:r>
            <a:r>
              <a:rPr sz="3600" spc="-370" dirty="0">
                <a:latin typeface="Trebuchet MS"/>
                <a:cs typeface="Trebuchet MS"/>
              </a:rPr>
              <a:t> </a:t>
            </a:r>
            <a:r>
              <a:rPr sz="3600" spc="-155" dirty="0">
                <a:latin typeface="Trebuchet MS"/>
                <a:cs typeface="Trebuchet MS"/>
              </a:rPr>
              <a:t>a</a:t>
            </a:r>
            <a:r>
              <a:rPr sz="3600" spc="-50" dirty="0">
                <a:latin typeface="Trebuchet MS"/>
                <a:cs typeface="Trebuchet MS"/>
              </a:rPr>
              <a:t>n</a:t>
            </a:r>
            <a:r>
              <a:rPr sz="3600" spc="-155" dirty="0">
                <a:latin typeface="Trebuchet MS"/>
                <a:cs typeface="Trebuchet MS"/>
              </a:rPr>
              <a:t>a</a:t>
            </a:r>
            <a:r>
              <a:rPr sz="3600" spc="-204" dirty="0">
                <a:latin typeface="Trebuchet MS"/>
                <a:cs typeface="Trebuchet MS"/>
              </a:rPr>
              <a:t>l</a:t>
            </a:r>
            <a:r>
              <a:rPr sz="3600" spc="-105" dirty="0">
                <a:latin typeface="Trebuchet MS"/>
                <a:cs typeface="Trebuchet MS"/>
              </a:rPr>
              <a:t>o</a:t>
            </a:r>
            <a:r>
              <a:rPr sz="3600" spc="75" dirty="0">
                <a:latin typeface="Trebuchet MS"/>
                <a:cs typeface="Trebuchet MS"/>
              </a:rPr>
              <a:t>g</a:t>
            </a:r>
            <a:r>
              <a:rPr sz="3600" spc="-600" dirty="0">
                <a:latin typeface="Trebuchet MS"/>
                <a:cs typeface="Trebuchet MS"/>
              </a:rPr>
              <a:t>_</a:t>
            </a:r>
            <a:r>
              <a:rPr sz="3600" spc="-225" dirty="0">
                <a:latin typeface="Trebuchet MS"/>
                <a:cs typeface="Trebuchet MS"/>
              </a:rPr>
              <a:t>v</a:t>
            </a:r>
            <a:r>
              <a:rPr sz="3600" spc="-155" dirty="0">
                <a:latin typeface="Trebuchet MS"/>
                <a:cs typeface="Trebuchet MS"/>
              </a:rPr>
              <a:t>a</a:t>
            </a:r>
            <a:r>
              <a:rPr sz="3600" spc="-204" dirty="0">
                <a:latin typeface="Trebuchet MS"/>
                <a:cs typeface="Trebuchet MS"/>
              </a:rPr>
              <a:t>l</a:t>
            </a:r>
            <a:r>
              <a:rPr sz="3600" spc="-30" dirty="0">
                <a:latin typeface="Trebuchet MS"/>
                <a:cs typeface="Trebuchet MS"/>
              </a:rPr>
              <a:t>u</a:t>
            </a:r>
            <a:r>
              <a:rPr sz="3600" spc="-190" dirty="0">
                <a:latin typeface="Trebuchet MS"/>
                <a:cs typeface="Trebuchet MS"/>
              </a:rPr>
              <a:t>e)</a:t>
            </a:r>
            <a:endParaRPr sz="3600">
              <a:latin typeface="Trebuchet MS"/>
              <a:cs typeface="Trebuchet MS"/>
            </a:endParaRPr>
          </a:p>
          <a:p>
            <a:pPr marL="358775" marR="846455" indent="692150">
              <a:lnSpc>
                <a:spcPts val="4280"/>
              </a:lnSpc>
              <a:spcBef>
                <a:spcPts val="155"/>
              </a:spcBef>
            </a:pPr>
            <a:r>
              <a:rPr sz="3600" spc="360" dirty="0">
                <a:latin typeface="Trebuchet MS"/>
                <a:cs typeface="Trebuchet MS"/>
              </a:rPr>
              <a:t>#</a:t>
            </a:r>
            <a:r>
              <a:rPr sz="3600" spc="-370" dirty="0">
                <a:latin typeface="Trebuchet MS"/>
                <a:cs typeface="Trebuchet MS"/>
              </a:rPr>
              <a:t> </a:t>
            </a:r>
            <a:r>
              <a:rPr sz="3600" spc="-105" dirty="0">
                <a:latin typeface="Trebuchet MS"/>
                <a:cs typeface="Trebuchet MS"/>
              </a:rPr>
              <a:t>Sleep</a:t>
            </a:r>
            <a:r>
              <a:rPr sz="3600" spc="-365" dirty="0">
                <a:latin typeface="Trebuchet MS"/>
                <a:cs typeface="Trebuchet MS"/>
              </a:rPr>
              <a:t> </a:t>
            </a:r>
            <a:r>
              <a:rPr sz="3600" spc="-95" dirty="0">
                <a:latin typeface="Trebuchet MS"/>
                <a:cs typeface="Trebuchet MS"/>
              </a:rPr>
              <a:t>for</a:t>
            </a:r>
            <a:r>
              <a:rPr sz="3600" spc="-365" dirty="0">
                <a:latin typeface="Trebuchet MS"/>
                <a:cs typeface="Trebuchet MS"/>
              </a:rPr>
              <a:t> </a:t>
            </a:r>
            <a:r>
              <a:rPr sz="3600" spc="-185" dirty="0">
                <a:latin typeface="Trebuchet MS"/>
                <a:cs typeface="Trebuchet MS"/>
              </a:rPr>
              <a:t>a</a:t>
            </a:r>
            <a:r>
              <a:rPr sz="3600" spc="-370" dirty="0">
                <a:latin typeface="Trebuchet MS"/>
                <a:cs typeface="Trebuchet MS"/>
              </a:rPr>
              <a:t> </a:t>
            </a:r>
            <a:r>
              <a:rPr sz="3600" spc="-210" dirty="0">
                <a:latin typeface="Trebuchet MS"/>
                <a:cs typeface="Trebuchet MS"/>
              </a:rPr>
              <a:t>few</a:t>
            </a:r>
            <a:r>
              <a:rPr sz="3600" spc="-365" dirty="0">
                <a:latin typeface="Trebuchet MS"/>
                <a:cs typeface="Trebuchet MS"/>
              </a:rPr>
              <a:t> </a:t>
            </a:r>
            <a:r>
              <a:rPr sz="3600" spc="-45" dirty="0">
                <a:latin typeface="Trebuchet MS"/>
                <a:cs typeface="Trebuchet MS"/>
              </a:rPr>
              <a:t>seconds</a:t>
            </a:r>
            <a:r>
              <a:rPr sz="3600" spc="-365" dirty="0">
                <a:latin typeface="Trebuchet MS"/>
                <a:cs typeface="Trebuchet MS"/>
              </a:rPr>
              <a:t> </a:t>
            </a:r>
            <a:r>
              <a:rPr sz="3600" spc="-135" dirty="0">
                <a:latin typeface="Trebuchet MS"/>
                <a:cs typeface="Trebuchet MS"/>
              </a:rPr>
              <a:t>(you</a:t>
            </a:r>
            <a:r>
              <a:rPr sz="3600" spc="-370" dirty="0">
                <a:latin typeface="Trebuchet MS"/>
                <a:cs typeface="Trebuchet MS"/>
              </a:rPr>
              <a:t> </a:t>
            </a:r>
            <a:r>
              <a:rPr sz="3600" spc="-105" dirty="0">
                <a:latin typeface="Trebuchet MS"/>
                <a:cs typeface="Trebuchet MS"/>
              </a:rPr>
              <a:t>can</a:t>
            </a:r>
            <a:r>
              <a:rPr sz="3600" spc="-365" dirty="0">
                <a:latin typeface="Trebuchet MS"/>
                <a:cs typeface="Trebuchet MS"/>
              </a:rPr>
              <a:t> </a:t>
            </a:r>
            <a:r>
              <a:rPr sz="3600" spc="-125" dirty="0">
                <a:latin typeface="Trebuchet MS"/>
                <a:cs typeface="Trebuchet MS"/>
              </a:rPr>
              <a:t>adjust</a:t>
            </a:r>
            <a:r>
              <a:rPr sz="3600" spc="-365" dirty="0">
                <a:latin typeface="Trebuchet MS"/>
                <a:cs typeface="Trebuchet MS"/>
              </a:rPr>
              <a:t> </a:t>
            </a:r>
            <a:r>
              <a:rPr sz="3600" spc="-120" dirty="0">
                <a:latin typeface="Trebuchet MS"/>
                <a:cs typeface="Trebuchet MS"/>
              </a:rPr>
              <a:t>the</a:t>
            </a:r>
            <a:r>
              <a:rPr sz="3600" spc="-365" dirty="0">
                <a:latin typeface="Trebuchet MS"/>
                <a:cs typeface="Trebuchet MS"/>
              </a:rPr>
              <a:t> </a:t>
            </a:r>
            <a:r>
              <a:rPr sz="3600" spc="-145" dirty="0">
                <a:latin typeface="Trebuchet MS"/>
                <a:cs typeface="Trebuchet MS"/>
              </a:rPr>
              <a:t>interval) </a:t>
            </a:r>
            <a:r>
              <a:rPr sz="3600" spc="-1070" dirty="0">
                <a:latin typeface="Trebuchet MS"/>
                <a:cs typeface="Trebuchet MS"/>
              </a:rPr>
              <a:t> </a:t>
            </a:r>
            <a:r>
              <a:rPr sz="3600" spc="-190" dirty="0">
                <a:latin typeface="Trebuchet MS"/>
                <a:cs typeface="Trebuchet MS"/>
              </a:rPr>
              <a:t>e</a:t>
            </a:r>
            <a:r>
              <a:rPr sz="3600" spc="-280" dirty="0">
                <a:latin typeface="Trebuchet MS"/>
                <a:cs typeface="Trebuchet MS"/>
              </a:rPr>
              <a:t>x</a:t>
            </a:r>
            <a:r>
              <a:rPr sz="3600" spc="-80" dirty="0">
                <a:latin typeface="Trebuchet MS"/>
                <a:cs typeface="Trebuchet MS"/>
              </a:rPr>
              <a:t>c</a:t>
            </a:r>
            <a:r>
              <a:rPr sz="3600" spc="-190" dirty="0">
                <a:latin typeface="Trebuchet MS"/>
                <a:cs typeface="Trebuchet MS"/>
              </a:rPr>
              <a:t>e</a:t>
            </a:r>
            <a:r>
              <a:rPr sz="3600" spc="-125" dirty="0">
                <a:latin typeface="Trebuchet MS"/>
                <a:cs typeface="Trebuchet MS"/>
              </a:rPr>
              <a:t>p</a:t>
            </a:r>
            <a:r>
              <a:rPr sz="3600" spc="-114" dirty="0">
                <a:latin typeface="Trebuchet MS"/>
                <a:cs typeface="Trebuchet MS"/>
              </a:rPr>
              <a:t>t</a:t>
            </a:r>
            <a:r>
              <a:rPr sz="3600" spc="-370" dirty="0">
                <a:latin typeface="Trebuchet MS"/>
                <a:cs typeface="Trebuchet MS"/>
              </a:rPr>
              <a:t> </a:t>
            </a:r>
            <a:r>
              <a:rPr sz="3600" spc="60" dirty="0">
                <a:latin typeface="Trebuchet MS"/>
                <a:cs typeface="Trebuchet MS"/>
              </a:rPr>
              <a:t>K</a:t>
            </a:r>
            <a:r>
              <a:rPr sz="3600" spc="-190" dirty="0">
                <a:latin typeface="Trebuchet MS"/>
                <a:cs typeface="Trebuchet MS"/>
              </a:rPr>
              <a:t>e</a:t>
            </a:r>
            <a:r>
              <a:rPr sz="3600" spc="-220" dirty="0">
                <a:latin typeface="Trebuchet MS"/>
                <a:cs typeface="Trebuchet MS"/>
              </a:rPr>
              <a:t>y</a:t>
            </a:r>
            <a:r>
              <a:rPr sz="3600" spc="-125" dirty="0">
                <a:latin typeface="Trebuchet MS"/>
                <a:cs typeface="Trebuchet MS"/>
              </a:rPr>
              <a:t>b</a:t>
            </a:r>
            <a:r>
              <a:rPr sz="3600" spc="-105" dirty="0">
                <a:latin typeface="Trebuchet MS"/>
                <a:cs typeface="Trebuchet MS"/>
              </a:rPr>
              <a:t>o</a:t>
            </a:r>
            <a:r>
              <a:rPr sz="3600" spc="-155" dirty="0">
                <a:latin typeface="Trebuchet MS"/>
                <a:cs typeface="Trebuchet MS"/>
              </a:rPr>
              <a:t>a</a:t>
            </a:r>
            <a:r>
              <a:rPr sz="3600" spc="-20" dirty="0">
                <a:latin typeface="Trebuchet MS"/>
                <a:cs typeface="Trebuchet MS"/>
              </a:rPr>
              <a:t>r</a:t>
            </a:r>
            <a:r>
              <a:rPr sz="3600" spc="-125" dirty="0">
                <a:latin typeface="Trebuchet MS"/>
                <a:cs typeface="Trebuchet MS"/>
              </a:rPr>
              <a:t>d</a:t>
            </a:r>
            <a:r>
              <a:rPr sz="3600" spc="15" dirty="0">
                <a:latin typeface="Trebuchet MS"/>
                <a:cs typeface="Trebuchet MS"/>
              </a:rPr>
              <a:t>I</a:t>
            </a:r>
            <a:r>
              <a:rPr sz="3600" spc="-50" dirty="0">
                <a:latin typeface="Trebuchet MS"/>
                <a:cs typeface="Trebuchet MS"/>
              </a:rPr>
              <a:t>n</a:t>
            </a:r>
            <a:r>
              <a:rPr sz="3600" spc="-85" dirty="0">
                <a:latin typeface="Trebuchet MS"/>
                <a:cs typeface="Trebuchet MS"/>
              </a:rPr>
              <a:t>t</a:t>
            </a:r>
            <a:r>
              <a:rPr sz="3600" spc="-190" dirty="0">
                <a:latin typeface="Trebuchet MS"/>
                <a:cs typeface="Trebuchet MS"/>
              </a:rPr>
              <a:t>e</a:t>
            </a:r>
            <a:r>
              <a:rPr sz="3600" spc="-20" dirty="0">
                <a:latin typeface="Trebuchet MS"/>
                <a:cs typeface="Trebuchet MS"/>
              </a:rPr>
              <a:t>rr</a:t>
            </a:r>
            <a:r>
              <a:rPr sz="3600" spc="-30" dirty="0">
                <a:latin typeface="Trebuchet MS"/>
                <a:cs typeface="Trebuchet MS"/>
              </a:rPr>
              <a:t>u</a:t>
            </a:r>
            <a:r>
              <a:rPr sz="3600" spc="-125" dirty="0">
                <a:latin typeface="Trebuchet MS"/>
                <a:cs typeface="Trebuchet MS"/>
              </a:rPr>
              <a:t>p</a:t>
            </a:r>
            <a:r>
              <a:rPr sz="3600" spc="-85" dirty="0">
                <a:latin typeface="Trebuchet MS"/>
                <a:cs typeface="Trebuchet MS"/>
              </a:rPr>
              <a:t>t</a:t>
            </a:r>
            <a:r>
              <a:rPr sz="3600" spc="-570" dirty="0">
                <a:latin typeface="Trebuchet MS"/>
                <a:cs typeface="Trebuchet MS"/>
              </a:rPr>
              <a:t>:</a:t>
            </a:r>
            <a:endParaRPr sz="3600">
              <a:latin typeface="Trebuchet MS"/>
              <a:cs typeface="Trebuchet MS"/>
            </a:endParaRPr>
          </a:p>
          <a:p>
            <a:pPr marL="704850">
              <a:lnSpc>
                <a:spcPts val="4110"/>
              </a:lnSpc>
            </a:pPr>
            <a:r>
              <a:rPr sz="3600" spc="-155" dirty="0">
                <a:latin typeface="Trebuchet MS"/>
                <a:cs typeface="Trebuchet MS"/>
              </a:rPr>
              <a:t>GPIO.cleanup()</a:t>
            </a:r>
            <a:r>
              <a:rPr sz="3600" spc="315" dirty="0">
                <a:latin typeface="Trebuchet MS"/>
                <a:cs typeface="Trebuchet MS"/>
              </a:rPr>
              <a:t> </a:t>
            </a:r>
            <a:r>
              <a:rPr sz="3600" spc="360" dirty="0">
                <a:latin typeface="Trebuchet MS"/>
                <a:cs typeface="Trebuchet MS"/>
              </a:rPr>
              <a:t>#</a:t>
            </a:r>
            <a:r>
              <a:rPr sz="3600" spc="-370" dirty="0">
                <a:latin typeface="Trebuchet MS"/>
                <a:cs typeface="Trebuchet MS"/>
              </a:rPr>
              <a:t> </a:t>
            </a:r>
            <a:r>
              <a:rPr sz="3600" spc="-60" dirty="0">
                <a:latin typeface="Trebuchet MS"/>
                <a:cs typeface="Trebuchet MS"/>
              </a:rPr>
              <a:t>Reset</a:t>
            </a:r>
            <a:r>
              <a:rPr sz="3600" spc="-365" dirty="0">
                <a:latin typeface="Trebuchet MS"/>
                <a:cs typeface="Trebuchet MS"/>
              </a:rPr>
              <a:t> </a:t>
            </a:r>
            <a:r>
              <a:rPr sz="3600" spc="-100" dirty="0">
                <a:latin typeface="Trebuchet MS"/>
                <a:cs typeface="Trebuchet MS"/>
              </a:rPr>
              <a:t>GPIO</a:t>
            </a:r>
            <a:r>
              <a:rPr sz="3600" spc="-365" dirty="0">
                <a:latin typeface="Trebuchet MS"/>
                <a:cs typeface="Trebuchet MS"/>
              </a:rPr>
              <a:t> </a:t>
            </a:r>
            <a:r>
              <a:rPr sz="3600" spc="-35" dirty="0">
                <a:latin typeface="Trebuchet MS"/>
                <a:cs typeface="Trebuchet MS"/>
              </a:rPr>
              <a:t>settings</a:t>
            </a:r>
            <a:r>
              <a:rPr sz="3600" spc="-370" dirty="0">
                <a:latin typeface="Trebuchet MS"/>
                <a:cs typeface="Trebuchet MS"/>
              </a:rPr>
              <a:t> </a:t>
            </a:r>
            <a:r>
              <a:rPr sz="3600" spc="-90" dirty="0">
                <a:latin typeface="Trebuchet MS"/>
                <a:cs typeface="Trebuchet MS"/>
              </a:rPr>
              <a:t>on</a:t>
            </a:r>
            <a:r>
              <a:rPr sz="3600" spc="-365" dirty="0">
                <a:latin typeface="Trebuchet MS"/>
                <a:cs typeface="Trebuchet MS"/>
              </a:rPr>
              <a:t> </a:t>
            </a:r>
            <a:r>
              <a:rPr sz="3600" spc="-130" dirty="0">
                <a:latin typeface="Trebuchet MS"/>
                <a:cs typeface="Trebuchet MS"/>
              </a:rPr>
              <a:t>Ctrl+C</a:t>
            </a:r>
            <a:r>
              <a:rPr sz="3600" spc="-365" dirty="0">
                <a:latin typeface="Trebuchet MS"/>
                <a:cs typeface="Trebuchet MS"/>
              </a:rPr>
              <a:t> </a:t>
            </a:r>
            <a:r>
              <a:rPr sz="3600" spc="-190" dirty="0">
                <a:latin typeface="Trebuchet MS"/>
                <a:cs typeface="Trebuchet MS"/>
              </a:rPr>
              <a:t>exit</a:t>
            </a:r>
            <a:endParaRPr sz="3600">
              <a:latin typeface="Trebuchet MS"/>
              <a:cs typeface="Trebuchet MS"/>
            </a:endParaRPr>
          </a:p>
          <a:p>
            <a:pPr marL="358775" marR="4705350" indent="-346710">
              <a:lnSpc>
                <a:spcPts val="4280"/>
              </a:lnSpc>
              <a:spcBef>
                <a:spcPts val="150"/>
              </a:spcBef>
            </a:pPr>
            <a:r>
              <a:rPr sz="3600" spc="-125" dirty="0">
                <a:latin typeface="Trebuchet MS"/>
                <a:cs typeface="Trebuchet MS"/>
              </a:rPr>
              <a:t>d</a:t>
            </a:r>
            <a:r>
              <a:rPr sz="3600" spc="-190" dirty="0">
                <a:latin typeface="Trebuchet MS"/>
                <a:cs typeface="Trebuchet MS"/>
              </a:rPr>
              <a:t>e</a:t>
            </a:r>
            <a:r>
              <a:rPr sz="3600" spc="-165" dirty="0">
                <a:latin typeface="Trebuchet MS"/>
                <a:cs typeface="Trebuchet MS"/>
              </a:rPr>
              <a:t>f</a:t>
            </a:r>
            <a:r>
              <a:rPr sz="3600" spc="-370" dirty="0">
                <a:latin typeface="Trebuchet MS"/>
                <a:cs typeface="Trebuchet MS"/>
              </a:rPr>
              <a:t> </a:t>
            </a:r>
            <a:r>
              <a:rPr sz="3600" spc="135" dirty="0">
                <a:latin typeface="Trebuchet MS"/>
                <a:cs typeface="Trebuchet MS"/>
              </a:rPr>
              <a:t>s</a:t>
            </a:r>
            <a:r>
              <a:rPr sz="3600" spc="-190" dirty="0">
                <a:latin typeface="Trebuchet MS"/>
                <a:cs typeface="Trebuchet MS"/>
              </a:rPr>
              <a:t>e</a:t>
            </a:r>
            <a:r>
              <a:rPr sz="3600" spc="-50" dirty="0">
                <a:latin typeface="Trebuchet MS"/>
                <a:cs typeface="Trebuchet MS"/>
              </a:rPr>
              <a:t>n</a:t>
            </a:r>
            <a:r>
              <a:rPr sz="3600" spc="-125" dirty="0">
                <a:latin typeface="Trebuchet MS"/>
                <a:cs typeface="Trebuchet MS"/>
              </a:rPr>
              <a:t>d</a:t>
            </a:r>
            <a:r>
              <a:rPr sz="3600" spc="-600" dirty="0">
                <a:latin typeface="Trebuchet MS"/>
                <a:cs typeface="Trebuchet MS"/>
              </a:rPr>
              <a:t>_</a:t>
            </a:r>
            <a:r>
              <a:rPr sz="3600" spc="-125" dirty="0">
                <a:latin typeface="Trebuchet MS"/>
                <a:cs typeface="Trebuchet MS"/>
              </a:rPr>
              <a:t>d</a:t>
            </a:r>
            <a:r>
              <a:rPr sz="3600" spc="-155" dirty="0">
                <a:latin typeface="Trebuchet MS"/>
                <a:cs typeface="Trebuchet MS"/>
              </a:rPr>
              <a:t>a</a:t>
            </a:r>
            <a:r>
              <a:rPr sz="3600" spc="-85" dirty="0">
                <a:latin typeface="Trebuchet MS"/>
                <a:cs typeface="Trebuchet MS"/>
              </a:rPr>
              <a:t>t</a:t>
            </a:r>
            <a:r>
              <a:rPr sz="3600" spc="-155" dirty="0">
                <a:latin typeface="Trebuchet MS"/>
                <a:cs typeface="Trebuchet MS"/>
              </a:rPr>
              <a:t>a</a:t>
            </a:r>
            <a:r>
              <a:rPr sz="3600" spc="-600" dirty="0">
                <a:latin typeface="Trebuchet MS"/>
                <a:cs typeface="Trebuchet MS"/>
              </a:rPr>
              <a:t>_</a:t>
            </a:r>
            <a:r>
              <a:rPr sz="3600" spc="-85" dirty="0">
                <a:latin typeface="Trebuchet MS"/>
                <a:cs typeface="Trebuchet MS"/>
              </a:rPr>
              <a:t>t</a:t>
            </a:r>
            <a:r>
              <a:rPr sz="3600" spc="-105" dirty="0">
                <a:latin typeface="Trebuchet MS"/>
                <a:cs typeface="Trebuchet MS"/>
              </a:rPr>
              <a:t>o</a:t>
            </a:r>
            <a:r>
              <a:rPr sz="3600" spc="-600" dirty="0">
                <a:latin typeface="Trebuchet MS"/>
                <a:cs typeface="Trebuchet MS"/>
              </a:rPr>
              <a:t>_</a:t>
            </a:r>
            <a:r>
              <a:rPr sz="3600" spc="-20" dirty="0">
                <a:latin typeface="Trebuchet MS"/>
                <a:cs typeface="Trebuchet MS"/>
              </a:rPr>
              <a:t>r</a:t>
            </a:r>
            <a:r>
              <a:rPr sz="3600" spc="-190" dirty="0">
                <a:latin typeface="Trebuchet MS"/>
                <a:cs typeface="Trebuchet MS"/>
              </a:rPr>
              <a:t>e</a:t>
            </a:r>
            <a:r>
              <a:rPr sz="3600" spc="-280" dirty="0">
                <a:latin typeface="Trebuchet MS"/>
                <a:cs typeface="Trebuchet MS"/>
              </a:rPr>
              <a:t>m</a:t>
            </a:r>
            <a:r>
              <a:rPr sz="3600" spc="-105" dirty="0">
                <a:latin typeface="Trebuchet MS"/>
                <a:cs typeface="Trebuchet MS"/>
              </a:rPr>
              <a:t>o</a:t>
            </a:r>
            <a:r>
              <a:rPr sz="3600" spc="-85" dirty="0">
                <a:latin typeface="Trebuchet MS"/>
                <a:cs typeface="Trebuchet MS"/>
              </a:rPr>
              <a:t>t</a:t>
            </a:r>
            <a:r>
              <a:rPr sz="3600" spc="-190" dirty="0">
                <a:latin typeface="Trebuchet MS"/>
                <a:cs typeface="Trebuchet MS"/>
              </a:rPr>
              <a:t>e</a:t>
            </a:r>
            <a:r>
              <a:rPr sz="3600" spc="-600" dirty="0">
                <a:latin typeface="Trebuchet MS"/>
                <a:cs typeface="Trebuchet MS"/>
              </a:rPr>
              <a:t>_</a:t>
            </a:r>
            <a:r>
              <a:rPr sz="3600" spc="135" dirty="0">
                <a:latin typeface="Trebuchet MS"/>
                <a:cs typeface="Trebuchet MS"/>
              </a:rPr>
              <a:t>s</a:t>
            </a:r>
            <a:r>
              <a:rPr sz="3600" spc="-190" dirty="0">
                <a:latin typeface="Trebuchet MS"/>
                <a:cs typeface="Trebuchet MS"/>
              </a:rPr>
              <a:t>e</a:t>
            </a:r>
            <a:r>
              <a:rPr sz="3600" spc="-20" dirty="0">
                <a:latin typeface="Trebuchet MS"/>
                <a:cs typeface="Trebuchet MS"/>
              </a:rPr>
              <a:t>r</a:t>
            </a:r>
            <a:r>
              <a:rPr sz="3600" spc="-225" dirty="0">
                <a:latin typeface="Trebuchet MS"/>
                <a:cs typeface="Trebuchet MS"/>
              </a:rPr>
              <a:t>v</a:t>
            </a:r>
            <a:r>
              <a:rPr sz="3600" spc="-190" dirty="0">
                <a:latin typeface="Trebuchet MS"/>
                <a:cs typeface="Trebuchet MS"/>
              </a:rPr>
              <a:t>e</a:t>
            </a:r>
            <a:r>
              <a:rPr sz="3600" spc="-20" dirty="0">
                <a:latin typeface="Trebuchet MS"/>
                <a:cs typeface="Trebuchet MS"/>
              </a:rPr>
              <a:t>r</a:t>
            </a:r>
            <a:r>
              <a:rPr sz="3600" spc="-160" dirty="0">
                <a:latin typeface="Trebuchet MS"/>
                <a:cs typeface="Trebuchet MS"/>
              </a:rPr>
              <a:t>(</a:t>
            </a:r>
            <a:r>
              <a:rPr sz="3600" spc="-125" dirty="0">
                <a:latin typeface="Trebuchet MS"/>
                <a:cs typeface="Trebuchet MS"/>
              </a:rPr>
              <a:t>d</a:t>
            </a:r>
            <a:r>
              <a:rPr sz="3600" spc="-155" dirty="0">
                <a:latin typeface="Trebuchet MS"/>
                <a:cs typeface="Trebuchet MS"/>
              </a:rPr>
              <a:t>a</a:t>
            </a:r>
            <a:r>
              <a:rPr sz="3600" spc="-85" dirty="0">
                <a:latin typeface="Trebuchet MS"/>
                <a:cs typeface="Trebuchet MS"/>
              </a:rPr>
              <a:t>t</a:t>
            </a:r>
            <a:r>
              <a:rPr sz="3600" spc="-155" dirty="0">
                <a:latin typeface="Trebuchet MS"/>
                <a:cs typeface="Trebuchet MS"/>
              </a:rPr>
              <a:t>a</a:t>
            </a:r>
            <a:r>
              <a:rPr sz="3600" spc="-160" dirty="0">
                <a:latin typeface="Trebuchet MS"/>
                <a:cs typeface="Trebuchet MS"/>
              </a:rPr>
              <a:t>)</a:t>
            </a:r>
            <a:r>
              <a:rPr sz="3600" spc="-500" dirty="0">
                <a:latin typeface="Trebuchet MS"/>
                <a:cs typeface="Trebuchet MS"/>
              </a:rPr>
              <a:t>:  </a:t>
            </a:r>
            <a:r>
              <a:rPr sz="3600" spc="-225" dirty="0">
                <a:latin typeface="Trebuchet MS"/>
                <a:cs typeface="Trebuchet MS"/>
              </a:rPr>
              <a:t>try:</a:t>
            </a:r>
            <a:endParaRPr sz="3600">
              <a:latin typeface="Trebuchet MS"/>
              <a:cs typeface="Trebuchet MS"/>
            </a:endParaRPr>
          </a:p>
          <a:p>
            <a:pPr marL="704850">
              <a:lnSpc>
                <a:spcPts val="4110"/>
              </a:lnSpc>
            </a:pPr>
            <a:r>
              <a:rPr sz="3600" spc="360" dirty="0">
                <a:latin typeface="Trebuchet MS"/>
                <a:cs typeface="Trebuchet MS"/>
              </a:rPr>
              <a:t>#</a:t>
            </a:r>
            <a:r>
              <a:rPr sz="3600" spc="-370" dirty="0">
                <a:latin typeface="Trebuchet MS"/>
                <a:cs typeface="Trebuchet MS"/>
              </a:rPr>
              <a:t> </a:t>
            </a:r>
            <a:r>
              <a:rPr sz="3600" spc="220" dirty="0">
                <a:latin typeface="Trebuchet MS"/>
                <a:cs typeface="Trebuchet MS"/>
              </a:rPr>
              <a:t>S</a:t>
            </a:r>
            <a:r>
              <a:rPr sz="3600" spc="-190" dirty="0">
                <a:latin typeface="Trebuchet MS"/>
                <a:cs typeface="Trebuchet MS"/>
              </a:rPr>
              <a:t>e</a:t>
            </a:r>
            <a:r>
              <a:rPr sz="3600" spc="-50" dirty="0">
                <a:latin typeface="Trebuchet MS"/>
                <a:cs typeface="Trebuchet MS"/>
              </a:rPr>
              <a:t>n</a:t>
            </a:r>
            <a:r>
              <a:rPr sz="3600" spc="-155" dirty="0">
                <a:latin typeface="Trebuchet MS"/>
                <a:cs typeface="Trebuchet MS"/>
              </a:rPr>
              <a:t>d</a:t>
            </a:r>
            <a:r>
              <a:rPr sz="3600" spc="-370" dirty="0">
                <a:latin typeface="Trebuchet MS"/>
                <a:cs typeface="Trebuchet MS"/>
              </a:rPr>
              <a:t> </a:t>
            </a:r>
            <a:r>
              <a:rPr sz="3600" spc="-85" dirty="0">
                <a:latin typeface="Trebuchet MS"/>
                <a:cs typeface="Trebuchet MS"/>
              </a:rPr>
              <a:t>t</a:t>
            </a:r>
            <a:r>
              <a:rPr sz="3600" spc="-50" dirty="0">
                <a:latin typeface="Trebuchet MS"/>
                <a:cs typeface="Trebuchet MS"/>
              </a:rPr>
              <a:t>h</a:t>
            </a:r>
            <a:r>
              <a:rPr sz="3600" spc="-220" dirty="0">
                <a:latin typeface="Trebuchet MS"/>
                <a:cs typeface="Trebuchet MS"/>
              </a:rPr>
              <a:t>e</a:t>
            </a:r>
            <a:r>
              <a:rPr sz="3600" spc="-370" dirty="0">
                <a:latin typeface="Trebuchet MS"/>
                <a:cs typeface="Trebuchet MS"/>
              </a:rPr>
              <a:t> </a:t>
            </a:r>
            <a:r>
              <a:rPr sz="3600" spc="-125" dirty="0">
                <a:latin typeface="Trebuchet MS"/>
                <a:cs typeface="Trebuchet MS"/>
              </a:rPr>
              <a:t>d</a:t>
            </a:r>
            <a:r>
              <a:rPr sz="3600" spc="-155" dirty="0">
                <a:latin typeface="Trebuchet MS"/>
                <a:cs typeface="Trebuchet MS"/>
              </a:rPr>
              <a:t>a</a:t>
            </a:r>
            <a:r>
              <a:rPr sz="3600" spc="-85" dirty="0">
                <a:latin typeface="Trebuchet MS"/>
                <a:cs typeface="Trebuchet MS"/>
              </a:rPr>
              <a:t>t</a:t>
            </a:r>
            <a:r>
              <a:rPr sz="3600" spc="-185" dirty="0">
                <a:latin typeface="Trebuchet MS"/>
                <a:cs typeface="Trebuchet MS"/>
              </a:rPr>
              <a:t>a</a:t>
            </a:r>
            <a:r>
              <a:rPr sz="3600" spc="-370" dirty="0">
                <a:latin typeface="Trebuchet MS"/>
                <a:cs typeface="Trebuchet MS"/>
              </a:rPr>
              <a:t> </a:t>
            </a:r>
            <a:r>
              <a:rPr sz="3600" spc="-155" dirty="0">
                <a:latin typeface="Trebuchet MS"/>
                <a:cs typeface="Trebuchet MS"/>
              </a:rPr>
              <a:t>a</a:t>
            </a:r>
            <a:r>
              <a:rPr sz="3600" spc="105" dirty="0">
                <a:latin typeface="Trebuchet MS"/>
                <a:cs typeface="Trebuchet MS"/>
              </a:rPr>
              <a:t>s</a:t>
            </a:r>
            <a:r>
              <a:rPr sz="3600" spc="-370" dirty="0">
                <a:latin typeface="Trebuchet MS"/>
                <a:cs typeface="Trebuchet MS"/>
              </a:rPr>
              <a:t> </a:t>
            </a:r>
            <a:r>
              <a:rPr sz="3600" spc="-390" dirty="0">
                <a:latin typeface="Trebuchet MS"/>
                <a:cs typeface="Trebuchet MS"/>
              </a:rPr>
              <a:t>J</a:t>
            </a:r>
            <a:r>
              <a:rPr sz="3600" spc="220" dirty="0">
                <a:latin typeface="Trebuchet MS"/>
                <a:cs typeface="Trebuchet MS"/>
              </a:rPr>
              <a:t>S</a:t>
            </a:r>
            <a:r>
              <a:rPr sz="3600" spc="-200" dirty="0">
                <a:latin typeface="Trebuchet MS"/>
                <a:cs typeface="Trebuchet MS"/>
              </a:rPr>
              <a:t>O</a:t>
            </a:r>
            <a:r>
              <a:rPr sz="3600" spc="95" dirty="0">
                <a:latin typeface="Trebuchet MS"/>
                <a:cs typeface="Trebuchet MS"/>
              </a:rPr>
              <a:t>N</a:t>
            </a:r>
            <a:r>
              <a:rPr sz="3600" spc="-370" dirty="0">
                <a:latin typeface="Trebuchet MS"/>
                <a:cs typeface="Trebuchet MS"/>
              </a:rPr>
              <a:t> </a:t>
            </a:r>
            <a:r>
              <a:rPr sz="3600" spc="-85" dirty="0">
                <a:latin typeface="Trebuchet MS"/>
                <a:cs typeface="Trebuchet MS"/>
              </a:rPr>
              <a:t>t</a:t>
            </a:r>
            <a:r>
              <a:rPr sz="3600" spc="-135" dirty="0">
                <a:latin typeface="Trebuchet MS"/>
                <a:cs typeface="Trebuchet MS"/>
              </a:rPr>
              <a:t>o</a:t>
            </a:r>
            <a:r>
              <a:rPr sz="3600" spc="-370" dirty="0">
                <a:latin typeface="Trebuchet MS"/>
                <a:cs typeface="Trebuchet MS"/>
              </a:rPr>
              <a:t> </a:t>
            </a:r>
            <a:r>
              <a:rPr sz="3600" spc="-85" dirty="0">
                <a:latin typeface="Trebuchet MS"/>
                <a:cs typeface="Trebuchet MS"/>
              </a:rPr>
              <a:t>t</a:t>
            </a:r>
            <a:r>
              <a:rPr sz="3600" spc="-50" dirty="0">
                <a:latin typeface="Trebuchet MS"/>
                <a:cs typeface="Trebuchet MS"/>
              </a:rPr>
              <a:t>h</a:t>
            </a:r>
            <a:r>
              <a:rPr sz="3600" spc="-220" dirty="0">
                <a:latin typeface="Trebuchet MS"/>
                <a:cs typeface="Trebuchet MS"/>
              </a:rPr>
              <a:t>e</a:t>
            </a:r>
            <a:r>
              <a:rPr sz="3600" spc="-370" dirty="0">
                <a:latin typeface="Trebuchet MS"/>
                <a:cs typeface="Trebuchet MS"/>
              </a:rPr>
              <a:t> </a:t>
            </a:r>
            <a:r>
              <a:rPr sz="3600" spc="-20" dirty="0">
                <a:latin typeface="Trebuchet MS"/>
                <a:cs typeface="Trebuchet MS"/>
              </a:rPr>
              <a:t>r</a:t>
            </a:r>
            <a:r>
              <a:rPr sz="3600" spc="-190" dirty="0">
                <a:latin typeface="Trebuchet MS"/>
                <a:cs typeface="Trebuchet MS"/>
              </a:rPr>
              <a:t>e</a:t>
            </a:r>
            <a:r>
              <a:rPr sz="3600" spc="-280" dirty="0">
                <a:latin typeface="Trebuchet MS"/>
                <a:cs typeface="Trebuchet MS"/>
              </a:rPr>
              <a:t>m</a:t>
            </a:r>
            <a:r>
              <a:rPr sz="3600" spc="-105" dirty="0">
                <a:latin typeface="Trebuchet MS"/>
                <a:cs typeface="Trebuchet MS"/>
              </a:rPr>
              <a:t>o</a:t>
            </a:r>
            <a:r>
              <a:rPr sz="3600" spc="-85" dirty="0">
                <a:latin typeface="Trebuchet MS"/>
                <a:cs typeface="Trebuchet MS"/>
              </a:rPr>
              <a:t>t</a:t>
            </a:r>
            <a:r>
              <a:rPr sz="3600" spc="-220" dirty="0">
                <a:latin typeface="Trebuchet MS"/>
                <a:cs typeface="Trebuchet MS"/>
              </a:rPr>
              <a:t>e</a:t>
            </a:r>
            <a:r>
              <a:rPr sz="3600" spc="-370" dirty="0">
                <a:latin typeface="Trebuchet MS"/>
                <a:cs typeface="Trebuchet MS"/>
              </a:rPr>
              <a:t> </a:t>
            </a:r>
            <a:r>
              <a:rPr sz="3600" spc="135" dirty="0">
                <a:latin typeface="Trebuchet MS"/>
                <a:cs typeface="Trebuchet MS"/>
              </a:rPr>
              <a:t>s</a:t>
            </a:r>
            <a:r>
              <a:rPr sz="3600" spc="-190" dirty="0">
                <a:latin typeface="Trebuchet MS"/>
                <a:cs typeface="Trebuchet MS"/>
              </a:rPr>
              <a:t>e</a:t>
            </a:r>
            <a:r>
              <a:rPr sz="3600" spc="-20" dirty="0">
                <a:latin typeface="Trebuchet MS"/>
                <a:cs typeface="Trebuchet MS"/>
              </a:rPr>
              <a:t>r</a:t>
            </a:r>
            <a:r>
              <a:rPr sz="3600" spc="-225" dirty="0">
                <a:latin typeface="Trebuchet MS"/>
                <a:cs typeface="Trebuchet MS"/>
              </a:rPr>
              <a:t>v</a:t>
            </a:r>
            <a:r>
              <a:rPr sz="3600" spc="-190" dirty="0">
                <a:latin typeface="Trebuchet MS"/>
                <a:cs typeface="Trebuchet MS"/>
              </a:rPr>
              <a:t>e</a:t>
            </a:r>
            <a:r>
              <a:rPr sz="3600" spc="-50" dirty="0">
                <a:latin typeface="Trebuchet MS"/>
                <a:cs typeface="Trebuchet MS"/>
              </a:rPr>
              <a:t>r</a:t>
            </a:r>
            <a:endParaRPr sz="3600">
              <a:latin typeface="Trebuchet MS"/>
              <a:cs typeface="Trebuchet MS"/>
            </a:endParaRPr>
          </a:p>
          <a:p>
            <a:pPr marL="704850">
              <a:lnSpc>
                <a:spcPts val="4295"/>
              </a:lnSpc>
            </a:pPr>
            <a:r>
              <a:rPr sz="3600" spc="-20" dirty="0">
                <a:latin typeface="Trebuchet MS"/>
                <a:cs typeface="Trebuchet MS"/>
              </a:rPr>
              <a:t>r</a:t>
            </a:r>
            <a:r>
              <a:rPr sz="3600" spc="-190" dirty="0">
                <a:latin typeface="Trebuchet MS"/>
                <a:cs typeface="Trebuchet MS"/>
              </a:rPr>
              <a:t>e</a:t>
            </a:r>
            <a:r>
              <a:rPr sz="3600" spc="135" dirty="0">
                <a:latin typeface="Trebuchet MS"/>
                <a:cs typeface="Trebuchet MS"/>
              </a:rPr>
              <a:t>s</a:t>
            </a:r>
            <a:r>
              <a:rPr sz="3600" spc="-125" dirty="0">
                <a:latin typeface="Trebuchet MS"/>
                <a:cs typeface="Trebuchet MS"/>
              </a:rPr>
              <a:t>p</a:t>
            </a:r>
            <a:r>
              <a:rPr sz="3600" spc="-105" dirty="0">
                <a:latin typeface="Trebuchet MS"/>
                <a:cs typeface="Trebuchet MS"/>
              </a:rPr>
              <a:t>o</a:t>
            </a:r>
            <a:r>
              <a:rPr sz="3600" spc="-50" dirty="0">
                <a:latin typeface="Trebuchet MS"/>
                <a:cs typeface="Trebuchet MS"/>
              </a:rPr>
              <a:t>n</a:t>
            </a:r>
            <a:r>
              <a:rPr sz="3600" spc="135" dirty="0">
                <a:latin typeface="Trebuchet MS"/>
                <a:cs typeface="Trebuchet MS"/>
              </a:rPr>
              <a:t>s</a:t>
            </a:r>
            <a:r>
              <a:rPr sz="3600" spc="-220" dirty="0">
                <a:latin typeface="Trebuchet MS"/>
                <a:cs typeface="Trebuchet MS"/>
              </a:rPr>
              <a:t>e</a:t>
            </a:r>
            <a:r>
              <a:rPr sz="3600" spc="-370" dirty="0">
                <a:latin typeface="Trebuchet MS"/>
                <a:cs typeface="Trebuchet MS"/>
              </a:rPr>
              <a:t> </a:t>
            </a:r>
            <a:r>
              <a:rPr sz="3600" spc="-270" dirty="0">
                <a:latin typeface="Trebuchet MS"/>
                <a:cs typeface="Trebuchet MS"/>
              </a:rPr>
              <a:t>=</a:t>
            </a:r>
            <a:r>
              <a:rPr sz="3600" spc="-370" dirty="0">
                <a:latin typeface="Trebuchet MS"/>
                <a:cs typeface="Trebuchet MS"/>
              </a:rPr>
              <a:t> </a:t>
            </a:r>
            <a:r>
              <a:rPr sz="3600" spc="-20" dirty="0">
                <a:latin typeface="Trebuchet MS"/>
                <a:cs typeface="Trebuchet MS"/>
              </a:rPr>
              <a:t>r</a:t>
            </a:r>
            <a:r>
              <a:rPr sz="3600" spc="-190" dirty="0">
                <a:latin typeface="Trebuchet MS"/>
                <a:cs typeface="Trebuchet MS"/>
              </a:rPr>
              <a:t>e</a:t>
            </a:r>
            <a:r>
              <a:rPr sz="3600" spc="-160" dirty="0">
                <a:latin typeface="Trebuchet MS"/>
                <a:cs typeface="Trebuchet MS"/>
              </a:rPr>
              <a:t>q</a:t>
            </a:r>
            <a:r>
              <a:rPr sz="3600" spc="-30" dirty="0">
                <a:latin typeface="Trebuchet MS"/>
                <a:cs typeface="Trebuchet MS"/>
              </a:rPr>
              <a:t>u</a:t>
            </a:r>
            <a:r>
              <a:rPr sz="3600" spc="-190" dirty="0">
                <a:latin typeface="Trebuchet MS"/>
                <a:cs typeface="Trebuchet MS"/>
              </a:rPr>
              <a:t>e</a:t>
            </a:r>
            <a:r>
              <a:rPr sz="3600" spc="135" dirty="0">
                <a:latin typeface="Trebuchet MS"/>
                <a:cs typeface="Trebuchet MS"/>
              </a:rPr>
              <a:t>s</a:t>
            </a:r>
            <a:r>
              <a:rPr sz="3600" spc="-85" dirty="0">
                <a:latin typeface="Trebuchet MS"/>
                <a:cs typeface="Trebuchet MS"/>
              </a:rPr>
              <a:t>t</a:t>
            </a:r>
            <a:r>
              <a:rPr sz="3600" spc="135" dirty="0">
                <a:latin typeface="Trebuchet MS"/>
                <a:cs typeface="Trebuchet MS"/>
              </a:rPr>
              <a:t>s</a:t>
            </a:r>
            <a:r>
              <a:rPr sz="3600" spc="-610" dirty="0">
                <a:latin typeface="Trebuchet MS"/>
                <a:cs typeface="Trebuchet MS"/>
              </a:rPr>
              <a:t>.</a:t>
            </a:r>
            <a:r>
              <a:rPr sz="3600" spc="-125" dirty="0">
                <a:latin typeface="Trebuchet MS"/>
                <a:cs typeface="Trebuchet MS"/>
              </a:rPr>
              <a:t>p</a:t>
            </a:r>
            <a:r>
              <a:rPr sz="3600" spc="-105" dirty="0">
                <a:latin typeface="Trebuchet MS"/>
                <a:cs typeface="Trebuchet MS"/>
              </a:rPr>
              <a:t>o</a:t>
            </a:r>
            <a:r>
              <a:rPr sz="3600" spc="135" dirty="0">
                <a:latin typeface="Trebuchet MS"/>
                <a:cs typeface="Trebuchet MS"/>
              </a:rPr>
              <a:t>s</a:t>
            </a:r>
            <a:r>
              <a:rPr sz="3600" spc="-85" dirty="0">
                <a:latin typeface="Trebuchet MS"/>
                <a:cs typeface="Trebuchet MS"/>
              </a:rPr>
              <a:t>t</a:t>
            </a:r>
            <a:r>
              <a:rPr sz="3600" spc="-160" dirty="0">
                <a:latin typeface="Trebuchet MS"/>
                <a:cs typeface="Trebuchet MS"/>
              </a:rPr>
              <a:t>(</a:t>
            </a:r>
            <a:r>
              <a:rPr sz="3600" spc="55" dirty="0">
                <a:latin typeface="Trebuchet MS"/>
                <a:cs typeface="Trebuchet MS"/>
              </a:rPr>
              <a:t>R</a:t>
            </a:r>
            <a:r>
              <a:rPr sz="3600" spc="95" dirty="0">
                <a:latin typeface="Trebuchet MS"/>
                <a:cs typeface="Trebuchet MS"/>
              </a:rPr>
              <a:t>E</a:t>
            </a:r>
            <a:r>
              <a:rPr sz="3600" spc="355" dirty="0">
                <a:latin typeface="Trebuchet MS"/>
                <a:cs typeface="Trebuchet MS"/>
              </a:rPr>
              <a:t>M</a:t>
            </a:r>
            <a:r>
              <a:rPr sz="3600" spc="-200" dirty="0">
                <a:latin typeface="Trebuchet MS"/>
                <a:cs typeface="Trebuchet MS"/>
              </a:rPr>
              <a:t>O</a:t>
            </a:r>
            <a:r>
              <a:rPr sz="3600" spc="-260" dirty="0">
                <a:latin typeface="Trebuchet MS"/>
                <a:cs typeface="Trebuchet MS"/>
              </a:rPr>
              <a:t>T</a:t>
            </a:r>
            <a:r>
              <a:rPr sz="3600" spc="95" dirty="0">
                <a:latin typeface="Trebuchet MS"/>
                <a:cs typeface="Trebuchet MS"/>
              </a:rPr>
              <a:t>E</a:t>
            </a:r>
            <a:r>
              <a:rPr sz="3600" spc="-600" dirty="0">
                <a:latin typeface="Trebuchet MS"/>
                <a:cs typeface="Trebuchet MS"/>
              </a:rPr>
              <a:t>_</a:t>
            </a:r>
            <a:r>
              <a:rPr sz="3600" spc="-80" dirty="0">
                <a:latin typeface="Trebuchet MS"/>
                <a:cs typeface="Trebuchet MS"/>
              </a:rPr>
              <a:t>A</a:t>
            </a:r>
            <a:r>
              <a:rPr sz="3600" spc="90" dirty="0">
                <a:latin typeface="Trebuchet MS"/>
                <a:cs typeface="Trebuchet MS"/>
              </a:rPr>
              <a:t>P</a:t>
            </a:r>
            <a:r>
              <a:rPr sz="3600" spc="15" dirty="0">
                <a:latin typeface="Trebuchet MS"/>
                <a:cs typeface="Trebuchet MS"/>
              </a:rPr>
              <a:t>I</a:t>
            </a:r>
            <a:r>
              <a:rPr sz="3600" spc="-600" dirty="0">
                <a:latin typeface="Trebuchet MS"/>
                <a:cs typeface="Trebuchet MS"/>
              </a:rPr>
              <a:t>_</a:t>
            </a:r>
            <a:r>
              <a:rPr sz="3600" spc="-5" dirty="0">
                <a:latin typeface="Trebuchet MS"/>
                <a:cs typeface="Trebuchet MS"/>
              </a:rPr>
              <a:t>U</a:t>
            </a:r>
            <a:r>
              <a:rPr sz="3600" spc="55" dirty="0">
                <a:latin typeface="Trebuchet MS"/>
                <a:cs typeface="Trebuchet MS"/>
              </a:rPr>
              <a:t>R</a:t>
            </a:r>
            <a:r>
              <a:rPr sz="3600" spc="40" dirty="0">
                <a:latin typeface="Trebuchet MS"/>
                <a:cs typeface="Trebuchet MS"/>
              </a:rPr>
              <a:t>L</a:t>
            </a:r>
            <a:r>
              <a:rPr sz="3600" spc="-640" dirty="0">
                <a:latin typeface="Trebuchet MS"/>
                <a:cs typeface="Trebuchet MS"/>
              </a:rPr>
              <a:t>,</a:t>
            </a:r>
            <a:r>
              <a:rPr sz="3600" spc="-370" dirty="0">
                <a:latin typeface="Trebuchet MS"/>
                <a:cs typeface="Trebuchet MS"/>
              </a:rPr>
              <a:t> </a:t>
            </a:r>
            <a:r>
              <a:rPr sz="3600" spc="-465" dirty="0">
                <a:latin typeface="Trebuchet MS"/>
                <a:cs typeface="Trebuchet MS"/>
              </a:rPr>
              <a:t>j</a:t>
            </a:r>
            <a:r>
              <a:rPr sz="3600" spc="135" dirty="0">
                <a:latin typeface="Trebuchet MS"/>
                <a:cs typeface="Trebuchet MS"/>
              </a:rPr>
              <a:t>s</a:t>
            </a:r>
            <a:r>
              <a:rPr sz="3600" spc="-105" dirty="0">
                <a:latin typeface="Trebuchet MS"/>
                <a:cs typeface="Trebuchet MS"/>
              </a:rPr>
              <a:t>o</a:t>
            </a:r>
            <a:r>
              <a:rPr sz="3600" spc="-50" dirty="0">
                <a:latin typeface="Trebuchet MS"/>
                <a:cs typeface="Trebuchet MS"/>
              </a:rPr>
              <a:t>n</a:t>
            </a:r>
            <a:r>
              <a:rPr sz="3600" spc="-240" dirty="0">
                <a:latin typeface="Trebuchet MS"/>
                <a:cs typeface="Trebuchet MS"/>
              </a:rPr>
              <a:t>=</a:t>
            </a:r>
            <a:r>
              <a:rPr sz="3600" spc="-125" dirty="0">
                <a:latin typeface="Trebuchet MS"/>
                <a:cs typeface="Trebuchet MS"/>
              </a:rPr>
              <a:t>d</a:t>
            </a:r>
            <a:r>
              <a:rPr sz="3600" spc="-155" dirty="0">
                <a:latin typeface="Trebuchet MS"/>
                <a:cs typeface="Trebuchet MS"/>
              </a:rPr>
              <a:t>a</a:t>
            </a:r>
            <a:r>
              <a:rPr sz="3600" spc="-85" dirty="0">
                <a:latin typeface="Trebuchet MS"/>
                <a:cs typeface="Trebuchet MS"/>
              </a:rPr>
              <a:t>t</a:t>
            </a:r>
            <a:r>
              <a:rPr sz="3600" spc="-185" dirty="0">
                <a:latin typeface="Trebuchet MS"/>
                <a:cs typeface="Trebuchet MS"/>
              </a:rPr>
              <a:t>a</a:t>
            </a:r>
            <a:endParaRPr sz="3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20831" y="1023619"/>
            <a:ext cx="523938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155" dirty="0"/>
              <a:t>P</a:t>
            </a:r>
            <a:r>
              <a:rPr sz="6000" spc="-340" dirty="0"/>
              <a:t>Y</a:t>
            </a:r>
            <a:r>
              <a:rPr sz="6000" spc="-430" dirty="0"/>
              <a:t>T</a:t>
            </a:r>
            <a:r>
              <a:rPr sz="6000" spc="55" dirty="0"/>
              <a:t>H</a:t>
            </a:r>
            <a:r>
              <a:rPr sz="6000" spc="-330" dirty="0"/>
              <a:t>O</a:t>
            </a:r>
            <a:r>
              <a:rPr sz="6000" spc="160" dirty="0"/>
              <a:t>N</a:t>
            </a:r>
            <a:r>
              <a:rPr sz="6000" spc="-620" dirty="0"/>
              <a:t> </a:t>
            </a:r>
            <a:r>
              <a:rPr sz="6000" spc="375" dirty="0"/>
              <a:t>S</a:t>
            </a:r>
            <a:r>
              <a:rPr sz="6000" spc="-145" dirty="0"/>
              <a:t>C</a:t>
            </a:r>
            <a:r>
              <a:rPr sz="6000" spc="100" dirty="0"/>
              <a:t>R</a:t>
            </a:r>
            <a:r>
              <a:rPr sz="6000" spc="35" dirty="0"/>
              <a:t>I</a:t>
            </a:r>
            <a:r>
              <a:rPr sz="6000" spc="155" dirty="0"/>
              <a:t>P</a:t>
            </a:r>
            <a:r>
              <a:rPr sz="6000" spc="-484" dirty="0"/>
              <a:t>T</a:t>
            </a:r>
            <a:endParaRPr sz="6000"/>
          </a:p>
        </p:txBody>
      </p:sp>
      <p:sp>
        <p:nvSpPr>
          <p:cNvPr id="3" name="object 3"/>
          <p:cNvSpPr txBox="1"/>
          <p:nvPr/>
        </p:nvSpPr>
        <p:spPr>
          <a:xfrm>
            <a:off x="2305205" y="2404747"/>
            <a:ext cx="10012045" cy="491744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704850" marR="2796540" indent="-606425">
              <a:lnSpc>
                <a:spcPts val="4280"/>
              </a:lnSpc>
              <a:spcBef>
                <a:spcPts val="275"/>
              </a:spcBef>
            </a:pPr>
            <a:r>
              <a:rPr sz="3600" spc="360" dirty="0">
                <a:latin typeface="Trebuchet MS"/>
                <a:cs typeface="Trebuchet MS"/>
              </a:rPr>
              <a:t>#</a:t>
            </a:r>
            <a:r>
              <a:rPr sz="3600" spc="-370" dirty="0">
                <a:latin typeface="Trebuchet MS"/>
                <a:cs typeface="Trebuchet MS"/>
              </a:rPr>
              <a:t> </a:t>
            </a:r>
            <a:r>
              <a:rPr sz="3600" spc="-90" dirty="0">
                <a:latin typeface="Trebuchet MS"/>
                <a:cs typeface="Trebuchet MS"/>
              </a:rPr>
              <a:t>C</a:t>
            </a:r>
            <a:r>
              <a:rPr sz="3600" spc="-50" dirty="0">
                <a:latin typeface="Trebuchet MS"/>
                <a:cs typeface="Trebuchet MS"/>
              </a:rPr>
              <a:t>h</a:t>
            </a:r>
            <a:r>
              <a:rPr sz="3600" spc="-190" dirty="0">
                <a:latin typeface="Trebuchet MS"/>
                <a:cs typeface="Trebuchet MS"/>
              </a:rPr>
              <a:t>e</a:t>
            </a:r>
            <a:r>
              <a:rPr sz="3600" spc="-80" dirty="0">
                <a:latin typeface="Trebuchet MS"/>
                <a:cs typeface="Trebuchet MS"/>
              </a:rPr>
              <a:t>c</a:t>
            </a:r>
            <a:r>
              <a:rPr sz="3600" spc="-200" dirty="0">
                <a:latin typeface="Trebuchet MS"/>
                <a:cs typeface="Trebuchet MS"/>
              </a:rPr>
              <a:t>k</a:t>
            </a:r>
            <a:r>
              <a:rPr sz="3600" spc="-370" dirty="0">
                <a:latin typeface="Trebuchet MS"/>
                <a:cs typeface="Trebuchet MS"/>
              </a:rPr>
              <a:t> </a:t>
            </a:r>
            <a:r>
              <a:rPr sz="3600" spc="-170" dirty="0">
                <a:latin typeface="Trebuchet MS"/>
                <a:cs typeface="Trebuchet MS"/>
              </a:rPr>
              <a:t>i</a:t>
            </a:r>
            <a:r>
              <a:rPr sz="3600" spc="-165" dirty="0">
                <a:latin typeface="Trebuchet MS"/>
                <a:cs typeface="Trebuchet MS"/>
              </a:rPr>
              <a:t>f</a:t>
            </a:r>
            <a:r>
              <a:rPr sz="3600" spc="-370" dirty="0">
                <a:latin typeface="Trebuchet MS"/>
                <a:cs typeface="Trebuchet MS"/>
              </a:rPr>
              <a:t> </a:t>
            </a:r>
            <a:r>
              <a:rPr sz="3600" spc="-85" dirty="0">
                <a:latin typeface="Trebuchet MS"/>
                <a:cs typeface="Trebuchet MS"/>
              </a:rPr>
              <a:t>t</a:t>
            </a:r>
            <a:r>
              <a:rPr sz="3600" spc="-50" dirty="0">
                <a:latin typeface="Trebuchet MS"/>
                <a:cs typeface="Trebuchet MS"/>
              </a:rPr>
              <a:t>h</a:t>
            </a:r>
            <a:r>
              <a:rPr sz="3600" spc="-220" dirty="0">
                <a:latin typeface="Trebuchet MS"/>
                <a:cs typeface="Trebuchet MS"/>
              </a:rPr>
              <a:t>e</a:t>
            </a:r>
            <a:r>
              <a:rPr sz="3600" spc="-370" dirty="0">
                <a:latin typeface="Trebuchet MS"/>
                <a:cs typeface="Trebuchet MS"/>
              </a:rPr>
              <a:t> </a:t>
            </a:r>
            <a:r>
              <a:rPr sz="3600" spc="-20" dirty="0">
                <a:latin typeface="Trebuchet MS"/>
                <a:cs typeface="Trebuchet MS"/>
              </a:rPr>
              <a:t>r</a:t>
            </a:r>
            <a:r>
              <a:rPr sz="3600" spc="-190" dirty="0">
                <a:latin typeface="Trebuchet MS"/>
                <a:cs typeface="Trebuchet MS"/>
              </a:rPr>
              <a:t>e</a:t>
            </a:r>
            <a:r>
              <a:rPr sz="3600" spc="-160" dirty="0">
                <a:latin typeface="Trebuchet MS"/>
                <a:cs typeface="Trebuchet MS"/>
              </a:rPr>
              <a:t>q</a:t>
            </a:r>
            <a:r>
              <a:rPr sz="3600" spc="-30" dirty="0">
                <a:latin typeface="Trebuchet MS"/>
                <a:cs typeface="Trebuchet MS"/>
              </a:rPr>
              <a:t>u</a:t>
            </a:r>
            <a:r>
              <a:rPr sz="3600" spc="-190" dirty="0">
                <a:latin typeface="Trebuchet MS"/>
                <a:cs typeface="Trebuchet MS"/>
              </a:rPr>
              <a:t>e</a:t>
            </a:r>
            <a:r>
              <a:rPr sz="3600" spc="135" dirty="0">
                <a:latin typeface="Trebuchet MS"/>
                <a:cs typeface="Trebuchet MS"/>
              </a:rPr>
              <a:t>s</a:t>
            </a:r>
            <a:r>
              <a:rPr sz="3600" spc="-114" dirty="0">
                <a:latin typeface="Trebuchet MS"/>
                <a:cs typeface="Trebuchet MS"/>
              </a:rPr>
              <a:t>t</a:t>
            </a:r>
            <a:r>
              <a:rPr sz="3600" spc="-370" dirty="0">
                <a:latin typeface="Trebuchet MS"/>
                <a:cs typeface="Trebuchet MS"/>
              </a:rPr>
              <a:t> </a:t>
            </a:r>
            <a:r>
              <a:rPr sz="3600" spc="-275" dirty="0">
                <a:latin typeface="Trebuchet MS"/>
                <a:cs typeface="Trebuchet MS"/>
              </a:rPr>
              <a:t>w</a:t>
            </a:r>
            <a:r>
              <a:rPr sz="3600" spc="-155" dirty="0">
                <a:latin typeface="Trebuchet MS"/>
                <a:cs typeface="Trebuchet MS"/>
              </a:rPr>
              <a:t>a</a:t>
            </a:r>
            <a:r>
              <a:rPr sz="3600" spc="105" dirty="0">
                <a:latin typeface="Trebuchet MS"/>
                <a:cs typeface="Trebuchet MS"/>
              </a:rPr>
              <a:t>s</a:t>
            </a:r>
            <a:r>
              <a:rPr sz="3600" spc="-370" dirty="0">
                <a:latin typeface="Trebuchet MS"/>
                <a:cs typeface="Trebuchet MS"/>
              </a:rPr>
              <a:t> </a:t>
            </a:r>
            <a:r>
              <a:rPr sz="3600" spc="135" dirty="0">
                <a:latin typeface="Trebuchet MS"/>
                <a:cs typeface="Trebuchet MS"/>
              </a:rPr>
              <a:t>s</a:t>
            </a:r>
            <a:r>
              <a:rPr sz="3600" spc="-30" dirty="0">
                <a:latin typeface="Trebuchet MS"/>
                <a:cs typeface="Trebuchet MS"/>
              </a:rPr>
              <a:t>u</a:t>
            </a:r>
            <a:r>
              <a:rPr sz="3600" spc="-80" dirty="0">
                <a:latin typeface="Trebuchet MS"/>
                <a:cs typeface="Trebuchet MS"/>
              </a:rPr>
              <a:t>cc</a:t>
            </a:r>
            <a:r>
              <a:rPr sz="3600" spc="-190" dirty="0">
                <a:latin typeface="Trebuchet MS"/>
                <a:cs typeface="Trebuchet MS"/>
              </a:rPr>
              <a:t>e</a:t>
            </a:r>
            <a:r>
              <a:rPr sz="3600" spc="135" dirty="0">
                <a:latin typeface="Trebuchet MS"/>
                <a:cs typeface="Trebuchet MS"/>
              </a:rPr>
              <a:t>ss</a:t>
            </a:r>
            <a:r>
              <a:rPr sz="3600" spc="-135" dirty="0">
                <a:latin typeface="Trebuchet MS"/>
                <a:cs typeface="Trebuchet MS"/>
              </a:rPr>
              <a:t>f</a:t>
            </a:r>
            <a:r>
              <a:rPr sz="3600" spc="-30" dirty="0">
                <a:latin typeface="Trebuchet MS"/>
                <a:cs typeface="Trebuchet MS"/>
              </a:rPr>
              <a:t>u</a:t>
            </a:r>
            <a:r>
              <a:rPr sz="3600" spc="-240" dirty="0">
                <a:latin typeface="Trebuchet MS"/>
                <a:cs typeface="Trebuchet MS"/>
              </a:rPr>
              <a:t>l  </a:t>
            </a:r>
            <a:r>
              <a:rPr sz="3600" spc="-170" dirty="0">
                <a:latin typeface="Trebuchet MS"/>
                <a:cs typeface="Trebuchet MS"/>
              </a:rPr>
              <a:t>i</a:t>
            </a:r>
            <a:r>
              <a:rPr sz="3600" spc="-165" dirty="0">
                <a:latin typeface="Trebuchet MS"/>
                <a:cs typeface="Trebuchet MS"/>
              </a:rPr>
              <a:t>f</a:t>
            </a:r>
            <a:r>
              <a:rPr sz="3600" spc="-370" dirty="0">
                <a:latin typeface="Trebuchet MS"/>
                <a:cs typeface="Trebuchet MS"/>
              </a:rPr>
              <a:t> </a:t>
            </a:r>
            <a:r>
              <a:rPr sz="3600" spc="-20" dirty="0">
                <a:latin typeface="Trebuchet MS"/>
                <a:cs typeface="Trebuchet MS"/>
              </a:rPr>
              <a:t>r</a:t>
            </a:r>
            <a:r>
              <a:rPr sz="3600" spc="-190" dirty="0">
                <a:latin typeface="Trebuchet MS"/>
                <a:cs typeface="Trebuchet MS"/>
              </a:rPr>
              <a:t>e</a:t>
            </a:r>
            <a:r>
              <a:rPr sz="3600" spc="135" dirty="0">
                <a:latin typeface="Trebuchet MS"/>
                <a:cs typeface="Trebuchet MS"/>
              </a:rPr>
              <a:t>s</a:t>
            </a:r>
            <a:r>
              <a:rPr sz="3600" spc="-125" dirty="0">
                <a:latin typeface="Trebuchet MS"/>
                <a:cs typeface="Trebuchet MS"/>
              </a:rPr>
              <a:t>p</a:t>
            </a:r>
            <a:r>
              <a:rPr sz="3600" spc="-105" dirty="0">
                <a:latin typeface="Trebuchet MS"/>
                <a:cs typeface="Trebuchet MS"/>
              </a:rPr>
              <a:t>o</a:t>
            </a:r>
            <a:r>
              <a:rPr sz="3600" spc="-50" dirty="0">
                <a:latin typeface="Trebuchet MS"/>
                <a:cs typeface="Trebuchet MS"/>
              </a:rPr>
              <a:t>n</a:t>
            </a:r>
            <a:r>
              <a:rPr sz="3600" spc="135" dirty="0">
                <a:latin typeface="Trebuchet MS"/>
                <a:cs typeface="Trebuchet MS"/>
              </a:rPr>
              <a:t>s</a:t>
            </a:r>
            <a:r>
              <a:rPr sz="3600" spc="-190" dirty="0">
                <a:latin typeface="Trebuchet MS"/>
                <a:cs typeface="Trebuchet MS"/>
              </a:rPr>
              <a:t>e</a:t>
            </a:r>
            <a:r>
              <a:rPr sz="3600" spc="-610" dirty="0">
                <a:latin typeface="Trebuchet MS"/>
                <a:cs typeface="Trebuchet MS"/>
              </a:rPr>
              <a:t>.</a:t>
            </a:r>
            <a:r>
              <a:rPr sz="3600" spc="135" dirty="0">
                <a:latin typeface="Trebuchet MS"/>
                <a:cs typeface="Trebuchet MS"/>
              </a:rPr>
              <a:t>s</a:t>
            </a:r>
            <a:r>
              <a:rPr sz="3600" spc="-85" dirty="0">
                <a:latin typeface="Trebuchet MS"/>
                <a:cs typeface="Trebuchet MS"/>
              </a:rPr>
              <a:t>t</a:t>
            </a:r>
            <a:r>
              <a:rPr sz="3600" spc="-155" dirty="0">
                <a:latin typeface="Trebuchet MS"/>
                <a:cs typeface="Trebuchet MS"/>
              </a:rPr>
              <a:t>a</a:t>
            </a:r>
            <a:r>
              <a:rPr sz="3600" spc="-85" dirty="0">
                <a:latin typeface="Trebuchet MS"/>
                <a:cs typeface="Trebuchet MS"/>
              </a:rPr>
              <a:t>t</a:t>
            </a:r>
            <a:r>
              <a:rPr sz="3600" spc="-30" dirty="0">
                <a:latin typeface="Trebuchet MS"/>
                <a:cs typeface="Trebuchet MS"/>
              </a:rPr>
              <a:t>u</a:t>
            </a:r>
            <a:r>
              <a:rPr sz="3600" spc="135" dirty="0">
                <a:latin typeface="Trebuchet MS"/>
                <a:cs typeface="Trebuchet MS"/>
              </a:rPr>
              <a:t>s</a:t>
            </a:r>
            <a:r>
              <a:rPr sz="3600" spc="-600" dirty="0">
                <a:latin typeface="Trebuchet MS"/>
                <a:cs typeface="Trebuchet MS"/>
              </a:rPr>
              <a:t>_</a:t>
            </a:r>
            <a:r>
              <a:rPr sz="3600" spc="-80" dirty="0">
                <a:latin typeface="Trebuchet MS"/>
                <a:cs typeface="Trebuchet MS"/>
              </a:rPr>
              <a:t>c</a:t>
            </a:r>
            <a:r>
              <a:rPr sz="3600" spc="-105" dirty="0">
                <a:latin typeface="Trebuchet MS"/>
                <a:cs typeface="Trebuchet MS"/>
              </a:rPr>
              <a:t>o</a:t>
            </a:r>
            <a:r>
              <a:rPr sz="3600" spc="-125" dirty="0">
                <a:latin typeface="Trebuchet MS"/>
                <a:cs typeface="Trebuchet MS"/>
              </a:rPr>
              <a:t>d</a:t>
            </a:r>
            <a:r>
              <a:rPr sz="3600" spc="-220" dirty="0">
                <a:latin typeface="Trebuchet MS"/>
                <a:cs typeface="Trebuchet MS"/>
              </a:rPr>
              <a:t>e</a:t>
            </a:r>
            <a:r>
              <a:rPr sz="3600" spc="-370" dirty="0">
                <a:latin typeface="Trebuchet MS"/>
                <a:cs typeface="Trebuchet MS"/>
              </a:rPr>
              <a:t> </a:t>
            </a:r>
            <a:r>
              <a:rPr sz="3600" spc="-240" dirty="0">
                <a:latin typeface="Trebuchet MS"/>
                <a:cs typeface="Trebuchet MS"/>
              </a:rPr>
              <a:t>=</a:t>
            </a:r>
            <a:r>
              <a:rPr sz="3600" spc="-270" dirty="0">
                <a:latin typeface="Trebuchet MS"/>
                <a:cs typeface="Trebuchet MS"/>
              </a:rPr>
              <a:t>=</a:t>
            </a:r>
            <a:r>
              <a:rPr sz="3600" spc="-370" dirty="0">
                <a:latin typeface="Trebuchet MS"/>
                <a:cs typeface="Trebuchet MS"/>
              </a:rPr>
              <a:t> </a:t>
            </a:r>
            <a:r>
              <a:rPr sz="3600" spc="-40" dirty="0">
                <a:latin typeface="Trebuchet MS"/>
                <a:cs typeface="Trebuchet MS"/>
              </a:rPr>
              <a:t>2</a:t>
            </a:r>
            <a:r>
              <a:rPr sz="3600" spc="190" dirty="0">
                <a:latin typeface="Trebuchet MS"/>
                <a:cs typeface="Trebuchet MS"/>
              </a:rPr>
              <a:t>00</a:t>
            </a:r>
            <a:r>
              <a:rPr sz="3600" spc="-570" dirty="0">
                <a:latin typeface="Trebuchet MS"/>
                <a:cs typeface="Trebuchet MS"/>
              </a:rPr>
              <a:t>:</a:t>
            </a:r>
            <a:endParaRPr sz="3600">
              <a:latin typeface="Trebuchet MS"/>
              <a:cs typeface="Trebuchet MS"/>
            </a:endParaRPr>
          </a:p>
          <a:p>
            <a:pPr marL="1051560">
              <a:lnSpc>
                <a:spcPts val="4110"/>
              </a:lnSpc>
            </a:pPr>
            <a:r>
              <a:rPr sz="3600" spc="-125" dirty="0">
                <a:latin typeface="Trebuchet MS"/>
                <a:cs typeface="Trebuchet MS"/>
              </a:rPr>
              <a:t>p</a:t>
            </a:r>
            <a:r>
              <a:rPr sz="3600" spc="-20" dirty="0">
                <a:latin typeface="Trebuchet MS"/>
                <a:cs typeface="Trebuchet MS"/>
              </a:rPr>
              <a:t>r</a:t>
            </a:r>
            <a:r>
              <a:rPr sz="3600" spc="-170" dirty="0">
                <a:latin typeface="Trebuchet MS"/>
                <a:cs typeface="Trebuchet MS"/>
              </a:rPr>
              <a:t>i</a:t>
            </a:r>
            <a:r>
              <a:rPr sz="3600" spc="-50" dirty="0">
                <a:latin typeface="Trebuchet MS"/>
                <a:cs typeface="Trebuchet MS"/>
              </a:rPr>
              <a:t>n</a:t>
            </a:r>
            <a:r>
              <a:rPr sz="3600" spc="-85" dirty="0">
                <a:latin typeface="Trebuchet MS"/>
                <a:cs typeface="Trebuchet MS"/>
              </a:rPr>
              <a:t>t</a:t>
            </a:r>
            <a:r>
              <a:rPr sz="3600" spc="-160" dirty="0">
                <a:latin typeface="Trebuchet MS"/>
                <a:cs typeface="Trebuchet MS"/>
              </a:rPr>
              <a:t>(</a:t>
            </a:r>
            <a:r>
              <a:rPr sz="3600" spc="-25" dirty="0">
                <a:latin typeface="Trebuchet MS"/>
                <a:cs typeface="Trebuchet MS"/>
              </a:rPr>
              <a:t>"</a:t>
            </a:r>
            <a:r>
              <a:rPr sz="3600" spc="70" dirty="0">
                <a:latin typeface="Trebuchet MS"/>
                <a:cs typeface="Trebuchet MS"/>
              </a:rPr>
              <a:t>D</a:t>
            </a:r>
            <a:r>
              <a:rPr sz="3600" spc="-155" dirty="0">
                <a:latin typeface="Trebuchet MS"/>
                <a:cs typeface="Trebuchet MS"/>
              </a:rPr>
              <a:t>a</a:t>
            </a:r>
            <a:r>
              <a:rPr sz="3600" spc="-85" dirty="0">
                <a:latin typeface="Trebuchet MS"/>
                <a:cs typeface="Trebuchet MS"/>
              </a:rPr>
              <a:t>t</a:t>
            </a:r>
            <a:r>
              <a:rPr sz="3600" spc="-185" dirty="0">
                <a:latin typeface="Trebuchet MS"/>
                <a:cs typeface="Trebuchet MS"/>
              </a:rPr>
              <a:t>a</a:t>
            </a:r>
            <a:r>
              <a:rPr sz="3600" spc="-370" dirty="0">
                <a:latin typeface="Trebuchet MS"/>
                <a:cs typeface="Trebuchet MS"/>
              </a:rPr>
              <a:t> </a:t>
            </a:r>
            <a:r>
              <a:rPr sz="3600" spc="135" dirty="0">
                <a:latin typeface="Trebuchet MS"/>
                <a:cs typeface="Trebuchet MS"/>
              </a:rPr>
              <a:t>s</a:t>
            </a:r>
            <a:r>
              <a:rPr sz="3600" spc="-190" dirty="0">
                <a:latin typeface="Trebuchet MS"/>
                <a:cs typeface="Trebuchet MS"/>
              </a:rPr>
              <a:t>e</a:t>
            </a:r>
            <a:r>
              <a:rPr sz="3600" spc="-50" dirty="0">
                <a:latin typeface="Trebuchet MS"/>
                <a:cs typeface="Trebuchet MS"/>
              </a:rPr>
              <a:t>n</a:t>
            </a:r>
            <a:r>
              <a:rPr sz="3600" spc="-114" dirty="0">
                <a:latin typeface="Trebuchet MS"/>
                <a:cs typeface="Trebuchet MS"/>
              </a:rPr>
              <a:t>t</a:t>
            </a:r>
            <a:r>
              <a:rPr sz="3600" spc="-370" dirty="0">
                <a:latin typeface="Trebuchet MS"/>
                <a:cs typeface="Trebuchet MS"/>
              </a:rPr>
              <a:t> </a:t>
            </a:r>
            <a:r>
              <a:rPr sz="3600" spc="135" dirty="0">
                <a:latin typeface="Trebuchet MS"/>
                <a:cs typeface="Trebuchet MS"/>
              </a:rPr>
              <a:t>s</a:t>
            </a:r>
            <a:r>
              <a:rPr sz="3600" spc="-30" dirty="0">
                <a:latin typeface="Trebuchet MS"/>
                <a:cs typeface="Trebuchet MS"/>
              </a:rPr>
              <a:t>u</a:t>
            </a:r>
            <a:r>
              <a:rPr sz="3600" spc="-80" dirty="0">
                <a:latin typeface="Trebuchet MS"/>
                <a:cs typeface="Trebuchet MS"/>
              </a:rPr>
              <a:t>cc</a:t>
            </a:r>
            <a:r>
              <a:rPr sz="3600" spc="-190" dirty="0">
                <a:latin typeface="Trebuchet MS"/>
                <a:cs typeface="Trebuchet MS"/>
              </a:rPr>
              <a:t>e</a:t>
            </a:r>
            <a:r>
              <a:rPr sz="3600" spc="135" dirty="0">
                <a:latin typeface="Trebuchet MS"/>
                <a:cs typeface="Trebuchet MS"/>
              </a:rPr>
              <a:t>ss</a:t>
            </a:r>
            <a:r>
              <a:rPr sz="3600" spc="-135" dirty="0">
                <a:latin typeface="Trebuchet MS"/>
                <a:cs typeface="Trebuchet MS"/>
              </a:rPr>
              <a:t>f</a:t>
            </a:r>
            <a:r>
              <a:rPr sz="3600" spc="-30" dirty="0">
                <a:latin typeface="Trebuchet MS"/>
                <a:cs typeface="Trebuchet MS"/>
              </a:rPr>
              <a:t>u</a:t>
            </a:r>
            <a:r>
              <a:rPr sz="3600" spc="-204" dirty="0">
                <a:latin typeface="Trebuchet MS"/>
                <a:cs typeface="Trebuchet MS"/>
              </a:rPr>
              <a:t>ll</a:t>
            </a:r>
            <a:r>
              <a:rPr sz="3600" spc="-220" dirty="0">
                <a:latin typeface="Trebuchet MS"/>
                <a:cs typeface="Trebuchet MS"/>
              </a:rPr>
              <a:t>y</a:t>
            </a:r>
            <a:r>
              <a:rPr sz="3600" spc="-25" dirty="0">
                <a:latin typeface="Trebuchet MS"/>
                <a:cs typeface="Trebuchet MS"/>
              </a:rPr>
              <a:t>"</a:t>
            </a:r>
            <a:r>
              <a:rPr sz="3600" spc="-190" dirty="0">
                <a:latin typeface="Trebuchet MS"/>
                <a:cs typeface="Trebuchet MS"/>
              </a:rPr>
              <a:t>)</a:t>
            </a:r>
            <a:endParaRPr sz="3600">
              <a:latin typeface="Trebuchet MS"/>
              <a:cs typeface="Trebuchet MS"/>
            </a:endParaRPr>
          </a:p>
          <a:p>
            <a:pPr marL="704850">
              <a:lnSpc>
                <a:spcPts val="4275"/>
              </a:lnSpc>
            </a:pPr>
            <a:r>
              <a:rPr sz="3600" spc="-204" dirty="0">
                <a:latin typeface="Trebuchet MS"/>
                <a:cs typeface="Trebuchet MS"/>
              </a:rPr>
              <a:t>else:</a:t>
            </a:r>
            <a:endParaRPr sz="3600">
              <a:latin typeface="Trebuchet MS"/>
              <a:cs typeface="Trebuchet MS"/>
            </a:endParaRPr>
          </a:p>
          <a:p>
            <a:pPr marL="358775" marR="1367155" indent="692150">
              <a:lnSpc>
                <a:spcPts val="4280"/>
              </a:lnSpc>
              <a:spcBef>
                <a:spcPts val="155"/>
              </a:spcBef>
            </a:pPr>
            <a:r>
              <a:rPr sz="3600" spc="-125" dirty="0">
                <a:latin typeface="Trebuchet MS"/>
                <a:cs typeface="Trebuchet MS"/>
              </a:rPr>
              <a:t>p</a:t>
            </a:r>
            <a:r>
              <a:rPr sz="3600" spc="-20" dirty="0">
                <a:latin typeface="Trebuchet MS"/>
                <a:cs typeface="Trebuchet MS"/>
              </a:rPr>
              <a:t>r</a:t>
            </a:r>
            <a:r>
              <a:rPr sz="3600" spc="-170" dirty="0">
                <a:latin typeface="Trebuchet MS"/>
                <a:cs typeface="Trebuchet MS"/>
              </a:rPr>
              <a:t>i</a:t>
            </a:r>
            <a:r>
              <a:rPr sz="3600" spc="-50" dirty="0">
                <a:latin typeface="Trebuchet MS"/>
                <a:cs typeface="Trebuchet MS"/>
              </a:rPr>
              <a:t>n</a:t>
            </a:r>
            <a:r>
              <a:rPr sz="3600" spc="-85" dirty="0">
                <a:latin typeface="Trebuchet MS"/>
                <a:cs typeface="Trebuchet MS"/>
              </a:rPr>
              <a:t>t</a:t>
            </a:r>
            <a:r>
              <a:rPr sz="3600" spc="-160" dirty="0">
                <a:latin typeface="Trebuchet MS"/>
                <a:cs typeface="Trebuchet MS"/>
              </a:rPr>
              <a:t>(</a:t>
            </a:r>
            <a:r>
              <a:rPr sz="3600" spc="-25" dirty="0">
                <a:latin typeface="Trebuchet MS"/>
                <a:cs typeface="Trebuchet MS"/>
              </a:rPr>
              <a:t>"</a:t>
            </a:r>
            <a:r>
              <a:rPr sz="3600" spc="95" dirty="0">
                <a:latin typeface="Trebuchet MS"/>
                <a:cs typeface="Trebuchet MS"/>
              </a:rPr>
              <a:t>E</a:t>
            </a:r>
            <a:r>
              <a:rPr sz="3600" spc="-20" dirty="0">
                <a:latin typeface="Trebuchet MS"/>
                <a:cs typeface="Trebuchet MS"/>
              </a:rPr>
              <a:t>rr</a:t>
            </a:r>
            <a:r>
              <a:rPr sz="3600" spc="-105" dirty="0">
                <a:latin typeface="Trebuchet MS"/>
                <a:cs typeface="Trebuchet MS"/>
              </a:rPr>
              <a:t>o</a:t>
            </a:r>
            <a:r>
              <a:rPr sz="3600" spc="-50" dirty="0">
                <a:latin typeface="Trebuchet MS"/>
                <a:cs typeface="Trebuchet MS"/>
              </a:rPr>
              <a:t>r</a:t>
            </a:r>
            <a:r>
              <a:rPr sz="3600" spc="-370" dirty="0">
                <a:latin typeface="Trebuchet MS"/>
                <a:cs typeface="Trebuchet MS"/>
              </a:rPr>
              <a:t> </a:t>
            </a:r>
            <a:r>
              <a:rPr sz="3600" spc="135" dirty="0">
                <a:latin typeface="Trebuchet MS"/>
                <a:cs typeface="Trebuchet MS"/>
              </a:rPr>
              <a:t>s</a:t>
            </a:r>
            <a:r>
              <a:rPr sz="3600" spc="-190" dirty="0">
                <a:latin typeface="Trebuchet MS"/>
                <a:cs typeface="Trebuchet MS"/>
              </a:rPr>
              <a:t>e</a:t>
            </a:r>
            <a:r>
              <a:rPr sz="3600" spc="-50" dirty="0">
                <a:latin typeface="Trebuchet MS"/>
                <a:cs typeface="Trebuchet MS"/>
              </a:rPr>
              <a:t>n</a:t>
            </a:r>
            <a:r>
              <a:rPr sz="3600" spc="-125" dirty="0">
                <a:latin typeface="Trebuchet MS"/>
                <a:cs typeface="Trebuchet MS"/>
              </a:rPr>
              <a:t>d</a:t>
            </a:r>
            <a:r>
              <a:rPr sz="3600" spc="-170" dirty="0">
                <a:latin typeface="Trebuchet MS"/>
                <a:cs typeface="Trebuchet MS"/>
              </a:rPr>
              <a:t>i</a:t>
            </a:r>
            <a:r>
              <a:rPr sz="3600" spc="-50" dirty="0">
                <a:latin typeface="Trebuchet MS"/>
                <a:cs typeface="Trebuchet MS"/>
              </a:rPr>
              <a:t>n</a:t>
            </a:r>
            <a:r>
              <a:rPr sz="3600" spc="45" dirty="0">
                <a:latin typeface="Trebuchet MS"/>
                <a:cs typeface="Trebuchet MS"/>
              </a:rPr>
              <a:t>g</a:t>
            </a:r>
            <a:r>
              <a:rPr sz="3600" spc="-370" dirty="0">
                <a:latin typeface="Trebuchet MS"/>
                <a:cs typeface="Trebuchet MS"/>
              </a:rPr>
              <a:t> </a:t>
            </a:r>
            <a:r>
              <a:rPr sz="3600" spc="-125" dirty="0">
                <a:latin typeface="Trebuchet MS"/>
                <a:cs typeface="Trebuchet MS"/>
              </a:rPr>
              <a:t>d</a:t>
            </a:r>
            <a:r>
              <a:rPr sz="3600" spc="-155" dirty="0">
                <a:latin typeface="Trebuchet MS"/>
                <a:cs typeface="Trebuchet MS"/>
              </a:rPr>
              <a:t>a</a:t>
            </a:r>
            <a:r>
              <a:rPr sz="3600" spc="-85" dirty="0">
                <a:latin typeface="Trebuchet MS"/>
                <a:cs typeface="Trebuchet MS"/>
              </a:rPr>
              <a:t>t</a:t>
            </a:r>
            <a:r>
              <a:rPr sz="3600" spc="-185" dirty="0">
                <a:latin typeface="Trebuchet MS"/>
                <a:cs typeface="Trebuchet MS"/>
              </a:rPr>
              <a:t>a</a:t>
            </a:r>
            <a:r>
              <a:rPr sz="3600" spc="-370" dirty="0">
                <a:latin typeface="Trebuchet MS"/>
                <a:cs typeface="Trebuchet MS"/>
              </a:rPr>
              <a:t> </a:t>
            </a:r>
            <a:r>
              <a:rPr sz="3600" spc="-85" dirty="0">
                <a:latin typeface="Trebuchet MS"/>
                <a:cs typeface="Trebuchet MS"/>
              </a:rPr>
              <a:t>t</a:t>
            </a:r>
            <a:r>
              <a:rPr sz="3600" spc="-135" dirty="0">
                <a:latin typeface="Trebuchet MS"/>
                <a:cs typeface="Trebuchet MS"/>
              </a:rPr>
              <a:t>o</a:t>
            </a:r>
            <a:r>
              <a:rPr sz="3600" spc="-370" dirty="0">
                <a:latin typeface="Trebuchet MS"/>
                <a:cs typeface="Trebuchet MS"/>
              </a:rPr>
              <a:t> </a:t>
            </a:r>
            <a:r>
              <a:rPr sz="3600" spc="-85" dirty="0">
                <a:latin typeface="Trebuchet MS"/>
                <a:cs typeface="Trebuchet MS"/>
              </a:rPr>
              <a:t>t</a:t>
            </a:r>
            <a:r>
              <a:rPr sz="3600" spc="-50" dirty="0">
                <a:latin typeface="Trebuchet MS"/>
                <a:cs typeface="Trebuchet MS"/>
              </a:rPr>
              <a:t>h</a:t>
            </a:r>
            <a:r>
              <a:rPr sz="3600" spc="-220" dirty="0">
                <a:latin typeface="Trebuchet MS"/>
                <a:cs typeface="Trebuchet MS"/>
              </a:rPr>
              <a:t>e</a:t>
            </a:r>
            <a:r>
              <a:rPr sz="3600" spc="-370" dirty="0">
                <a:latin typeface="Trebuchet MS"/>
                <a:cs typeface="Trebuchet MS"/>
              </a:rPr>
              <a:t> </a:t>
            </a:r>
            <a:r>
              <a:rPr sz="3600" spc="135" dirty="0">
                <a:latin typeface="Trebuchet MS"/>
                <a:cs typeface="Trebuchet MS"/>
              </a:rPr>
              <a:t>s</a:t>
            </a:r>
            <a:r>
              <a:rPr sz="3600" spc="-190" dirty="0">
                <a:latin typeface="Trebuchet MS"/>
                <a:cs typeface="Trebuchet MS"/>
              </a:rPr>
              <a:t>e</a:t>
            </a:r>
            <a:r>
              <a:rPr sz="3600" spc="-20" dirty="0">
                <a:latin typeface="Trebuchet MS"/>
                <a:cs typeface="Trebuchet MS"/>
              </a:rPr>
              <a:t>r</a:t>
            </a:r>
            <a:r>
              <a:rPr sz="3600" spc="-225" dirty="0">
                <a:latin typeface="Trebuchet MS"/>
                <a:cs typeface="Trebuchet MS"/>
              </a:rPr>
              <a:t>v</a:t>
            </a:r>
            <a:r>
              <a:rPr sz="3600" spc="-190" dirty="0">
                <a:latin typeface="Trebuchet MS"/>
                <a:cs typeface="Trebuchet MS"/>
              </a:rPr>
              <a:t>e</a:t>
            </a:r>
            <a:r>
              <a:rPr sz="3600" spc="-20" dirty="0">
                <a:latin typeface="Trebuchet MS"/>
                <a:cs typeface="Trebuchet MS"/>
              </a:rPr>
              <a:t>r</a:t>
            </a:r>
            <a:r>
              <a:rPr sz="3600" spc="-25" dirty="0">
                <a:latin typeface="Trebuchet MS"/>
                <a:cs typeface="Trebuchet MS"/>
              </a:rPr>
              <a:t>"</a:t>
            </a:r>
            <a:r>
              <a:rPr sz="3600" spc="-170" dirty="0">
                <a:latin typeface="Trebuchet MS"/>
                <a:cs typeface="Trebuchet MS"/>
              </a:rPr>
              <a:t>)  </a:t>
            </a:r>
            <a:r>
              <a:rPr sz="3600" spc="-190" dirty="0">
                <a:latin typeface="Trebuchet MS"/>
                <a:cs typeface="Trebuchet MS"/>
              </a:rPr>
              <a:t>e</a:t>
            </a:r>
            <a:r>
              <a:rPr sz="3600" spc="-280" dirty="0">
                <a:latin typeface="Trebuchet MS"/>
                <a:cs typeface="Trebuchet MS"/>
              </a:rPr>
              <a:t>x</a:t>
            </a:r>
            <a:r>
              <a:rPr sz="3600" spc="-80" dirty="0">
                <a:latin typeface="Trebuchet MS"/>
                <a:cs typeface="Trebuchet MS"/>
              </a:rPr>
              <a:t>c</a:t>
            </a:r>
            <a:r>
              <a:rPr sz="3600" spc="-190" dirty="0">
                <a:latin typeface="Trebuchet MS"/>
                <a:cs typeface="Trebuchet MS"/>
              </a:rPr>
              <a:t>e</a:t>
            </a:r>
            <a:r>
              <a:rPr sz="3600" spc="-125" dirty="0">
                <a:latin typeface="Trebuchet MS"/>
                <a:cs typeface="Trebuchet MS"/>
              </a:rPr>
              <a:t>p</a:t>
            </a:r>
            <a:r>
              <a:rPr sz="3600" spc="-114" dirty="0">
                <a:latin typeface="Trebuchet MS"/>
                <a:cs typeface="Trebuchet MS"/>
              </a:rPr>
              <a:t>t</a:t>
            </a:r>
            <a:r>
              <a:rPr sz="3600" spc="-370" dirty="0">
                <a:latin typeface="Trebuchet MS"/>
                <a:cs typeface="Trebuchet MS"/>
              </a:rPr>
              <a:t> </a:t>
            </a:r>
            <a:r>
              <a:rPr sz="3600" spc="95" dirty="0">
                <a:latin typeface="Trebuchet MS"/>
                <a:cs typeface="Trebuchet MS"/>
              </a:rPr>
              <a:t>E</a:t>
            </a:r>
            <a:r>
              <a:rPr sz="3600" spc="-280" dirty="0">
                <a:latin typeface="Trebuchet MS"/>
                <a:cs typeface="Trebuchet MS"/>
              </a:rPr>
              <a:t>x</a:t>
            </a:r>
            <a:r>
              <a:rPr sz="3600" spc="-80" dirty="0">
                <a:latin typeface="Trebuchet MS"/>
                <a:cs typeface="Trebuchet MS"/>
              </a:rPr>
              <a:t>c</a:t>
            </a:r>
            <a:r>
              <a:rPr sz="3600" spc="-190" dirty="0">
                <a:latin typeface="Trebuchet MS"/>
                <a:cs typeface="Trebuchet MS"/>
              </a:rPr>
              <a:t>e</a:t>
            </a:r>
            <a:r>
              <a:rPr sz="3600" spc="-125" dirty="0">
                <a:latin typeface="Trebuchet MS"/>
                <a:cs typeface="Trebuchet MS"/>
              </a:rPr>
              <a:t>p</a:t>
            </a:r>
            <a:r>
              <a:rPr sz="3600" spc="-85" dirty="0">
                <a:latin typeface="Trebuchet MS"/>
                <a:cs typeface="Trebuchet MS"/>
              </a:rPr>
              <a:t>t</a:t>
            </a:r>
            <a:r>
              <a:rPr sz="3600" spc="-170" dirty="0">
                <a:latin typeface="Trebuchet MS"/>
                <a:cs typeface="Trebuchet MS"/>
              </a:rPr>
              <a:t>i</a:t>
            </a:r>
            <a:r>
              <a:rPr sz="3600" spc="-105" dirty="0">
                <a:latin typeface="Trebuchet MS"/>
                <a:cs typeface="Trebuchet MS"/>
              </a:rPr>
              <a:t>o</a:t>
            </a:r>
            <a:r>
              <a:rPr sz="3600" spc="-80" dirty="0">
                <a:latin typeface="Trebuchet MS"/>
                <a:cs typeface="Trebuchet MS"/>
              </a:rPr>
              <a:t>n</a:t>
            </a:r>
            <a:r>
              <a:rPr sz="3600" spc="-370" dirty="0">
                <a:latin typeface="Trebuchet MS"/>
                <a:cs typeface="Trebuchet MS"/>
              </a:rPr>
              <a:t> </a:t>
            </a:r>
            <a:r>
              <a:rPr sz="3600" spc="-155" dirty="0">
                <a:latin typeface="Trebuchet MS"/>
                <a:cs typeface="Trebuchet MS"/>
              </a:rPr>
              <a:t>a</a:t>
            </a:r>
            <a:r>
              <a:rPr sz="3600" spc="105" dirty="0">
                <a:latin typeface="Trebuchet MS"/>
                <a:cs typeface="Trebuchet MS"/>
              </a:rPr>
              <a:t>s</a:t>
            </a:r>
            <a:r>
              <a:rPr sz="3600" spc="-370" dirty="0">
                <a:latin typeface="Trebuchet MS"/>
                <a:cs typeface="Trebuchet MS"/>
              </a:rPr>
              <a:t> </a:t>
            </a:r>
            <a:r>
              <a:rPr sz="3600" spc="-190" dirty="0">
                <a:latin typeface="Trebuchet MS"/>
                <a:cs typeface="Trebuchet MS"/>
              </a:rPr>
              <a:t>e</a:t>
            </a:r>
            <a:r>
              <a:rPr sz="3600" spc="-570" dirty="0">
                <a:latin typeface="Trebuchet MS"/>
                <a:cs typeface="Trebuchet MS"/>
              </a:rPr>
              <a:t>:</a:t>
            </a:r>
            <a:endParaRPr sz="3600">
              <a:latin typeface="Trebuchet MS"/>
              <a:cs typeface="Trebuchet MS"/>
            </a:endParaRPr>
          </a:p>
          <a:p>
            <a:pPr marL="704850">
              <a:lnSpc>
                <a:spcPts val="4110"/>
              </a:lnSpc>
            </a:pPr>
            <a:r>
              <a:rPr sz="3600" spc="-125" dirty="0">
                <a:latin typeface="Trebuchet MS"/>
                <a:cs typeface="Trebuchet MS"/>
              </a:rPr>
              <a:t>p</a:t>
            </a:r>
            <a:r>
              <a:rPr sz="3600" spc="-20" dirty="0">
                <a:latin typeface="Trebuchet MS"/>
                <a:cs typeface="Trebuchet MS"/>
              </a:rPr>
              <a:t>r</a:t>
            </a:r>
            <a:r>
              <a:rPr sz="3600" spc="-170" dirty="0">
                <a:latin typeface="Trebuchet MS"/>
                <a:cs typeface="Trebuchet MS"/>
              </a:rPr>
              <a:t>i</a:t>
            </a:r>
            <a:r>
              <a:rPr sz="3600" spc="-50" dirty="0">
                <a:latin typeface="Trebuchet MS"/>
                <a:cs typeface="Trebuchet MS"/>
              </a:rPr>
              <a:t>n</a:t>
            </a:r>
            <a:r>
              <a:rPr sz="3600" spc="-85" dirty="0">
                <a:latin typeface="Trebuchet MS"/>
                <a:cs typeface="Trebuchet MS"/>
              </a:rPr>
              <a:t>t</a:t>
            </a:r>
            <a:r>
              <a:rPr sz="3600" spc="-160" dirty="0">
                <a:latin typeface="Trebuchet MS"/>
                <a:cs typeface="Trebuchet MS"/>
              </a:rPr>
              <a:t>(</a:t>
            </a:r>
            <a:r>
              <a:rPr sz="3600" spc="-135" dirty="0">
                <a:latin typeface="Trebuchet MS"/>
                <a:cs typeface="Trebuchet MS"/>
              </a:rPr>
              <a:t>f</a:t>
            </a:r>
            <a:r>
              <a:rPr sz="3600" spc="-25" dirty="0">
                <a:latin typeface="Trebuchet MS"/>
                <a:cs typeface="Trebuchet MS"/>
              </a:rPr>
              <a:t>"</a:t>
            </a:r>
            <a:r>
              <a:rPr sz="3600" spc="95" dirty="0">
                <a:latin typeface="Trebuchet MS"/>
                <a:cs typeface="Trebuchet MS"/>
              </a:rPr>
              <a:t>E</a:t>
            </a:r>
            <a:r>
              <a:rPr sz="3600" spc="-20" dirty="0">
                <a:latin typeface="Trebuchet MS"/>
                <a:cs typeface="Trebuchet MS"/>
              </a:rPr>
              <a:t>rr</a:t>
            </a:r>
            <a:r>
              <a:rPr sz="3600" spc="-105" dirty="0">
                <a:latin typeface="Trebuchet MS"/>
                <a:cs typeface="Trebuchet MS"/>
              </a:rPr>
              <a:t>o</a:t>
            </a:r>
            <a:r>
              <a:rPr sz="3600" spc="-50" dirty="0">
                <a:latin typeface="Trebuchet MS"/>
                <a:cs typeface="Trebuchet MS"/>
              </a:rPr>
              <a:t>r</a:t>
            </a:r>
            <a:r>
              <a:rPr sz="3600" spc="-370" dirty="0">
                <a:latin typeface="Trebuchet MS"/>
                <a:cs typeface="Trebuchet MS"/>
              </a:rPr>
              <a:t> </a:t>
            </a:r>
            <a:r>
              <a:rPr sz="3600" spc="135" dirty="0">
                <a:latin typeface="Trebuchet MS"/>
                <a:cs typeface="Trebuchet MS"/>
              </a:rPr>
              <a:t>s</a:t>
            </a:r>
            <a:r>
              <a:rPr sz="3600" spc="-190" dirty="0">
                <a:latin typeface="Trebuchet MS"/>
                <a:cs typeface="Trebuchet MS"/>
              </a:rPr>
              <a:t>e</a:t>
            </a:r>
            <a:r>
              <a:rPr sz="3600" spc="-50" dirty="0">
                <a:latin typeface="Trebuchet MS"/>
                <a:cs typeface="Trebuchet MS"/>
              </a:rPr>
              <a:t>n</a:t>
            </a:r>
            <a:r>
              <a:rPr sz="3600" spc="-125" dirty="0">
                <a:latin typeface="Trebuchet MS"/>
                <a:cs typeface="Trebuchet MS"/>
              </a:rPr>
              <a:t>d</a:t>
            </a:r>
            <a:r>
              <a:rPr sz="3600" spc="-170" dirty="0">
                <a:latin typeface="Trebuchet MS"/>
                <a:cs typeface="Trebuchet MS"/>
              </a:rPr>
              <a:t>i</a:t>
            </a:r>
            <a:r>
              <a:rPr sz="3600" spc="-50" dirty="0">
                <a:latin typeface="Trebuchet MS"/>
                <a:cs typeface="Trebuchet MS"/>
              </a:rPr>
              <a:t>n</a:t>
            </a:r>
            <a:r>
              <a:rPr sz="3600" spc="45" dirty="0">
                <a:latin typeface="Trebuchet MS"/>
                <a:cs typeface="Trebuchet MS"/>
              </a:rPr>
              <a:t>g</a:t>
            </a:r>
            <a:r>
              <a:rPr sz="3600" spc="-370" dirty="0">
                <a:latin typeface="Trebuchet MS"/>
                <a:cs typeface="Trebuchet MS"/>
              </a:rPr>
              <a:t> </a:t>
            </a:r>
            <a:r>
              <a:rPr sz="3600" spc="-125" dirty="0">
                <a:latin typeface="Trebuchet MS"/>
                <a:cs typeface="Trebuchet MS"/>
              </a:rPr>
              <a:t>d</a:t>
            </a:r>
            <a:r>
              <a:rPr sz="3600" spc="-155" dirty="0">
                <a:latin typeface="Trebuchet MS"/>
                <a:cs typeface="Trebuchet MS"/>
              </a:rPr>
              <a:t>a</a:t>
            </a:r>
            <a:r>
              <a:rPr sz="3600" spc="-85" dirty="0">
                <a:latin typeface="Trebuchet MS"/>
                <a:cs typeface="Trebuchet MS"/>
              </a:rPr>
              <a:t>t</a:t>
            </a:r>
            <a:r>
              <a:rPr sz="3600" spc="-185" dirty="0">
                <a:latin typeface="Trebuchet MS"/>
                <a:cs typeface="Trebuchet MS"/>
              </a:rPr>
              <a:t>a</a:t>
            </a:r>
            <a:r>
              <a:rPr sz="3600" spc="-370" dirty="0">
                <a:latin typeface="Trebuchet MS"/>
                <a:cs typeface="Trebuchet MS"/>
              </a:rPr>
              <a:t> </a:t>
            </a:r>
            <a:r>
              <a:rPr sz="3600" spc="-85" dirty="0">
                <a:latin typeface="Trebuchet MS"/>
                <a:cs typeface="Trebuchet MS"/>
              </a:rPr>
              <a:t>t</a:t>
            </a:r>
            <a:r>
              <a:rPr sz="3600" spc="-135" dirty="0">
                <a:latin typeface="Trebuchet MS"/>
                <a:cs typeface="Trebuchet MS"/>
              </a:rPr>
              <a:t>o</a:t>
            </a:r>
            <a:r>
              <a:rPr sz="3600" spc="-370" dirty="0">
                <a:latin typeface="Trebuchet MS"/>
                <a:cs typeface="Trebuchet MS"/>
              </a:rPr>
              <a:t> </a:t>
            </a:r>
            <a:r>
              <a:rPr sz="3600" spc="-85" dirty="0">
                <a:latin typeface="Trebuchet MS"/>
                <a:cs typeface="Trebuchet MS"/>
              </a:rPr>
              <a:t>t</a:t>
            </a:r>
            <a:r>
              <a:rPr sz="3600" spc="-50" dirty="0">
                <a:latin typeface="Trebuchet MS"/>
                <a:cs typeface="Trebuchet MS"/>
              </a:rPr>
              <a:t>h</a:t>
            </a:r>
            <a:r>
              <a:rPr sz="3600" spc="-220" dirty="0">
                <a:latin typeface="Trebuchet MS"/>
                <a:cs typeface="Trebuchet MS"/>
              </a:rPr>
              <a:t>e</a:t>
            </a:r>
            <a:r>
              <a:rPr sz="3600" spc="-370" dirty="0">
                <a:latin typeface="Trebuchet MS"/>
                <a:cs typeface="Trebuchet MS"/>
              </a:rPr>
              <a:t> </a:t>
            </a:r>
            <a:r>
              <a:rPr sz="3600" spc="135" dirty="0">
                <a:latin typeface="Trebuchet MS"/>
                <a:cs typeface="Trebuchet MS"/>
              </a:rPr>
              <a:t>s</a:t>
            </a:r>
            <a:r>
              <a:rPr sz="3600" spc="-190" dirty="0">
                <a:latin typeface="Trebuchet MS"/>
                <a:cs typeface="Trebuchet MS"/>
              </a:rPr>
              <a:t>e</a:t>
            </a:r>
            <a:r>
              <a:rPr sz="3600" spc="-20" dirty="0">
                <a:latin typeface="Trebuchet MS"/>
                <a:cs typeface="Trebuchet MS"/>
              </a:rPr>
              <a:t>r</a:t>
            </a:r>
            <a:r>
              <a:rPr sz="3600" spc="-225" dirty="0">
                <a:latin typeface="Trebuchet MS"/>
                <a:cs typeface="Trebuchet MS"/>
              </a:rPr>
              <a:t>v</a:t>
            </a:r>
            <a:r>
              <a:rPr sz="3600" spc="-190" dirty="0">
                <a:latin typeface="Trebuchet MS"/>
                <a:cs typeface="Trebuchet MS"/>
              </a:rPr>
              <a:t>e</a:t>
            </a:r>
            <a:r>
              <a:rPr sz="3600" spc="-20" dirty="0">
                <a:latin typeface="Trebuchet MS"/>
                <a:cs typeface="Trebuchet MS"/>
              </a:rPr>
              <a:t>r</a:t>
            </a:r>
            <a:r>
              <a:rPr sz="3600" spc="-570" dirty="0">
                <a:latin typeface="Trebuchet MS"/>
                <a:cs typeface="Trebuchet MS"/>
              </a:rPr>
              <a:t>:</a:t>
            </a:r>
            <a:r>
              <a:rPr sz="3600" spc="-370" dirty="0">
                <a:latin typeface="Trebuchet MS"/>
                <a:cs typeface="Trebuchet MS"/>
              </a:rPr>
              <a:t> </a:t>
            </a:r>
            <a:r>
              <a:rPr sz="3600" spc="-160" dirty="0">
                <a:latin typeface="Trebuchet MS"/>
                <a:cs typeface="Trebuchet MS"/>
              </a:rPr>
              <a:t>{</a:t>
            </a:r>
            <a:r>
              <a:rPr sz="3600" spc="135" dirty="0">
                <a:latin typeface="Trebuchet MS"/>
                <a:cs typeface="Trebuchet MS"/>
              </a:rPr>
              <a:t>s</a:t>
            </a:r>
            <a:r>
              <a:rPr sz="3600" spc="-85" dirty="0">
                <a:latin typeface="Trebuchet MS"/>
                <a:cs typeface="Trebuchet MS"/>
              </a:rPr>
              <a:t>t</a:t>
            </a:r>
            <a:r>
              <a:rPr sz="3600" spc="-20" dirty="0">
                <a:latin typeface="Trebuchet MS"/>
                <a:cs typeface="Trebuchet MS"/>
              </a:rPr>
              <a:t>r</a:t>
            </a:r>
            <a:r>
              <a:rPr sz="3600" spc="-160" dirty="0">
                <a:latin typeface="Trebuchet MS"/>
                <a:cs typeface="Trebuchet MS"/>
              </a:rPr>
              <a:t>(</a:t>
            </a:r>
            <a:r>
              <a:rPr sz="3600" spc="-190" dirty="0">
                <a:latin typeface="Trebuchet MS"/>
                <a:cs typeface="Trebuchet MS"/>
              </a:rPr>
              <a:t>e</a:t>
            </a:r>
            <a:r>
              <a:rPr sz="3600" spc="-160" dirty="0">
                <a:latin typeface="Trebuchet MS"/>
                <a:cs typeface="Trebuchet MS"/>
              </a:rPr>
              <a:t>)}</a:t>
            </a:r>
            <a:r>
              <a:rPr sz="3600" spc="-25" dirty="0">
                <a:latin typeface="Trebuchet MS"/>
                <a:cs typeface="Trebuchet MS"/>
              </a:rPr>
              <a:t>"</a:t>
            </a:r>
            <a:r>
              <a:rPr sz="3600" spc="-190" dirty="0">
                <a:latin typeface="Trebuchet MS"/>
                <a:cs typeface="Trebuchet MS"/>
              </a:rPr>
              <a:t>)</a:t>
            </a:r>
            <a:endParaRPr sz="3600">
              <a:latin typeface="Trebuchet MS"/>
              <a:cs typeface="Trebuchet MS"/>
            </a:endParaRPr>
          </a:p>
          <a:p>
            <a:pPr marL="358775" marR="5522595" indent="-346710">
              <a:lnSpc>
                <a:spcPts val="4280"/>
              </a:lnSpc>
              <a:spcBef>
                <a:spcPts val="110"/>
              </a:spcBef>
            </a:pPr>
            <a:r>
              <a:rPr sz="3600" spc="-170" dirty="0">
                <a:latin typeface="Trebuchet MS"/>
                <a:cs typeface="Trebuchet MS"/>
              </a:rPr>
              <a:t>i</a:t>
            </a:r>
            <a:r>
              <a:rPr sz="3600" spc="-165" dirty="0">
                <a:latin typeface="Trebuchet MS"/>
                <a:cs typeface="Trebuchet MS"/>
              </a:rPr>
              <a:t>f</a:t>
            </a:r>
            <a:r>
              <a:rPr sz="3600" spc="-370" dirty="0">
                <a:latin typeface="Trebuchet MS"/>
                <a:cs typeface="Trebuchet MS"/>
              </a:rPr>
              <a:t> </a:t>
            </a:r>
            <a:r>
              <a:rPr sz="3600" spc="-600" dirty="0">
                <a:latin typeface="Trebuchet MS"/>
                <a:cs typeface="Trebuchet MS"/>
              </a:rPr>
              <a:t>__</a:t>
            </a:r>
            <a:r>
              <a:rPr sz="3600" spc="-50" dirty="0">
                <a:latin typeface="Trebuchet MS"/>
                <a:cs typeface="Trebuchet MS"/>
              </a:rPr>
              <a:t>n</a:t>
            </a:r>
            <a:r>
              <a:rPr sz="3600" spc="-155" dirty="0">
                <a:latin typeface="Trebuchet MS"/>
                <a:cs typeface="Trebuchet MS"/>
              </a:rPr>
              <a:t>a</a:t>
            </a:r>
            <a:r>
              <a:rPr sz="3600" spc="-280" dirty="0">
                <a:latin typeface="Trebuchet MS"/>
                <a:cs typeface="Trebuchet MS"/>
              </a:rPr>
              <a:t>m</a:t>
            </a:r>
            <a:r>
              <a:rPr sz="3600" spc="-190" dirty="0">
                <a:latin typeface="Trebuchet MS"/>
                <a:cs typeface="Trebuchet MS"/>
              </a:rPr>
              <a:t>e</a:t>
            </a:r>
            <a:r>
              <a:rPr sz="3600" spc="-600" dirty="0">
                <a:latin typeface="Trebuchet MS"/>
                <a:cs typeface="Trebuchet MS"/>
              </a:rPr>
              <a:t>_</a:t>
            </a:r>
            <a:r>
              <a:rPr sz="3600" spc="-630" dirty="0">
                <a:latin typeface="Trebuchet MS"/>
                <a:cs typeface="Trebuchet MS"/>
              </a:rPr>
              <a:t>_</a:t>
            </a:r>
            <a:r>
              <a:rPr sz="3600" spc="-370" dirty="0">
                <a:latin typeface="Trebuchet MS"/>
                <a:cs typeface="Trebuchet MS"/>
              </a:rPr>
              <a:t> </a:t>
            </a:r>
            <a:r>
              <a:rPr sz="3600" spc="-240" dirty="0">
                <a:latin typeface="Trebuchet MS"/>
                <a:cs typeface="Trebuchet MS"/>
              </a:rPr>
              <a:t>=</a:t>
            </a:r>
            <a:r>
              <a:rPr sz="3600" spc="-270" dirty="0">
                <a:latin typeface="Trebuchet MS"/>
                <a:cs typeface="Trebuchet MS"/>
              </a:rPr>
              <a:t>=</a:t>
            </a:r>
            <a:r>
              <a:rPr sz="3600" spc="-370" dirty="0">
                <a:latin typeface="Trebuchet MS"/>
                <a:cs typeface="Trebuchet MS"/>
              </a:rPr>
              <a:t> </a:t>
            </a:r>
            <a:r>
              <a:rPr sz="3600" spc="45" dirty="0">
                <a:latin typeface="Trebuchet MS"/>
                <a:cs typeface="Trebuchet MS"/>
              </a:rPr>
              <a:t>'</a:t>
            </a:r>
            <a:r>
              <a:rPr sz="3600" spc="-600" dirty="0">
                <a:latin typeface="Trebuchet MS"/>
                <a:cs typeface="Trebuchet MS"/>
              </a:rPr>
              <a:t>__</a:t>
            </a:r>
            <a:r>
              <a:rPr sz="3600" spc="-280" dirty="0">
                <a:latin typeface="Trebuchet MS"/>
                <a:cs typeface="Trebuchet MS"/>
              </a:rPr>
              <a:t>m</a:t>
            </a:r>
            <a:r>
              <a:rPr sz="3600" spc="-155" dirty="0">
                <a:latin typeface="Trebuchet MS"/>
                <a:cs typeface="Trebuchet MS"/>
              </a:rPr>
              <a:t>a</a:t>
            </a:r>
            <a:r>
              <a:rPr sz="3600" spc="-170" dirty="0">
                <a:latin typeface="Trebuchet MS"/>
                <a:cs typeface="Trebuchet MS"/>
              </a:rPr>
              <a:t>i</a:t>
            </a:r>
            <a:r>
              <a:rPr sz="3600" spc="-50" dirty="0">
                <a:latin typeface="Trebuchet MS"/>
                <a:cs typeface="Trebuchet MS"/>
              </a:rPr>
              <a:t>n</a:t>
            </a:r>
            <a:r>
              <a:rPr sz="3600" spc="-600" dirty="0">
                <a:latin typeface="Trebuchet MS"/>
                <a:cs typeface="Trebuchet MS"/>
              </a:rPr>
              <a:t>__</a:t>
            </a:r>
            <a:r>
              <a:rPr sz="3600" spc="45" dirty="0">
                <a:latin typeface="Trebuchet MS"/>
                <a:cs typeface="Trebuchet MS"/>
              </a:rPr>
              <a:t>'</a:t>
            </a:r>
            <a:r>
              <a:rPr sz="3600" spc="-500" dirty="0">
                <a:latin typeface="Trebuchet MS"/>
                <a:cs typeface="Trebuchet MS"/>
              </a:rPr>
              <a:t>:  </a:t>
            </a:r>
            <a:r>
              <a:rPr sz="3600" spc="-190" dirty="0">
                <a:latin typeface="Trebuchet MS"/>
                <a:cs typeface="Trebuchet MS"/>
              </a:rPr>
              <a:t>read_air_quality()</a:t>
            </a:r>
            <a:endParaRPr sz="3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27952" y="504909"/>
            <a:ext cx="642556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145" dirty="0"/>
              <a:t>P</a:t>
            </a:r>
            <a:r>
              <a:rPr sz="6000" spc="90" dirty="0"/>
              <a:t>R</a:t>
            </a:r>
            <a:r>
              <a:rPr sz="6000" spc="-340" dirty="0"/>
              <a:t>O</a:t>
            </a:r>
            <a:r>
              <a:rPr sz="6000" spc="145" dirty="0"/>
              <a:t>P</a:t>
            </a:r>
            <a:r>
              <a:rPr sz="6000" spc="-340" dirty="0"/>
              <a:t>O</a:t>
            </a:r>
            <a:r>
              <a:rPr sz="6000" spc="365" dirty="0"/>
              <a:t>S</a:t>
            </a:r>
            <a:r>
              <a:rPr sz="6000" spc="160" dirty="0"/>
              <a:t>E</a:t>
            </a:r>
            <a:r>
              <a:rPr sz="6000" spc="70" dirty="0"/>
              <a:t>D</a:t>
            </a:r>
            <a:r>
              <a:rPr sz="6000" spc="-635" dirty="0"/>
              <a:t> </a:t>
            </a:r>
            <a:r>
              <a:rPr sz="6000" spc="365" dirty="0"/>
              <a:t>S</a:t>
            </a:r>
            <a:r>
              <a:rPr sz="6000" spc="-350" dirty="0"/>
              <a:t>Y</a:t>
            </a:r>
            <a:r>
              <a:rPr sz="6000" spc="365" dirty="0"/>
              <a:t>S</a:t>
            </a:r>
            <a:r>
              <a:rPr sz="6000" spc="-440" dirty="0"/>
              <a:t>T</a:t>
            </a:r>
            <a:r>
              <a:rPr sz="6000" spc="160" dirty="0"/>
              <a:t>E</a:t>
            </a:r>
            <a:r>
              <a:rPr sz="6000" spc="540" dirty="0"/>
              <a:t>M</a:t>
            </a:r>
            <a:endParaRPr sz="6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12211" y="2545198"/>
            <a:ext cx="133350" cy="13334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12211" y="4031098"/>
            <a:ext cx="133350" cy="13334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12211" y="5526523"/>
            <a:ext cx="133350" cy="13334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12211" y="7040998"/>
            <a:ext cx="133350" cy="13334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213761" y="1818123"/>
            <a:ext cx="15046960" cy="6024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929"/>
              </a:lnSpc>
              <a:spcBef>
                <a:spcPts val="100"/>
              </a:spcBef>
              <a:tabLst>
                <a:tab pos="653415" algn="l"/>
              </a:tabLst>
            </a:pPr>
            <a:r>
              <a:rPr sz="3100" spc="835" dirty="0">
                <a:solidFill>
                  <a:srgbClr val="5ECAED"/>
                </a:solidFill>
                <a:latin typeface="Lucida Sans Unicode"/>
                <a:cs typeface="Lucida Sans Unicode"/>
              </a:rPr>
              <a:t>▶	</a:t>
            </a:r>
            <a:r>
              <a:rPr sz="3300" spc="-280" dirty="0">
                <a:latin typeface="Tahoma"/>
                <a:cs typeface="Tahoma"/>
              </a:rPr>
              <a:t>I</a:t>
            </a:r>
            <a:r>
              <a:rPr sz="3300" spc="-30" dirty="0">
                <a:latin typeface="Tahoma"/>
                <a:cs typeface="Tahoma"/>
              </a:rPr>
              <a:t>o</a:t>
            </a:r>
            <a:r>
              <a:rPr sz="3300" spc="-100" dirty="0">
                <a:latin typeface="Tahoma"/>
                <a:cs typeface="Tahoma"/>
              </a:rPr>
              <a:t>T</a:t>
            </a:r>
            <a:r>
              <a:rPr sz="3300" spc="-160" dirty="0">
                <a:latin typeface="Tahoma"/>
                <a:cs typeface="Tahoma"/>
              </a:rPr>
              <a:t> </a:t>
            </a:r>
            <a:r>
              <a:rPr sz="3300" spc="-95" dirty="0">
                <a:latin typeface="Tahoma"/>
                <a:cs typeface="Tahoma"/>
              </a:rPr>
              <a:t>S</a:t>
            </a:r>
            <a:r>
              <a:rPr sz="3300" spc="-70" dirty="0">
                <a:latin typeface="Tahoma"/>
                <a:cs typeface="Tahoma"/>
              </a:rPr>
              <a:t>e</a:t>
            </a:r>
            <a:r>
              <a:rPr sz="3300" spc="-40" dirty="0">
                <a:latin typeface="Tahoma"/>
                <a:cs typeface="Tahoma"/>
              </a:rPr>
              <a:t>n</a:t>
            </a:r>
            <a:r>
              <a:rPr sz="3300" spc="-90" dirty="0">
                <a:latin typeface="Tahoma"/>
                <a:cs typeface="Tahoma"/>
              </a:rPr>
              <a:t>s</a:t>
            </a:r>
            <a:r>
              <a:rPr sz="3300" spc="-30" dirty="0">
                <a:latin typeface="Tahoma"/>
                <a:cs typeface="Tahoma"/>
              </a:rPr>
              <a:t>o</a:t>
            </a:r>
            <a:r>
              <a:rPr sz="3300" spc="-75" dirty="0">
                <a:latin typeface="Tahoma"/>
                <a:cs typeface="Tahoma"/>
              </a:rPr>
              <a:t>r</a:t>
            </a:r>
            <a:r>
              <a:rPr sz="3300" spc="-85" dirty="0">
                <a:latin typeface="Tahoma"/>
                <a:cs typeface="Tahoma"/>
              </a:rPr>
              <a:t>s</a:t>
            </a:r>
            <a:r>
              <a:rPr sz="3300" spc="-160" dirty="0">
                <a:latin typeface="Tahoma"/>
                <a:cs typeface="Tahoma"/>
              </a:rPr>
              <a:t> </a:t>
            </a:r>
            <a:r>
              <a:rPr sz="3300" spc="-105" dirty="0">
                <a:latin typeface="Tahoma"/>
                <a:cs typeface="Tahoma"/>
              </a:rPr>
              <a:t>a</a:t>
            </a:r>
            <a:r>
              <a:rPr sz="3300" spc="-40" dirty="0">
                <a:latin typeface="Tahoma"/>
                <a:cs typeface="Tahoma"/>
              </a:rPr>
              <a:t>n</a:t>
            </a:r>
            <a:r>
              <a:rPr sz="3300" spc="-50" dirty="0">
                <a:latin typeface="Tahoma"/>
                <a:cs typeface="Tahoma"/>
              </a:rPr>
              <a:t>d</a:t>
            </a:r>
            <a:r>
              <a:rPr sz="3300" spc="-160" dirty="0">
                <a:latin typeface="Tahoma"/>
                <a:cs typeface="Tahoma"/>
              </a:rPr>
              <a:t> </a:t>
            </a:r>
            <a:r>
              <a:rPr sz="3300" spc="-85" dirty="0">
                <a:latin typeface="Tahoma"/>
                <a:cs typeface="Tahoma"/>
              </a:rPr>
              <a:t>D</a:t>
            </a:r>
            <a:r>
              <a:rPr sz="3300" spc="-70" dirty="0">
                <a:latin typeface="Tahoma"/>
                <a:cs typeface="Tahoma"/>
              </a:rPr>
              <a:t>e</a:t>
            </a:r>
            <a:r>
              <a:rPr sz="3300" spc="-60" dirty="0">
                <a:latin typeface="Tahoma"/>
                <a:cs typeface="Tahoma"/>
              </a:rPr>
              <a:t>v</a:t>
            </a:r>
            <a:r>
              <a:rPr sz="3300" spc="125" dirty="0">
                <a:latin typeface="Tahoma"/>
                <a:cs typeface="Tahoma"/>
              </a:rPr>
              <a:t>i</a:t>
            </a:r>
            <a:r>
              <a:rPr sz="3300" spc="-40" dirty="0">
                <a:latin typeface="Tahoma"/>
                <a:cs typeface="Tahoma"/>
              </a:rPr>
              <a:t>c</a:t>
            </a:r>
            <a:r>
              <a:rPr sz="3300" spc="-70" dirty="0">
                <a:latin typeface="Tahoma"/>
                <a:cs typeface="Tahoma"/>
              </a:rPr>
              <a:t>e</a:t>
            </a:r>
            <a:r>
              <a:rPr sz="3300" spc="-90" dirty="0">
                <a:latin typeface="Tahoma"/>
                <a:cs typeface="Tahoma"/>
              </a:rPr>
              <a:t>s</a:t>
            </a:r>
            <a:r>
              <a:rPr sz="3300" spc="-445" dirty="0">
                <a:latin typeface="Tahoma"/>
                <a:cs typeface="Tahoma"/>
              </a:rPr>
              <a:t>:</a:t>
            </a:r>
            <a:endParaRPr sz="3300">
              <a:latin typeface="Tahoma"/>
              <a:cs typeface="Tahoma"/>
            </a:endParaRPr>
          </a:p>
          <a:p>
            <a:pPr marL="627380" marR="5080" algn="just">
              <a:lnSpc>
                <a:spcPts val="3900"/>
              </a:lnSpc>
              <a:spcBef>
                <a:spcPts val="150"/>
              </a:spcBef>
            </a:pPr>
            <a:r>
              <a:rPr sz="3300" spc="-10" dirty="0">
                <a:latin typeface="Trebuchet MS"/>
                <a:cs typeface="Trebuchet MS"/>
              </a:rPr>
              <a:t>Set </a:t>
            </a:r>
            <a:r>
              <a:rPr sz="3300" spc="-75" dirty="0">
                <a:latin typeface="Trebuchet MS"/>
                <a:cs typeface="Trebuchet MS"/>
              </a:rPr>
              <a:t>up </a:t>
            </a:r>
            <a:r>
              <a:rPr sz="3300" spc="-95" dirty="0">
                <a:latin typeface="Trebuchet MS"/>
                <a:cs typeface="Trebuchet MS"/>
              </a:rPr>
              <a:t>an </a:t>
            </a:r>
            <a:r>
              <a:rPr sz="3300" spc="-100" dirty="0">
                <a:latin typeface="Trebuchet MS"/>
                <a:cs typeface="Trebuchet MS"/>
              </a:rPr>
              <a:t>IoT </a:t>
            </a:r>
            <a:r>
              <a:rPr sz="3300" dirty="0">
                <a:latin typeface="Trebuchet MS"/>
                <a:cs typeface="Trebuchet MS"/>
              </a:rPr>
              <a:t>sensor </a:t>
            </a:r>
            <a:r>
              <a:rPr sz="3300" spc="-95" dirty="0">
                <a:latin typeface="Trebuchet MS"/>
                <a:cs typeface="Trebuchet MS"/>
              </a:rPr>
              <a:t>and </a:t>
            </a:r>
            <a:r>
              <a:rPr sz="3300" spc="-135" dirty="0">
                <a:latin typeface="Trebuchet MS"/>
                <a:cs typeface="Trebuchet MS"/>
              </a:rPr>
              <a:t>device </a:t>
            </a:r>
            <a:r>
              <a:rPr sz="3300" spc="-100" dirty="0">
                <a:latin typeface="Trebuchet MS"/>
                <a:cs typeface="Trebuchet MS"/>
              </a:rPr>
              <a:t>network </a:t>
            </a:r>
            <a:r>
              <a:rPr sz="3300" spc="-114" dirty="0">
                <a:latin typeface="Trebuchet MS"/>
                <a:cs typeface="Trebuchet MS"/>
              </a:rPr>
              <a:t>over </a:t>
            </a:r>
            <a:r>
              <a:rPr sz="3300" spc="-95" dirty="0">
                <a:latin typeface="Trebuchet MS"/>
                <a:cs typeface="Trebuchet MS"/>
              </a:rPr>
              <a:t>the </a:t>
            </a:r>
            <a:r>
              <a:rPr sz="3300" spc="-140" dirty="0">
                <a:latin typeface="Trebuchet MS"/>
                <a:cs typeface="Trebuchet MS"/>
              </a:rPr>
              <a:t>whole </a:t>
            </a:r>
            <a:r>
              <a:rPr sz="3300" spc="-120" dirty="0">
                <a:latin typeface="Trebuchet MS"/>
                <a:cs typeface="Trebuchet MS"/>
              </a:rPr>
              <a:t>water </a:t>
            </a:r>
            <a:r>
              <a:rPr sz="3300" spc="-60" dirty="0">
                <a:latin typeface="Trebuchet MS"/>
                <a:cs typeface="Trebuchet MS"/>
              </a:rPr>
              <a:t>distribution </a:t>
            </a:r>
            <a:r>
              <a:rPr sz="3300" spc="-55" dirty="0">
                <a:latin typeface="Trebuchet MS"/>
                <a:cs typeface="Trebuchet MS"/>
              </a:rPr>
              <a:t> </a:t>
            </a:r>
            <a:r>
              <a:rPr sz="3300" spc="-155" dirty="0">
                <a:latin typeface="Trebuchet MS"/>
                <a:cs typeface="Trebuchet MS"/>
              </a:rPr>
              <a:t>network, </a:t>
            </a:r>
            <a:r>
              <a:rPr sz="3300" spc="-65" dirty="0">
                <a:latin typeface="Trebuchet MS"/>
                <a:cs typeface="Trebuchet MS"/>
              </a:rPr>
              <a:t>including </a:t>
            </a:r>
            <a:r>
              <a:rPr sz="3300" spc="-120" dirty="0">
                <a:latin typeface="Trebuchet MS"/>
                <a:cs typeface="Trebuchet MS"/>
              </a:rPr>
              <a:t>water </a:t>
            </a:r>
            <a:r>
              <a:rPr sz="3300" spc="-100" dirty="0">
                <a:latin typeface="Trebuchet MS"/>
                <a:cs typeface="Trebuchet MS"/>
              </a:rPr>
              <a:t>treatment </a:t>
            </a:r>
            <a:r>
              <a:rPr sz="3300" spc="-135" dirty="0">
                <a:latin typeface="Trebuchet MS"/>
                <a:cs typeface="Trebuchet MS"/>
              </a:rPr>
              <a:t>facilities, </a:t>
            </a:r>
            <a:r>
              <a:rPr sz="3300" spc="-90" dirty="0">
                <a:latin typeface="Trebuchet MS"/>
                <a:cs typeface="Trebuchet MS"/>
              </a:rPr>
              <a:t>reservoirs, </a:t>
            </a:r>
            <a:r>
              <a:rPr sz="3300" spc="-140" dirty="0">
                <a:latin typeface="Trebuchet MS"/>
                <a:cs typeface="Trebuchet MS"/>
              </a:rPr>
              <a:t>pipelines, </a:t>
            </a:r>
            <a:r>
              <a:rPr sz="3300" spc="-95" dirty="0">
                <a:latin typeface="Trebuchet MS"/>
                <a:cs typeface="Trebuchet MS"/>
              </a:rPr>
              <a:t>and </a:t>
            </a:r>
            <a:r>
              <a:rPr sz="3300" spc="-60" dirty="0">
                <a:latin typeface="Trebuchet MS"/>
                <a:cs typeface="Trebuchet MS"/>
              </a:rPr>
              <a:t>customer </a:t>
            </a:r>
            <a:r>
              <a:rPr sz="3300" spc="-980" dirty="0">
                <a:latin typeface="Trebuchet MS"/>
                <a:cs typeface="Trebuchet MS"/>
              </a:rPr>
              <a:t> </a:t>
            </a:r>
            <a:r>
              <a:rPr sz="3300" spc="-114" dirty="0">
                <a:latin typeface="Trebuchet MS"/>
                <a:cs typeface="Trebuchet MS"/>
              </a:rPr>
              <a:t>locations.</a:t>
            </a:r>
            <a:endParaRPr sz="3300">
              <a:latin typeface="Trebuchet MS"/>
              <a:cs typeface="Trebuchet MS"/>
            </a:endParaRPr>
          </a:p>
          <a:p>
            <a:pPr marL="627380" marR="5080" algn="just">
              <a:lnSpc>
                <a:spcPts val="3900"/>
              </a:lnSpc>
            </a:pPr>
            <a:r>
              <a:rPr sz="3300" spc="-90" dirty="0">
                <a:latin typeface="Trebuchet MS"/>
                <a:cs typeface="Trebuchet MS"/>
              </a:rPr>
              <a:t>These </a:t>
            </a:r>
            <a:r>
              <a:rPr sz="3300" spc="20" dirty="0">
                <a:latin typeface="Trebuchet MS"/>
                <a:cs typeface="Trebuchet MS"/>
              </a:rPr>
              <a:t>sensors </a:t>
            </a:r>
            <a:r>
              <a:rPr sz="3300" spc="-185" dirty="0">
                <a:latin typeface="Trebuchet MS"/>
                <a:cs typeface="Trebuchet MS"/>
              </a:rPr>
              <a:t>will </a:t>
            </a:r>
            <a:r>
              <a:rPr sz="3300" spc="-95" dirty="0">
                <a:latin typeface="Trebuchet MS"/>
                <a:cs typeface="Trebuchet MS"/>
              </a:rPr>
              <a:t>continually </a:t>
            </a:r>
            <a:r>
              <a:rPr sz="3300" spc="-90" dirty="0">
                <a:latin typeface="Trebuchet MS"/>
                <a:cs typeface="Trebuchet MS"/>
              </a:rPr>
              <a:t>check </a:t>
            </a:r>
            <a:r>
              <a:rPr sz="3300" spc="-75" dirty="0">
                <a:latin typeface="Trebuchet MS"/>
                <a:cs typeface="Trebuchet MS"/>
              </a:rPr>
              <a:t>for </a:t>
            </a:r>
            <a:r>
              <a:rPr sz="3300" spc="-65" dirty="0">
                <a:latin typeface="Trebuchet MS"/>
                <a:cs typeface="Trebuchet MS"/>
              </a:rPr>
              <a:t>pollutants </a:t>
            </a:r>
            <a:r>
              <a:rPr sz="3300" spc="-95" dirty="0">
                <a:latin typeface="Trebuchet MS"/>
                <a:cs typeface="Trebuchet MS"/>
              </a:rPr>
              <a:t>and </a:t>
            </a:r>
            <a:r>
              <a:rPr sz="3300" spc="-45" dirty="0">
                <a:latin typeface="Trebuchet MS"/>
                <a:cs typeface="Trebuchet MS"/>
              </a:rPr>
              <a:t>characteristics </a:t>
            </a:r>
            <a:r>
              <a:rPr sz="3300" spc="-65" dirty="0">
                <a:latin typeface="Trebuchet MS"/>
                <a:cs typeface="Trebuchet MS"/>
              </a:rPr>
              <a:t>including </a:t>
            </a:r>
            <a:r>
              <a:rPr sz="3300" spc="-980" dirty="0">
                <a:latin typeface="Trebuchet MS"/>
                <a:cs typeface="Trebuchet MS"/>
              </a:rPr>
              <a:t> </a:t>
            </a:r>
            <a:r>
              <a:rPr sz="3300" spc="-120" dirty="0">
                <a:latin typeface="Trebuchet MS"/>
                <a:cs typeface="Trebuchet MS"/>
              </a:rPr>
              <a:t>water</a:t>
            </a:r>
            <a:r>
              <a:rPr sz="3300" spc="-295" dirty="0">
                <a:latin typeface="Trebuchet MS"/>
                <a:cs typeface="Trebuchet MS"/>
              </a:rPr>
              <a:t> </a:t>
            </a:r>
            <a:r>
              <a:rPr sz="3300" spc="-155" dirty="0">
                <a:latin typeface="Trebuchet MS"/>
                <a:cs typeface="Trebuchet MS"/>
              </a:rPr>
              <a:t>flow</a:t>
            </a:r>
            <a:r>
              <a:rPr sz="3300" spc="-295" dirty="0">
                <a:latin typeface="Trebuchet MS"/>
                <a:cs typeface="Trebuchet MS"/>
              </a:rPr>
              <a:t> </a:t>
            </a:r>
            <a:r>
              <a:rPr sz="3300" spc="-180" dirty="0">
                <a:latin typeface="Trebuchet MS"/>
                <a:cs typeface="Trebuchet MS"/>
              </a:rPr>
              <a:t>rate,</a:t>
            </a:r>
            <a:r>
              <a:rPr sz="3300" spc="-295" dirty="0">
                <a:latin typeface="Trebuchet MS"/>
                <a:cs typeface="Trebuchet MS"/>
              </a:rPr>
              <a:t> </a:t>
            </a:r>
            <a:r>
              <a:rPr sz="3300" spc="-75" dirty="0">
                <a:latin typeface="Trebuchet MS"/>
                <a:cs typeface="Trebuchet MS"/>
              </a:rPr>
              <a:t>pressure,</a:t>
            </a:r>
            <a:r>
              <a:rPr sz="3300" spc="-295" dirty="0">
                <a:latin typeface="Trebuchet MS"/>
                <a:cs typeface="Trebuchet MS"/>
              </a:rPr>
              <a:t> </a:t>
            </a:r>
            <a:r>
              <a:rPr sz="3300" spc="-135" dirty="0">
                <a:latin typeface="Trebuchet MS"/>
                <a:cs typeface="Trebuchet MS"/>
              </a:rPr>
              <a:t>temperature,</a:t>
            </a:r>
            <a:r>
              <a:rPr sz="3300" spc="-290" dirty="0">
                <a:latin typeface="Trebuchet MS"/>
                <a:cs typeface="Trebuchet MS"/>
              </a:rPr>
              <a:t> </a:t>
            </a:r>
            <a:r>
              <a:rPr sz="3300" spc="-45" dirty="0">
                <a:latin typeface="Trebuchet MS"/>
                <a:cs typeface="Trebuchet MS"/>
              </a:rPr>
              <a:t>pH</a:t>
            </a:r>
            <a:r>
              <a:rPr sz="3300" spc="-295" dirty="0">
                <a:latin typeface="Trebuchet MS"/>
                <a:cs typeface="Trebuchet MS"/>
              </a:rPr>
              <a:t> </a:t>
            </a:r>
            <a:r>
              <a:rPr sz="3300" spc="-180" dirty="0">
                <a:latin typeface="Trebuchet MS"/>
                <a:cs typeface="Trebuchet MS"/>
              </a:rPr>
              <a:t>levels,</a:t>
            </a:r>
            <a:r>
              <a:rPr sz="3300" spc="-295" dirty="0">
                <a:latin typeface="Trebuchet MS"/>
                <a:cs typeface="Trebuchet MS"/>
              </a:rPr>
              <a:t> </a:t>
            </a:r>
            <a:r>
              <a:rPr sz="3300" spc="-95" dirty="0">
                <a:latin typeface="Trebuchet MS"/>
                <a:cs typeface="Trebuchet MS"/>
              </a:rPr>
              <a:t>and</a:t>
            </a:r>
            <a:r>
              <a:rPr sz="3300" spc="-295" dirty="0">
                <a:latin typeface="Trebuchet MS"/>
                <a:cs typeface="Trebuchet MS"/>
              </a:rPr>
              <a:t> </a:t>
            </a:r>
            <a:r>
              <a:rPr sz="3300" spc="-135" dirty="0">
                <a:latin typeface="Trebuchet MS"/>
                <a:cs typeface="Trebuchet MS"/>
              </a:rPr>
              <a:t>turbidity.</a:t>
            </a:r>
            <a:endParaRPr sz="3300">
              <a:latin typeface="Trebuchet MS"/>
              <a:cs typeface="Trebuchet MS"/>
            </a:endParaRPr>
          </a:p>
          <a:p>
            <a:pPr marL="627380" algn="just">
              <a:lnSpc>
                <a:spcPts val="3779"/>
              </a:lnSpc>
            </a:pPr>
            <a:r>
              <a:rPr sz="3100" spc="835" dirty="0">
                <a:solidFill>
                  <a:srgbClr val="5ECAED"/>
                </a:solidFill>
                <a:latin typeface="Lucida Sans Unicode"/>
                <a:cs typeface="Lucida Sans Unicode"/>
              </a:rPr>
              <a:t>▶</a:t>
            </a:r>
            <a:r>
              <a:rPr sz="3100" spc="1650" dirty="0">
                <a:solidFill>
                  <a:srgbClr val="5ECAED"/>
                </a:solidFill>
                <a:latin typeface="Lucida Sans Unicode"/>
                <a:cs typeface="Lucida Sans Unicode"/>
              </a:rPr>
              <a:t> </a:t>
            </a:r>
            <a:r>
              <a:rPr sz="3300" spc="-10" dirty="0">
                <a:latin typeface="Tahoma"/>
                <a:cs typeface="Tahoma"/>
              </a:rPr>
              <a:t>Real-time</a:t>
            </a:r>
            <a:r>
              <a:rPr sz="3300" spc="-155" dirty="0">
                <a:latin typeface="Tahoma"/>
                <a:cs typeface="Tahoma"/>
              </a:rPr>
              <a:t> </a:t>
            </a:r>
            <a:r>
              <a:rPr sz="3300" spc="-65" dirty="0">
                <a:latin typeface="Tahoma"/>
                <a:cs typeface="Tahoma"/>
              </a:rPr>
              <a:t>Data</a:t>
            </a:r>
            <a:r>
              <a:rPr sz="3300" spc="-150" dirty="0">
                <a:latin typeface="Tahoma"/>
                <a:cs typeface="Tahoma"/>
              </a:rPr>
              <a:t> </a:t>
            </a:r>
            <a:r>
              <a:rPr sz="3300" spc="-15" dirty="0">
                <a:latin typeface="Tahoma"/>
                <a:cs typeface="Tahoma"/>
              </a:rPr>
              <a:t>Collection:</a:t>
            </a:r>
            <a:endParaRPr sz="3300">
              <a:latin typeface="Tahoma"/>
              <a:cs typeface="Tahoma"/>
            </a:endParaRPr>
          </a:p>
          <a:p>
            <a:pPr marL="627380" marR="594360">
              <a:lnSpc>
                <a:spcPct val="100400"/>
              </a:lnSpc>
            </a:pPr>
            <a:r>
              <a:rPr sz="3300" spc="-80" dirty="0">
                <a:latin typeface="Trebuchet MS"/>
                <a:cs typeface="Trebuchet MS"/>
              </a:rPr>
              <a:t>Real-time</a:t>
            </a:r>
            <a:r>
              <a:rPr sz="3300" spc="-310" dirty="0">
                <a:latin typeface="Trebuchet MS"/>
                <a:cs typeface="Trebuchet MS"/>
              </a:rPr>
              <a:t> </a:t>
            </a:r>
            <a:r>
              <a:rPr sz="3300" spc="-114" dirty="0">
                <a:latin typeface="Trebuchet MS"/>
                <a:cs typeface="Trebuchet MS"/>
              </a:rPr>
              <a:t>data</a:t>
            </a:r>
            <a:r>
              <a:rPr sz="3300" spc="-310" dirty="0">
                <a:latin typeface="Trebuchet MS"/>
                <a:cs typeface="Trebuchet MS"/>
              </a:rPr>
              <a:t> </a:t>
            </a:r>
            <a:r>
              <a:rPr sz="3300" spc="-105" dirty="0">
                <a:latin typeface="Trebuchet MS"/>
                <a:cs typeface="Trebuchet MS"/>
              </a:rPr>
              <a:t>collection</a:t>
            </a:r>
            <a:r>
              <a:rPr sz="3300" spc="-305" dirty="0">
                <a:latin typeface="Trebuchet MS"/>
                <a:cs typeface="Trebuchet MS"/>
              </a:rPr>
              <a:t> </a:t>
            </a:r>
            <a:r>
              <a:rPr sz="3300" spc="-190" dirty="0">
                <a:latin typeface="Trebuchet MS"/>
                <a:cs typeface="Trebuchet MS"/>
              </a:rPr>
              <a:t>will</a:t>
            </a:r>
            <a:r>
              <a:rPr sz="3300" spc="-310" dirty="0">
                <a:latin typeface="Trebuchet MS"/>
                <a:cs typeface="Trebuchet MS"/>
              </a:rPr>
              <a:t> </a:t>
            </a:r>
            <a:r>
              <a:rPr sz="3300" spc="-114" dirty="0">
                <a:latin typeface="Trebuchet MS"/>
                <a:cs typeface="Trebuchet MS"/>
              </a:rPr>
              <a:t>provide</a:t>
            </a:r>
            <a:r>
              <a:rPr sz="3300" spc="-305" dirty="0">
                <a:latin typeface="Trebuchet MS"/>
                <a:cs typeface="Trebuchet MS"/>
              </a:rPr>
              <a:t> </a:t>
            </a:r>
            <a:r>
              <a:rPr sz="3300" spc="-105" dirty="0">
                <a:latin typeface="Trebuchet MS"/>
                <a:cs typeface="Trebuchet MS"/>
              </a:rPr>
              <a:t>you</a:t>
            </a:r>
            <a:r>
              <a:rPr sz="3300" spc="-310" dirty="0">
                <a:latin typeface="Trebuchet MS"/>
                <a:cs typeface="Trebuchet MS"/>
              </a:rPr>
              <a:t> </a:t>
            </a:r>
            <a:r>
              <a:rPr sz="3300" spc="-170" dirty="0">
                <a:latin typeface="Trebuchet MS"/>
                <a:cs typeface="Trebuchet MS"/>
              </a:rPr>
              <a:t>a</a:t>
            </a:r>
            <a:r>
              <a:rPr sz="3300" spc="-310" dirty="0">
                <a:latin typeface="Trebuchet MS"/>
                <a:cs typeface="Trebuchet MS"/>
              </a:rPr>
              <a:t> </a:t>
            </a:r>
            <a:r>
              <a:rPr sz="3300" spc="-30" dirty="0">
                <a:latin typeface="Trebuchet MS"/>
                <a:cs typeface="Trebuchet MS"/>
              </a:rPr>
              <a:t>thorough</a:t>
            </a:r>
            <a:r>
              <a:rPr sz="3300" spc="-305" dirty="0">
                <a:latin typeface="Trebuchet MS"/>
                <a:cs typeface="Trebuchet MS"/>
              </a:rPr>
              <a:t> </a:t>
            </a:r>
            <a:r>
              <a:rPr sz="3300" spc="-80" dirty="0">
                <a:latin typeface="Trebuchet MS"/>
                <a:cs typeface="Trebuchet MS"/>
              </a:rPr>
              <a:t>picture</a:t>
            </a:r>
            <a:r>
              <a:rPr sz="3300" spc="-310" dirty="0">
                <a:latin typeface="Trebuchet MS"/>
                <a:cs typeface="Trebuchet MS"/>
              </a:rPr>
              <a:t> </a:t>
            </a:r>
            <a:r>
              <a:rPr sz="3300" spc="-114" dirty="0">
                <a:latin typeface="Trebuchet MS"/>
                <a:cs typeface="Trebuchet MS"/>
              </a:rPr>
              <a:t>of</a:t>
            </a:r>
            <a:r>
              <a:rPr sz="3300" spc="-305" dirty="0">
                <a:latin typeface="Trebuchet MS"/>
                <a:cs typeface="Trebuchet MS"/>
              </a:rPr>
              <a:t> </a:t>
            </a:r>
            <a:r>
              <a:rPr sz="3300" spc="-95" dirty="0">
                <a:latin typeface="Trebuchet MS"/>
                <a:cs typeface="Trebuchet MS"/>
              </a:rPr>
              <a:t>the</a:t>
            </a:r>
            <a:r>
              <a:rPr sz="3300" spc="-310" dirty="0">
                <a:latin typeface="Trebuchet MS"/>
                <a:cs typeface="Trebuchet MS"/>
              </a:rPr>
              <a:t> </a:t>
            </a:r>
            <a:r>
              <a:rPr sz="3300" spc="-60" dirty="0">
                <a:latin typeface="Trebuchet MS"/>
                <a:cs typeface="Trebuchet MS"/>
              </a:rPr>
              <a:t>state</a:t>
            </a:r>
            <a:r>
              <a:rPr sz="3300" spc="-310" dirty="0">
                <a:latin typeface="Trebuchet MS"/>
                <a:cs typeface="Trebuchet MS"/>
              </a:rPr>
              <a:t> </a:t>
            </a:r>
            <a:r>
              <a:rPr sz="3300" spc="-114" dirty="0">
                <a:latin typeface="Trebuchet MS"/>
                <a:cs typeface="Trebuchet MS"/>
              </a:rPr>
              <a:t>of</a:t>
            </a:r>
            <a:r>
              <a:rPr sz="3300" spc="-305" dirty="0">
                <a:latin typeface="Trebuchet MS"/>
                <a:cs typeface="Trebuchet MS"/>
              </a:rPr>
              <a:t> </a:t>
            </a:r>
            <a:r>
              <a:rPr sz="3300" spc="-95" dirty="0">
                <a:latin typeface="Trebuchet MS"/>
                <a:cs typeface="Trebuchet MS"/>
              </a:rPr>
              <a:t>the </a:t>
            </a:r>
            <a:r>
              <a:rPr sz="3300" spc="-980" dirty="0">
                <a:latin typeface="Trebuchet MS"/>
                <a:cs typeface="Trebuchet MS"/>
              </a:rPr>
              <a:t> </a:t>
            </a:r>
            <a:r>
              <a:rPr sz="3300" spc="-135" dirty="0">
                <a:latin typeface="Trebuchet MS"/>
                <a:cs typeface="Trebuchet MS"/>
              </a:rPr>
              <a:t>complete </a:t>
            </a:r>
            <a:r>
              <a:rPr sz="3300" spc="-125" dirty="0">
                <a:latin typeface="Trebuchet MS"/>
                <a:cs typeface="Trebuchet MS"/>
              </a:rPr>
              <a:t>water </a:t>
            </a:r>
            <a:r>
              <a:rPr sz="3300" spc="-65" dirty="0">
                <a:latin typeface="Trebuchet MS"/>
                <a:cs typeface="Trebuchet MS"/>
              </a:rPr>
              <a:t>system </a:t>
            </a:r>
            <a:r>
              <a:rPr sz="3300" spc="-160" dirty="0">
                <a:latin typeface="Trebuchet MS"/>
                <a:cs typeface="Trebuchet MS"/>
              </a:rPr>
              <a:t>by </a:t>
            </a:r>
            <a:r>
              <a:rPr sz="3300" spc="-45" dirty="0">
                <a:latin typeface="Trebuchet MS"/>
                <a:cs typeface="Trebuchet MS"/>
              </a:rPr>
              <a:t>gathering </a:t>
            </a:r>
            <a:r>
              <a:rPr sz="3300" spc="-114" dirty="0">
                <a:latin typeface="Trebuchet MS"/>
                <a:cs typeface="Trebuchet MS"/>
              </a:rPr>
              <a:t>data </a:t>
            </a:r>
            <a:r>
              <a:rPr sz="3300" spc="-105" dirty="0">
                <a:latin typeface="Trebuchet MS"/>
                <a:cs typeface="Trebuchet MS"/>
              </a:rPr>
              <a:t>in </a:t>
            </a:r>
            <a:r>
              <a:rPr sz="3300" spc="-90" dirty="0">
                <a:latin typeface="Trebuchet MS"/>
                <a:cs typeface="Trebuchet MS"/>
              </a:rPr>
              <a:t>real-time </a:t>
            </a:r>
            <a:r>
              <a:rPr sz="3300" spc="-114" dirty="0">
                <a:latin typeface="Trebuchet MS"/>
                <a:cs typeface="Trebuchet MS"/>
              </a:rPr>
              <a:t>from </a:t>
            </a:r>
            <a:r>
              <a:rPr sz="3300" spc="-95" dirty="0">
                <a:latin typeface="Trebuchet MS"/>
                <a:cs typeface="Trebuchet MS"/>
              </a:rPr>
              <a:t>the </a:t>
            </a:r>
            <a:r>
              <a:rPr sz="3300" spc="15" dirty="0">
                <a:latin typeface="Trebuchet MS"/>
                <a:cs typeface="Trebuchet MS"/>
              </a:rPr>
              <a:t>sensors </a:t>
            </a:r>
            <a:r>
              <a:rPr sz="3300" spc="-100" dirty="0">
                <a:latin typeface="Trebuchet MS"/>
                <a:cs typeface="Trebuchet MS"/>
              </a:rPr>
              <a:t>and </a:t>
            </a:r>
            <a:r>
              <a:rPr sz="3300" spc="-95" dirty="0">
                <a:latin typeface="Trebuchet MS"/>
                <a:cs typeface="Trebuchet MS"/>
              </a:rPr>
              <a:t> </a:t>
            </a:r>
            <a:r>
              <a:rPr sz="3300" spc="-90" dirty="0">
                <a:latin typeface="Trebuchet MS"/>
                <a:cs typeface="Trebuchet MS"/>
              </a:rPr>
              <a:t>gadgets.</a:t>
            </a:r>
            <a:endParaRPr sz="3300">
              <a:latin typeface="Trebuchet MS"/>
              <a:cs typeface="Trebuchet MS"/>
            </a:endParaRPr>
          </a:p>
          <a:p>
            <a:pPr marL="627380" marR="519430">
              <a:lnSpc>
                <a:spcPct val="100400"/>
              </a:lnSpc>
            </a:pPr>
            <a:r>
              <a:rPr sz="3300" spc="-15" dirty="0">
                <a:latin typeface="Trebuchet MS"/>
                <a:cs typeface="Trebuchet MS"/>
              </a:rPr>
              <a:t>Use</a:t>
            </a:r>
            <a:r>
              <a:rPr sz="3300" spc="-305" dirty="0">
                <a:latin typeface="Trebuchet MS"/>
                <a:cs typeface="Trebuchet MS"/>
              </a:rPr>
              <a:t> </a:t>
            </a:r>
            <a:r>
              <a:rPr sz="3300" spc="-80" dirty="0">
                <a:latin typeface="Trebuchet MS"/>
                <a:cs typeface="Trebuchet MS"/>
              </a:rPr>
              <a:t>wireless</a:t>
            </a:r>
            <a:r>
              <a:rPr sz="3300" spc="-300" dirty="0">
                <a:latin typeface="Trebuchet MS"/>
                <a:cs typeface="Trebuchet MS"/>
              </a:rPr>
              <a:t> </a:t>
            </a:r>
            <a:r>
              <a:rPr sz="3300" spc="-100" dirty="0">
                <a:latin typeface="Trebuchet MS"/>
                <a:cs typeface="Trebuchet MS"/>
              </a:rPr>
              <a:t>communication</a:t>
            </a:r>
            <a:r>
              <a:rPr sz="3300" spc="-305" dirty="0">
                <a:latin typeface="Trebuchet MS"/>
                <a:cs typeface="Trebuchet MS"/>
              </a:rPr>
              <a:t> </a:t>
            </a:r>
            <a:r>
              <a:rPr sz="3300" spc="-65" dirty="0">
                <a:latin typeface="Trebuchet MS"/>
                <a:cs typeface="Trebuchet MS"/>
              </a:rPr>
              <a:t>technologies</a:t>
            </a:r>
            <a:r>
              <a:rPr sz="3300" spc="-300" dirty="0">
                <a:latin typeface="Trebuchet MS"/>
                <a:cs typeface="Trebuchet MS"/>
              </a:rPr>
              <a:t> </a:t>
            </a:r>
            <a:r>
              <a:rPr sz="3300" spc="-25" dirty="0">
                <a:latin typeface="Trebuchet MS"/>
                <a:cs typeface="Trebuchet MS"/>
              </a:rPr>
              <a:t>(such</a:t>
            </a:r>
            <a:r>
              <a:rPr sz="3300" spc="-300" dirty="0">
                <a:latin typeface="Trebuchet MS"/>
                <a:cs typeface="Trebuchet MS"/>
              </a:rPr>
              <a:t> </a:t>
            </a:r>
            <a:r>
              <a:rPr sz="3300" spc="50" dirty="0">
                <a:latin typeface="Trebuchet MS"/>
                <a:cs typeface="Trebuchet MS"/>
              </a:rPr>
              <a:t>NB-IoT</a:t>
            </a:r>
            <a:r>
              <a:rPr sz="3300" spc="-305" dirty="0">
                <a:latin typeface="Trebuchet MS"/>
                <a:cs typeface="Trebuchet MS"/>
              </a:rPr>
              <a:t> </a:t>
            </a:r>
            <a:r>
              <a:rPr sz="3300" spc="-100" dirty="0">
                <a:latin typeface="Trebuchet MS"/>
                <a:cs typeface="Trebuchet MS"/>
              </a:rPr>
              <a:t>and</a:t>
            </a:r>
            <a:r>
              <a:rPr sz="3300" spc="-300" dirty="0">
                <a:latin typeface="Trebuchet MS"/>
                <a:cs typeface="Trebuchet MS"/>
              </a:rPr>
              <a:t> </a:t>
            </a:r>
            <a:r>
              <a:rPr sz="3300" spc="-20" dirty="0">
                <a:latin typeface="Trebuchet MS"/>
                <a:cs typeface="Trebuchet MS"/>
              </a:rPr>
              <a:t>LoRaWAN)</a:t>
            </a:r>
            <a:r>
              <a:rPr sz="3300" spc="-305" dirty="0">
                <a:latin typeface="Trebuchet MS"/>
                <a:cs typeface="Trebuchet MS"/>
              </a:rPr>
              <a:t> </a:t>
            </a:r>
            <a:r>
              <a:rPr sz="3300" spc="-90" dirty="0">
                <a:latin typeface="Trebuchet MS"/>
                <a:cs typeface="Trebuchet MS"/>
              </a:rPr>
              <a:t>to</a:t>
            </a:r>
            <a:r>
              <a:rPr sz="3300" spc="-300" dirty="0">
                <a:latin typeface="Trebuchet MS"/>
                <a:cs typeface="Trebuchet MS"/>
              </a:rPr>
              <a:t> </a:t>
            </a:r>
            <a:r>
              <a:rPr sz="3300" spc="-45" dirty="0">
                <a:latin typeface="Trebuchet MS"/>
                <a:cs typeface="Trebuchet MS"/>
              </a:rPr>
              <a:t>send </a:t>
            </a:r>
            <a:r>
              <a:rPr sz="3300" spc="-980" dirty="0">
                <a:latin typeface="Trebuchet MS"/>
                <a:cs typeface="Trebuchet MS"/>
              </a:rPr>
              <a:t> </a:t>
            </a:r>
            <a:r>
              <a:rPr sz="3300" spc="-114" dirty="0">
                <a:latin typeface="Trebuchet MS"/>
                <a:cs typeface="Trebuchet MS"/>
              </a:rPr>
              <a:t>data</a:t>
            </a:r>
            <a:r>
              <a:rPr sz="3300" spc="-315" dirty="0">
                <a:latin typeface="Trebuchet MS"/>
                <a:cs typeface="Trebuchet MS"/>
              </a:rPr>
              <a:t> </a:t>
            </a:r>
            <a:r>
              <a:rPr sz="3300" spc="-140" dirty="0">
                <a:latin typeface="Trebuchet MS"/>
                <a:cs typeface="Trebuchet MS"/>
              </a:rPr>
              <a:t>effectively</a:t>
            </a:r>
            <a:r>
              <a:rPr sz="3300" spc="-310" dirty="0">
                <a:latin typeface="Trebuchet MS"/>
                <a:cs typeface="Trebuchet MS"/>
              </a:rPr>
              <a:t> </a:t>
            </a:r>
            <a:r>
              <a:rPr sz="3300" spc="-100" dirty="0">
                <a:latin typeface="Trebuchet MS"/>
                <a:cs typeface="Trebuchet MS"/>
              </a:rPr>
              <a:t>and</a:t>
            </a:r>
            <a:r>
              <a:rPr sz="3300" spc="-310" dirty="0">
                <a:latin typeface="Trebuchet MS"/>
                <a:cs typeface="Trebuchet MS"/>
              </a:rPr>
              <a:t> </a:t>
            </a:r>
            <a:r>
              <a:rPr sz="3300" spc="-130" dirty="0">
                <a:latin typeface="Trebuchet MS"/>
                <a:cs typeface="Trebuchet MS"/>
              </a:rPr>
              <a:t>securely.</a:t>
            </a:r>
            <a:endParaRPr sz="33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</TotalTime>
  <Words>714</Words>
  <Application>Microsoft Office PowerPoint</Application>
  <PresentationFormat>Custom</PresentationFormat>
  <Paragraphs>56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Century Gothic</vt:lpstr>
      <vt:lpstr>Lucida Sans Unicode</vt:lpstr>
      <vt:lpstr>Tahoma</vt:lpstr>
      <vt:lpstr>Trebuchet MS</vt:lpstr>
      <vt:lpstr>Wingdings 3</vt:lpstr>
      <vt:lpstr>Ion Boardroom</vt:lpstr>
      <vt:lpstr>Department of computer science and engineering</vt:lpstr>
      <vt:lpstr>PROBLEM DEFINITION</vt:lpstr>
      <vt:lpstr>OBJECTIVES</vt:lpstr>
      <vt:lpstr>PROJECT</vt:lpstr>
      <vt:lpstr>REQUIREMENTS</vt:lpstr>
      <vt:lpstr>PYTHON SCRIPT</vt:lpstr>
      <vt:lpstr>PYTHON SCRIPT</vt:lpstr>
      <vt:lpstr>PYTHON SCRIPT</vt:lpstr>
      <vt:lpstr>PROPOSED SYSTEM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IOT_Phase3.pptx</dc:title>
  <dc:creator>Siva ram.S</dc:creator>
  <cp:keywords>DAFyWQzeSNE,BAFm1UEbnM4</cp:keywords>
  <cp:lastModifiedBy>Kishan kanth</cp:lastModifiedBy>
  <cp:revision>1</cp:revision>
  <dcterms:created xsi:type="dcterms:W3CDTF">2023-10-26T09:27:57Z</dcterms:created>
  <dcterms:modified xsi:type="dcterms:W3CDTF">2023-10-26T09:29:55Z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2023-10-26T00:00:00Z</vt:filetime>
  </property>
  <property fmtid="{D5CDD505-2E9C-101B-9397-08002B2CF9AE}" pid="3" name="Creator">
    <vt:lpwstr>Canva</vt:lpwstr>
  </property>
  <property fmtid="{D5CDD505-2E9C-101B-9397-08002B2CF9AE}" pid="4" name="LastSaved">
    <vt:filetime>2023-10-26T00:00:00Z</vt:filetime>
  </property>
</Properties>
</file>