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1.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Lst>
  <p:sldSz cy="10287000" cx="18288000"/>
  <p:notesSz cx="6858000" cy="9144000"/>
  <p:embeddedFontLst>
    <p:embeddedFont>
      <p:font typeface="Arimo" panose="020B0604020202020204" charset="1"/>
      <p:regular r:id="rId10"/>
    </p:embeddedFont>
    <p:embeddedFont>
      <p:font typeface="Arimo Bold" panose="020B0704020202020204" charset="1"/>
      <p:regular r:id="rId11"/>
    </p:embeddedFont>
    <p:embeddedFont>
      <p:font typeface="Arimo Italics" panose="020B0604020202090204" charset="1"/>
      <p:regular r:id="rId12"/>
    </p:embeddedFont>
    <p:embeddedFont>
      <p:font typeface="Arimo Bold Italics" panose="020B0704020202090204" charset="1"/>
      <p:regular r:id="rId13"/>
    </p:embeddedFont>
    <p:embeddedFont>
      <p:font typeface="Times New Roman" panose="02030502070405020303" charset="1"/>
      <p:regular r:id="rId14"/>
    </p:embeddedFont>
    <p:embeddedFont>
      <p:font typeface="Times New Roman Bold" panose="02030802070405020303" charset="1"/>
      <p:regular r:id="rId15"/>
    </p:embeddedFont>
    <p:embeddedFont>
      <p:font typeface="Times New Roman Italics" panose="02030502070405090303" charset="1"/>
      <p:regular r:id="rId16"/>
    </p:embeddedFont>
    <p:embeddedFont>
      <p:font typeface="Times New Roman Bold Italics" panose="02030802070405090303" charset="1"/>
      <p:regular r:id="rId17"/>
    </p:embeddedFont>
    <p:embeddedFont>
      <p:font typeface="Times New Roman Medium" panose="02030502070405020303" charset="1"/>
      <p:regular r:id="rId18"/>
    </p:embeddedFont>
    <p:embeddedFont>
      <p:font typeface="Times New Roman Medium Italics" panose="02030502070405090303" charset="1"/>
      <p:regular r:id="rId19"/>
    </p:embeddedFont>
    <p:embeddedFont>
      <p:font typeface="Times New Roman Semi-Bold" panose="02030702070405020303" charset="1"/>
      <p:regular r:id="rId20"/>
    </p:embeddedFont>
    <p:embeddedFont>
      <p:font typeface="Times New Roman Semi-Bold Italics" panose="02030702070405090303" charset="1"/>
      <p:regular r:id="rId21"/>
    </p:embeddedFont>
    <p:embeddedFont>
      <p:font typeface="Times New Roman Ultra-Bold" panose="02030902070405020303" charset="1"/>
      <p:regular r:id="rId22"/>
    </p:embeddedFont>
    <p:embeddedFont>
      <p:font typeface="Trebuchet MS" panose="020B0603020202020204" charset="1"/>
      <p:regular r:id="rId23"/>
    </p:embeddedFont>
    <p:embeddedFont>
      <p:font typeface="Trebuchet MS Bold" panose="020B0703020202020204" charset="1"/>
      <p:regular r:id="rId24"/>
    </p:embeddedFont>
    <p:embeddedFont>
      <p:font typeface="Trebuchet MS Italics" panose="020B0603020202090204" charset="1"/>
      <p:regular r:id="rId25"/>
    </p:embeddedFont>
    <p:embeddedFont>
      <p:font typeface="Trebuchet MS Bold Italics" panose="020B0703020202090204" charset="1"/>
      <p:regular r:id="rId26"/>
    </p:embeddedFont>
    <p:embeddedFont>
      <p:font typeface="TT Rounds Condensed" panose="02000506030000020003" charset="1"/>
      <p:regular r:id="rId27"/>
    </p:embeddedFont>
    <p:embeddedFont>
      <p:font typeface="TT Rounds Condensed Bold" panose="02000806030000020003" charset="1"/>
      <p:regular r:id="rId28"/>
    </p:embeddedFont>
    <p:embeddedFont>
      <p:font typeface="TT Rounds Condensed Italics" panose="02000506030000090003" charset="1"/>
      <p:regular r:id="rId29"/>
    </p:embeddedFont>
    <p:embeddedFont>
      <p:font typeface="TT Rounds Condensed Bold Italics" panose="02000806030000090003" charset="1"/>
      <p:regular r:id="rId30"/>
    </p:embeddedFont>
    <p:embeddedFont>
      <p:font typeface="TT Rounds Condensed Thin" panose="02000503020000020003" charset="1"/>
      <p:regular r:id="rId31"/>
    </p:embeddedFont>
    <p:embeddedFont>
      <p:font typeface="TT Rounds Condensed Thin Italics" panose="02000503020000090003" charset="1"/>
      <p:regular r:id="rId32"/>
    </p:embeddedFont>
    <p:embeddedFont>
      <p:font typeface="TT Rounds Condensed Heavy" panose="02000506030000020003" charset="1"/>
      <p:regular r:id="rId33"/>
    </p:embeddedFont>
    <p:embeddedFont>
      <p:font typeface="TT Rounds Condensed Heavy Italics" panose="02000506000000090003" charset="1"/>
      <p:regular r:id="rId34"/>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font" Target="fonts/font1.fntdata"/><Relationship Id="rId11" Type="http://schemas.openxmlformats.org/officeDocument/2006/relationships/font" Target="fonts/font2.fntdata"/><Relationship Id="rId12" Type="http://schemas.openxmlformats.org/officeDocument/2006/relationships/font" Target="fonts/font3.fntdata"/><Relationship Id="rId13" Type="http://schemas.openxmlformats.org/officeDocument/2006/relationships/font" Target="fonts/font4.fntdata"/><Relationship Id="rId14" Type="http://schemas.openxmlformats.org/officeDocument/2006/relationships/font" Target="fonts/font5.fntdata"/><Relationship Id="rId15" Type="http://schemas.openxmlformats.org/officeDocument/2006/relationships/font" Target="fonts/font6.fntdata"/><Relationship Id="rId16" Type="http://schemas.openxmlformats.org/officeDocument/2006/relationships/font" Target="fonts/font7.fntdata"/><Relationship Id="rId17" Type="http://schemas.openxmlformats.org/officeDocument/2006/relationships/font" Target="fonts/font8.fntdata"/><Relationship Id="rId18" Type="http://schemas.openxmlformats.org/officeDocument/2006/relationships/font" Target="fonts/font9.fntdata"/><Relationship Id="rId19" Type="http://schemas.openxmlformats.org/officeDocument/2006/relationships/font" Target="fonts/font10.fntdata"/><Relationship Id="rId20" Type="http://schemas.openxmlformats.org/officeDocument/2006/relationships/font" Target="fonts/font11.fntdata"/><Relationship Id="rId21" Type="http://schemas.openxmlformats.org/officeDocument/2006/relationships/font" Target="fonts/font12.fntdata"/><Relationship Id="rId22" Type="http://schemas.openxmlformats.org/officeDocument/2006/relationships/font" Target="fonts/font13.fntdata"/><Relationship Id="rId23" Type="http://schemas.openxmlformats.org/officeDocument/2006/relationships/font" Target="fonts/font14.fntdata"/><Relationship Id="rId24" Type="http://schemas.openxmlformats.org/officeDocument/2006/relationships/font" Target="fonts/font15.fntdata"/><Relationship Id="rId25" Type="http://schemas.openxmlformats.org/officeDocument/2006/relationships/font" Target="fonts/font16.fntdata"/><Relationship Id="rId26" Type="http://schemas.openxmlformats.org/officeDocument/2006/relationships/font" Target="fonts/font17.fntdata"/><Relationship Id="rId27" Type="http://schemas.openxmlformats.org/officeDocument/2006/relationships/font" Target="fonts/font18.fntdata"/><Relationship Id="rId28" Type="http://schemas.openxmlformats.org/officeDocument/2006/relationships/font" Target="fonts/font19.fntdata"/><Relationship Id="rId29" Type="http://schemas.openxmlformats.org/officeDocument/2006/relationships/font" Target="fonts/font20.fntdata"/><Relationship Id="rId30" Type="http://schemas.openxmlformats.org/officeDocument/2006/relationships/font" Target="fonts/font21.fntdata"/><Relationship Id="rId31" Type="http://schemas.openxmlformats.org/officeDocument/2006/relationships/font" Target="fonts/font22.fntdata"/><Relationship Id="rId32" Type="http://schemas.openxmlformats.org/officeDocument/2006/relationships/font" Target="fonts/font23.fntdata"/><Relationship Id="rId33" Type="http://schemas.openxmlformats.org/officeDocument/2006/relationships/font" Target="fonts/font24.fntdata"/><Relationship Id="rId34" Type="http://schemas.openxmlformats.org/officeDocument/2006/relationships/font" Target="fonts/font25.fntdata"/><Relationship Id="rId35" Type="http://schemas.openxmlformats.org/officeDocument/2006/relationships/tableStyles" Target="tableStyles.xml"/><Relationship Id="rId36" Type="http://schemas.openxmlformats.org/officeDocument/2006/relationships/presProps" Target="presProps.xml"/><Relationship Id="rId37" Type="http://schemas.openxmlformats.org/officeDocument/2006/relationships/viewProps" Target="viewProps.xml"/><Relationship Id="rId38" Type="http://schemas.openxmlformats.org/officeDocument/2006/relationships/theme" Target="theme/theme2.xml"/></Relationships>
</file>

<file path=ppt/ink/ink10.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11.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2.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3.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4.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5.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6.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7.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8.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9.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97" name=""/>
        <p:cNvGrpSpPr/>
        <p:nvPr/>
      </p:nvGrpSpPr>
      <p:grpSpPr>
        <a:xfrm>
          <a:off x="0" y="0"/>
          <a:ext cx="0" cy="0"/>
          <a:chOff x="0" y="0"/>
          <a:chExt cx="0" cy="0"/>
        </a:xfrm>
      </p:grpSpPr>
      <p:sp>
        <p:nvSpPr>
          <p:cNvPr id="1048730"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a:endParaRPr lang="cs-CZ"/>
          </a:p>
        </p:txBody>
      </p:sp>
      <p:sp>
        <p:nvSpPr>
          <p:cNvPr id="1048731"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fld id="{B7268E1E-0E44-426D-905E-8AD9B19D2182}" type="datetimeFigureOut">
              <a:rPr lang="cs-CZ" smtClean="0"/>
              <a:t>1.7.2013</a:t>
            </a:fld>
            <a:endParaRPr lang="cs-CZ"/>
          </a:p>
        </p:txBody>
      </p:sp>
      <p:sp>
        <p:nvSpPr>
          <p:cNvPr id="1048732"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a:endParaRPr lang="cs-CZ"/>
          </a:p>
        </p:txBody>
      </p:sp>
      <p:sp>
        <p:nvSpPr>
          <p:cNvPr id="1048733" name="Notes Placeholder 4"/>
          <p:cNvSpPr>
            <a:spLocks noGrp="1"/>
          </p:cNvSpPr>
          <p:nvPr>
            <p:ph type="body" sz="quarter" idx="3"/>
          </p:nvPr>
        </p:nvSpPr>
        <p:spPr>
          <a:xfrm>
            <a:off x="914400" y="3251200"/>
            <a:ext cx="7315200" cy="3081338"/>
          </a:xfrm>
          <a:prstGeom prst="rect"/>
        </p:spPr>
        <p:txBody>
          <a:bodyPr bIns="45720" lIns="91440" rIns="91440" rtlCol="0" tIns="45720" vert="horz"/>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1048734"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a:endParaRPr lang="cs-CZ"/>
          </a:p>
        </p:txBody>
      </p:sp>
      <p:sp>
        <p:nvSpPr>
          <p:cNvPr id="1048735"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fld id="{871B2431-D351-4C6E-A3CF-9DFAC0E3E050}" type="slidenum">
              <a:rPr lang="cs-CZ" smtClean="0"/>
              <a:t>‹#›</a:t>
            </a:fld>
            <a:endParaRPr lang="cs-CZ"/>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34"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p:txBody>
      </p:sp>
      <p:sp>
        <p:nvSpPr>
          <p:cNvPr id="1048635"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r>
              <a:rPr lang="cs-CZ" smtClean="0"/>
              <a:t>1.7.2013</a:t>
            </a:r>
          </a:p>
        </p:txBody>
      </p:sp>
      <p:sp>
        <p:nvSpPr>
          <p:cNvPr id="1048636"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p:txBody>
      </p:sp>
      <p:sp>
        <p:nvSpPr>
          <p:cNvPr id="1048637" name="Notes Placeholder 4"/>
          <p:cNvSpPr>
            <a:spLocks noGrp="1"/>
          </p:cNvSpPr>
          <p:nvPr>
            <p:ph type="body" sz="quarter" idx="3"/>
          </p:nvPr>
        </p:nvSpPr>
        <p:spPr>
          <a:xfrm>
            <a:off x="914400" y="3251200"/>
            <a:ext cx="7315200" cy="3081338"/>
          </a:xfrm>
          <a:prstGeom prst="rect"/>
        </p:spPr>
        <p:txBody>
          <a:bodyPr bIns="45720" lIns="91440" rIns="91440" rtlCol="0" tIns="45720" vert="horz"/>
          <a:p>
            <a:r>
              <a:rPr lang="en-US"/>
              <a:t>4</a:t>
            </a:r>
            <a:endParaRPr lang="en-US" smtClean="0"/>
          </a:p>
        </p:txBody>
      </p:sp>
      <p:sp>
        <p:nvSpPr>
          <p:cNvPr id="1048638"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p:txBody>
      </p:sp>
      <p:sp>
        <p:nvSpPr>
          <p:cNvPr id="1048639"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r>
              <a:rPr lang="cs-CZ" smtClean="0"/>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87" name=""/>
        <p:cNvGrpSpPr/>
        <p:nvPr/>
      </p:nvGrpSpPr>
      <p:grpSpPr>
        <a:xfrm>
          <a:off x="0" y="0"/>
          <a:ext cx="0" cy="0"/>
          <a:chOff x="0" y="0"/>
          <a:chExt cx="0" cy="0"/>
        </a:xfrm>
      </p:grpSpPr>
      <p:sp>
        <p:nvSpPr>
          <p:cNvPr id="1048675"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76"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677"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78" name="Footer Placeholder 4"/>
          <p:cNvSpPr>
            <a:spLocks noGrp="1"/>
          </p:cNvSpPr>
          <p:nvPr>
            <p:ph type="ftr" sz="quarter" idx="11"/>
          </p:nvPr>
        </p:nvSpPr>
        <p:spPr/>
        <p:txBody>
          <a:bodyPr/>
          <a:p>
            <a:endParaRPr lang="en-US"/>
          </a:p>
        </p:txBody>
      </p:sp>
      <p:sp>
        <p:nvSpPr>
          <p:cNvPr id="1048679"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92" name=""/>
        <p:cNvGrpSpPr/>
        <p:nvPr/>
      </p:nvGrpSpPr>
      <p:grpSpPr>
        <a:xfrm>
          <a:off x="0" y="0"/>
          <a:ext cx="0" cy="0"/>
          <a:chOff x="0" y="0"/>
          <a:chExt cx="0" cy="0"/>
        </a:xfrm>
      </p:grpSpPr>
      <p:sp>
        <p:nvSpPr>
          <p:cNvPr id="1048700" name="Title 1"/>
          <p:cNvSpPr>
            <a:spLocks noGrp="1"/>
          </p:cNvSpPr>
          <p:nvPr>
            <p:ph type="title"/>
          </p:nvPr>
        </p:nvSpPr>
        <p:spPr/>
        <p:txBody>
          <a:bodyPr/>
          <a:p>
            <a:r>
              <a:rPr lang="en-US" smtClean="0"/>
              <a:t>Click to edit Master title style</a:t>
            </a:r>
            <a:endParaRPr lang="en-US"/>
          </a:p>
        </p:txBody>
      </p:sp>
      <p:sp>
        <p:nvSpPr>
          <p:cNvPr id="1048701"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2"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03" name="Footer Placeholder 4"/>
          <p:cNvSpPr>
            <a:spLocks noGrp="1"/>
          </p:cNvSpPr>
          <p:nvPr>
            <p:ph type="ftr" sz="quarter" idx="11"/>
          </p:nvPr>
        </p:nvSpPr>
        <p:spPr/>
        <p:txBody>
          <a:bodyPr/>
          <a:p>
            <a:endParaRPr lang="en-US"/>
          </a:p>
        </p:txBody>
      </p:sp>
      <p:sp>
        <p:nvSpPr>
          <p:cNvPr id="1048704"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89" name=""/>
        <p:cNvGrpSpPr/>
        <p:nvPr/>
      </p:nvGrpSpPr>
      <p:grpSpPr>
        <a:xfrm>
          <a:off x="0" y="0"/>
          <a:ext cx="0" cy="0"/>
          <a:chOff x="0" y="0"/>
          <a:chExt cx="0" cy="0"/>
        </a:xfrm>
      </p:grpSpPr>
      <p:sp>
        <p:nvSpPr>
          <p:cNvPr id="1048684"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85"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6"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87" name="Footer Placeholder 4"/>
          <p:cNvSpPr>
            <a:spLocks noGrp="1"/>
          </p:cNvSpPr>
          <p:nvPr>
            <p:ph type="ftr" sz="quarter" idx="11"/>
          </p:nvPr>
        </p:nvSpPr>
        <p:spPr/>
        <p:txBody>
          <a:bodyPr/>
          <a:p>
            <a:endParaRPr lang="en-US"/>
          </a:p>
        </p:txBody>
      </p:sp>
      <p:sp>
        <p:nvSpPr>
          <p:cNvPr id="104868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90" name=""/>
        <p:cNvGrpSpPr/>
        <p:nvPr/>
      </p:nvGrpSpPr>
      <p:grpSpPr>
        <a:xfrm>
          <a:off x="0" y="0"/>
          <a:ext cx="0" cy="0"/>
          <a:chOff x="0" y="0"/>
          <a:chExt cx="0" cy="0"/>
        </a:xfrm>
      </p:grpSpPr>
      <p:sp>
        <p:nvSpPr>
          <p:cNvPr id="1048689" name="Title 1"/>
          <p:cNvSpPr>
            <a:spLocks noGrp="1"/>
          </p:cNvSpPr>
          <p:nvPr>
            <p:ph type="title"/>
          </p:nvPr>
        </p:nvSpPr>
        <p:spPr/>
        <p:txBody>
          <a:bodyPr/>
          <a:p>
            <a:r>
              <a:rPr lang="en-US" smtClean="0"/>
              <a:t>Click to edit Master title style</a:t>
            </a:r>
            <a:endParaRPr lang="en-US"/>
          </a:p>
        </p:txBody>
      </p:sp>
      <p:sp>
        <p:nvSpPr>
          <p:cNvPr id="1048690"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1"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92" name="Footer Placeholder 4"/>
          <p:cNvSpPr>
            <a:spLocks noGrp="1"/>
          </p:cNvSpPr>
          <p:nvPr>
            <p:ph type="ftr" sz="quarter" idx="11"/>
          </p:nvPr>
        </p:nvSpPr>
        <p:spPr/>
        <p:txBody>
          <a:bodyPr/>
          <a:p>
            <a:endParaRPr lang="en-US"/>
          </a:p>
        </p:txBody>
      </p:sp>
      <p:sp>
        <p:nvSpPr>
          <p:cNvPr id="104869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93" name=""/>
        <p:cNvGrpSpPr/>
        <p:nvPr/>
      </p:nvGrpSpPr>
      <p:grpSpPr>
        <a:xfrm>
          <a:off x="0" y="0"/>
          <a:ext cx="0" cy="0"/>
          <a:chOff x="0" y="0"/>
          <a:chExt cx="0" cy="0"/>
        </a:xfrm>
      </p:grpSpPr>
      <p:sp>
        <p:nvSpPr>
          <p:cNvPr id="1048705"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706"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707"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08" name="Footer Placeholder 4"/>
          <p:cNvSpPr>
            <a:spLocks noGrp="1"/>
          </p:cNvSpPr>
          <p:nvPr>
            <p:ph type="ftr" sz="quarter" idx="11"/>
          </p:nvPr>
        </p:nvSpPr>
        <p:spPr/>
        <p:txBody>
          <a:bodyPr/>
          <a:p>
            <a:endParaRPr lang="en-US"/>
          </a:p>
        </p:txBody>
      </p:sp>
      <p:sp>
        <p:nvSpPr>
          <p:cNvPr id="1048709"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94" name=""/>
        <p:cNvGrpSpPr/>
        <p:nvPr/>
      </p:nvGrpSpPr>
      <p:grpSpPr>
        <a:xfrm>
          <a:off x="0" y="0"/>
          <a:ext cx="0" cy="0"/>
          <a:chOff x="0" y="0"/>
          <a:chExt cx="0" cy="0"/>
        </a:xfrm>
      </p:grpSpPr>
      <p:sp>
        <p:nvSpPr>
          <p:cNvPr id="1048710" name="Title 1"/>
          <p:cNvSpPr>
            <a:spLocks noGrp="1"/>
          </p:cNvSpPr>
          <p:nvPr>
            <p:ph type="title"/>
          </p:nvPr>
        </p:nvSpPr>
        <p:spPr/>
        <p:txBody>
          <a:bodyPr/>
          <a:p>
            <a:r>
              <a:rPr lang="en-US" smtClean="0"/>
              <a:t>Click to edit Master title style</a:t>
            </a:r>
            <a:endParaRPr lang="en-US"/>
          </a:p>
        </p:txBody>
      </p:sp>
      <p:sp>
        <p:nvSpPr>
          <p:cNvPr id="1048711"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12"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13"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714" name="Footer Placeholder 5"/>
          <p:cNvSpPr>
            <a:spLocks noGrp="1"/>
          </p:cNvSpPr>
          <p:nvPr>
            <p:ph type="ftr" sz="quarter" idx="11"/>
          </p:nvPr>
        </p:nvSpPr>
        <p:spPr/>
        <p:txBody>
          <a:bodyPr/>
          <a:p>
            <a:endParaRPr lang="en-US"/>
          </a:p>
        </p:txBody>
      </p:sp>
      <p:sp>
        <p:nvSpPr>
          <p:cNvPr id="1048715"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95" name=""/>
        <p:cNvGrpSpPr/>
        <p:nvPr/>
      </p:nvGrpSpPr>
      <p:grpSpPr>
        <a:xfrm>
          <a:off x="0" y="0"/>
          <a:ext cx="0" cy="0"/>
          <a:chOff x="0" y="0"/>
          <a:chExt cx="0" cy="0"/>
        </a:xfrm>
      </p:grpSpPr>
      <p:sp>
        <p:nvSpPr>
          <p:cNvPr id="1048716" name="Title 1"/>
          <p:cNvSpPr>
            <a:spLocks noGrp="1"/>
          </p:cNvSpPr>
          <p:nvPr>
            <p:ph type="title"/>
          </p:nvPr>
        </p:nvSpPr>
        <p:spPr/>
        <p:txBody>
          <a:bodyPr/>
          <a:p>
            <a:r>
              <a:rPr lang="en-US" smtClean="0"/>
              <a:t>Click to edit Master title style</a:t>
            </a:r>
            <a:endParaRPr lang="en-US"/>
          </a:p>
        </p:txBody>
      </p:sp>
      <p:sp>
        <p:nvSpPr>
          <p:cNvPr id="1048717"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18"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19"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20"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21" name="Date Placeholder 6"/>
          <p:cNvSpPr>
            <a:spLocks noGrp="1"/>
          </p:cNvSpPr>
          <p:nvPr>
            <p:ph type="dt" sz="half" idx="10"/>
          </p:nvPr>
        </p:nvSpPr>
        <p:spPr/>
        <p:txBody>
          <a:bodyPr/>
          <a:p>
            <a:fld id="{1D8BD707-D9CF-40AE-B4C6-C98DA3205C09}" type="datetimeFigureOut">
              <a:rPr lang="en-US" smtClean="0"/>
              <a:t>8/1/2011</a:t>
            </a:fld>
            <a:endParaRPr lang="en-US"/>
          </a:p>
        </p:txBody>
      </p:sp>
      <p:sp>
        <p:nvSpPr>
          <p:cNvPr id="1048722" name="Footer Placeholder 7"/>
          <p:cNvSpPr>
            <a:spLocks noGrp="1"/>
          </p:cNvSpPr>
          <p:nvPr>
            <p:ph type="ftr" sz="quarter" idx="11"/>
          </p:nvPr>
        </p:nvSpPr>
        <p:spPr/>
        <p:txBody>
          <a:bodyPr/>
          <a:p>
            <a:endParaRPr lang="en-US"/>
          </a:p>
        </p:txBody>
      </p:sp>
      <p:sp>
        <p:nvSpPr>
          <p:cNvPr id="1048723"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8" name=""/>
        <p:cNvGrpSpPr/>
        <p:nvPr/>
      </p:nvGrpSpPr>
      <p:grpSpPr>
        <a:xfrm>
          <a:off x="0" y="0"/>
          <a:ext cx="0" cy="0"/>
          <a:chOff x="0" y="0"/>
          <a:chExt cx="0" cy="0"/>
        </a:xfrm>
      </p:grpSpPr>
      <p:sp>
        <p:nvSpPr>
          <p:cNvPr id="1048680" name="Title 1"/>
          <p:cNvSpPr>
            <a:spLocks noGrp="1"/>
          </p:cNvSpPr>
          <p:nvPr>
            <p:ph type="title"/>
          </p:nvPr>
        </p:nvSpPr>
        <p:spPr/>
        <p:txBody>
          <a:bodyPr/>
          <a:p>
            <a:r>
              <a:rPr lang="en-US" smtClean="0"/>
              <a:t>Click to edit Master title style</a:t>
            </a:r>
            <a:endParaRPr lang="en-US"/>
          </a:p>
        </p:txBody>
      </p:sp>
      <p:sp>
        <p:nvSpPr>
          <p:cNvPr id="1048681" name="Date Placeholder 2"/>
          <p:cNvSpPr>
            <a:spLocks noGrp="1"/>
          </p:cNvSpPr>
          <p:nvPr>
            <p:ph type="dt" sz="half" idx="10"/>
          </p:nvPr>
        </p:nvSpPr>
        <p:spPr/>
        <p:txBody>
          <a:bodyPr/>
          <a:p>
            <a:fld id="{1D8BD707-D9CF-40AE-B4C6-C98DA3205C09}" type="datetimeFigureOut">
              <a:rPr lang="en-US" smtClean="0"/>
              <a:t>8/1/2011</a:t>
            </a:fld>
            <a:endParaRPr lang="en-US"/>
          </a:p>
        </p:txBody>
      </p:sp>
      <p:sp>
        <p:nvSpPr>
          <p:cNvPr id="1048682" name="Footer Placeholder 3"/>
          <p:cNvSpPr>
            <a:spLocks noGrp="1"/>
          </p:cNvSpPr>
          <p:nvPr>
            <p:ph type="ftr" sz="quarter" idx="11"/>
          </p:nvPr>
        </p:nvSpPr>
        <p:spPr/>
        <p:txBody>
          <a:bodyPr/>
          <a:p>
            <a:endParaRPr lang="en-US"/>
          </a:p>
        </p:txBody>
      </p:sp>
      <p:sp>
        <p:nvSpPr>
          <p:cNvPr id="1048683"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1"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t>8/1/2011</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96" name=""/>
        <p:cNvGrpSpPr/>
        <p:nvPr/>
      </p:nvGrpSpPr>
      <p:grpSpPr>
        <a:xfrm>
          <a:off x="0" y="0"/>
          <a:ext cx="0" cy="0"/>
          <a:chOff x="0" y="0"/>
          <a:chExt cx="0" cy="0"/>
        </a:xfrm>
      </p:grpSpPr>
      <p:sp>
        <p:nvSpPr>
          <p:cNvPr id="1048724"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725"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26"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27"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728" name="Footer Placeholder 5"/>
          <p:cNvSpPr>
            <a:spLocks noGrp="1"/>
          </p:cNvSpPr>
          <p:nvPr>
            <p:ph type="ftr" sz="quarter" idx="11"/>
          </p:nvPr>
        </p:nvSpPr>
        <p:spPr/>
        <p:txBody>
          <a:bodyPr/>
          <a:p>
            <a:endParaRPr lang="en-US"/>
          </a:p>
        </p:txBody>
      </p:sp>
      <p:sp>
        <p:nvSpPr>
          <p:cNvPr id="1048729"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91" name=""/>
        <p:cNvGrpSpPr/>
        <p:nvPr/>
      </p:nvGrpSpPr>
      <p:grpSpPr>
        <a:xfrm>
          <a:off x="0" y="0"/>
          <a:ext cx="0" cy="0"/>
          <a:chOff x="0" y="0"/>
          <a:chExt cx="0" cy="0"/>
        </a:xfrm>
      </p:grpSpPr>
      <p:sp>
        <p:nvSpPr>
          <p:cNvPr id="1048694"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95"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96"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97"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698" name="Footer Placeholder 5"/>
          <p:cNvSpPr>
            <a:spLocks noGrp="1"/>
          </p:cNvSpPr>
          <p:nvPr>
            <p:ph type="ftr" sz="quarter" idx="11"/>
          </p:nvPr>
        </p:nvSpPr>
        <p:spPr/>
        <p:txBody>
          <a:bodyPr/>
          <a:p>
            <a:endParaRPr lang="en-US"/>
          </a:p>
        </p:txBody>
      </p:sp>
      <p:sp>
        <p:nvSpPr>
          <p:cNvPr id="1048699"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9"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8/1/2011</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customXml" Target="../ink/ink2.xml"/><Relationship Id="rId3" Type="http://schemas.openxmlformats.org/officeDocument/2006/relationships/customXml" Target="../ink/ink3.xml"/><Relationship Id="rId4" Type="http://schemas.openxmlformats.org/officeDocument/2006/relationships/customXml" Target="../ink/ink4.xml"/><Relationship Id="rId5" Type="http://schemas.openxmlformats.org/officeDocument/2006/relationships/customXml" Target="../ink/ink5.xml"/><Relationship Id="rId6" Type="http://schemas.openxmlformats.org/officeDocument/2006/relationships/customXml" Target="../ink/ink6.xml"/><Relationship Id="rId7" Type="http://schemas.openxmlformats.org/officeDocument/2006/relationships/customXml" Target="../ink/ink7.xml"/><Relationship Id="rId8" Type="http://schemas.openxmlformats.org/officeDocument/2006/relationships/customXml" Target="../ink/ink8.xml"/><Relationship Id="rId9" Type="http://schemas.openxmlformats.org/officeDocument/2006/relationships/customXml" Target="../ink/ink9.xml"/><Relationship Id="rId10" Type="http://schemas.openxmlformats.org/officeDocument/2006/relationships/customXml" Target="../ink/ink10.xml"/><Relationship Id="rId11" Type="http://schemas.openxmlformats.org/officeDocument/2006/relationships/customXml" Target="../ink/ink11.xml"/><Relationship Id="rId1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84" name="AutoShape 2"/>
          <p:cNvSpPr/>
          <p:nvPr/>
        </p:nvSpPr>
        <p:spPr>
          <a:xfrm rot="4791364">
            <a:off x="9738483" y="5143500"/>
            <a:ext cx="10464870" cy="0"/>
          </a:xfrm>
          <a:prstGeom prst="line"/>
          <a:ln w="9525" cap="rnd">
            <a:solidFill>
              <a:srgbClr val="FFFFFF"/>
            </a:solidFill>
            <a:prstDash val="solid"/>
            <a:headEnd type="none" w="sm" len="sm"/>
            <a:tailEnd type="none" w="sm" len="sm"/>
          </a:ln>
        </p:spPr>
      </p:sp>
      <p:sp>
        <p:nvSpPr>
          <p:cNvPr id="1048585" name="AutoShape 3"/>
          <p:cNvSpPr/>
          <p:nvPr/>
        </p:nvSpPr>
        <p:spPr>
          <a:xfrm rot="8776573">
            <a:off x="10406482" y="7904560"/>
            <a:ext cx="8608175" cy="0"/>
          </a:xfrm>
          <a:prstGeom prst="line"/>
          <a:ln w="9525" cap="rnd">
            <a:solidFill>
              <a:srgbClr val="FFFFFF"/>
            </a:solidFill>
            <a:prstDash val="solid"/>
            <a:headEnd type="none" w="sm" len="sm"/>
            <a:tailEnd type="none" w="sm" len="sm"/>
          </a:ln>
        </p:spPr>
      </p:sp>
      <p:grpSp>
        <p:nvGrpSpPr>
          <p:cNvPr id="23" name="Group 4"/>
          <p:cNvGrpSpPr/>
          <p:nvPr/>
        </p:nvGrpSpPr>
        <p:grpSpPr>
          <a:xfrm rot="0">
            <a:off x="13772214" y="-12700"/>
            <a:ext cx="4511024" cy="10299701"/>
            <a:chOff x="0" y="0"/>
            <a:chExt cx="6014698" cy="13732934"/>
          </a:xfrm>
        </p:grpSpPr>
        <p:sp>
          <p:nvSpPr>
            <p:cNvPr id="1048586" name="Freeform 5"/>
            <p:cNvSpPr/>
            <p:nvPr/>
          </p:nvSpPr>
          <p:spPr>
            <a:xfrm rot="0" flipH="0" flipV="0">
              <a:off x="0" y="0"/>
              <a:ext cx="6014720" cy="13732890"/>
            </a:xfrm>
            <a:custGeom>
              <a:avLst/>
              <a:ahLst/>
              <a:rect l="l" t="t" r="r" b="b"/>
              <a:pathLst>
                <a:path w="6014720" h="1373289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id="24" name="Group 6"/>
          <p:cNvGrpSpPr/>
          <p:nvPr/>
        </p:nvGrpSpPr>
        <p:grpSpPr>
          <a:xfrm rot="0">
            <a:off x="14405163" y="-12700"/>
            <a:ext cx="3882837" cy="10299701"/>
            <a:chOff x="0" y="0"/>
            <a:chExt cx="5177116" cy="13732934"/>
          </a:xfrm>
        </p:grpSpPr>
        <p:sp>
          <p:nvSpPr>
            <p:cNvPr id="1048587" name="Freeform 7"/>
            <p:cNvSpPr/>
            <p:nvPr/>
          </p:nvSpPr>
          <p:spPr>
            <a:xfrm rot="0" flipH="0" flipV="0">
              <a:off x="0" y="0"/>
              <a:ext cx="5177155" cy="13732890"/>
            </a:xfrm>
            <a:custGeom>
              <a:avLst/>
              <a:ahLst/>
              <a:rect l="l" t="t" r="r" b="b"/>
              <a:pathLst>
                <a:path w="5177155" h="13732890">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id="25" name="Group 8"/>
          <p:cNvGrpSpPr/>
          <p:nvPr/>
        </p:nvGrpSpPr>
        <p:grpSpPr>
          <a:xfrm rot="0">
            <a:off x="13398499" y="4572000"/>
            <a:ext cx="4889501" cy="5715000"/>
            <a:chOff x="0" y="0"/>
            <a:chExt cx="6519334" cy="7620000"/>
          </a:xfrm>
        </p:grpSpPr>
        <p:sp>
          <p:nvSpPr>
            <p:cNvPr id="1048588" name="Freeform 9"/>
            <p:cNvSpPr/>
            <p:nvPr/>
          </p:nvSpPr>
          <p:spPr>
            <a:xfrm rot="0" flipH="0" flipV="0">
              <a:off x="0" y="0"/>
              <a:ext cx="6519291" cy="7620000"/>
            </a:xfrm>
            <a:custGeom>
              <a:avLst/>
              <a:ahLst/>
              <a:rect l="l" t="t" r="r" b="b"/>
              <a:pathLst>
                <a:path w="6519291" h="7620000">
                  <a:moveTo>
                    <a:pt x="0" y="7620000"/>
                  </a:moveTo>
                  <a:lnTo>
                    <a:pt x="6519291" y="0"/>
                  </a:lnTo>
                  <a:lnTo>
                    <a:pt x="6519291" y="7620000"/>
                  </a:lnTo>
                  <a:close/>
                </a:path>
              </a:pathLst>
            </a:custGeom>
            <a:solidFill>
              <a:srgbClr val="54A021">
                <a:alpha val="71765"/>
              </a:srgbClr>
            </a:solidFill>
          </p:spPr>
        </p:sp>
      </p:grpSp>
      <p:grpSp>
        <p:nvGrpSpPr>
          <p:cNvPr id="26" name="Group 10"/>
          <p:cNvGrpSpPr/>
          <p:nvPr/>
        </p:nvGrpSpPr>
        <p:grpSpPr>
          <a:xfrm rot="0">
            <a:off x="14001750" y="-12700"/>
            <a:ext cx="4281489" cy="10299701"/>
            <a:chOff x="0" y="0"/>
            <a:chExt cx="5708652" cy="13732934"/>
          </a:xfrm>
        </p:grpSpPr>
        <p:sp>
          <p:nvSpPr>
            <p:cNvPr id="1048589" name="Freeform 11"/>
            <p:cNvSpPr/>
            <p:nvPr/>
          </p:nvSpPr>
          <p:spPr>
            <a:xfrm rot="0" flipH="0" flipV="0">
              <a:off x="0" y="0"/>
              <a:ext cx="5708650" cy="13732890"/>
            </a:xfrm>
            <a:custGeom>
              <a:avLst/>
              <a:ahLst/>
              <a:rect l="l" t="t" r="r" b="b"/>
              <a:pathLst>
                <a:path w="5708650" h="1373289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id="27" name="Group 12"/>
          <p:cNvGrpSpPr/>
          <p:nvPr/>
        </p:nvGrpSpPr>
        <p:grpSpPr>
          <a:xfrm rot="0">
            <a:off x="16348095" y="-12700"/>
            <a:ext cx="1935141" cy="10299701"/>
            <a:chOff x="0" y="0"/>
            <a:chExt cx="2580188" cy="13732934"/>
          </a:xfrm>
        </p:grpSpPr>
        <p:sp>
          <p:nvSpPr>
            <p:cNvPr id="1048590" name="Freeform 13"/>
            <p:cNvSpPr/>
            <p:nvPr/>
          </p:nvSpPr>
          <p:spPr>
            <a:xfrm rot="0" flipH="0" flipV="0">
              <a:off x="0" y="0"/>
              <a:ext cx="2580259" cy="13732890"/>
            </a:xfrm>
            <a:custGeom>
              <a:avLst/>
              <a:ahLst/>
              <a:rect l="l" t="t" r="r" b="b"/>
              <a:pathLst>
                <a:path w="2580259" h="13732890">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id="28" name="Group 14"/>
          <p:cNvGrpSpPr/>
          <p:nvPr/>
        </p:nvGrpSpPr>
        <p:grpSpPr>
          <a:xfrm rot="0">
            <a:off x="16408499" y="-12700"/>
            <a:ext cx="1874737" cy="10299701"/>
            <a:chOff x="0" y="0"/>
            <a:chExt cx="2499650" cy="13732934"/>
          </a:xfrm>
        </p:grpSpPr>
        <p:sp>
          <p:nvSpPr>
            <p:cNvPr id="1048591" name="Freeform 15"/>
            <p:cNvSpPr/>
            <p:nvPr/>
          </p:nvSpPr>
          <p:spPr>
            <a:xfrm rot="0" flipH="0" flipV="0">
              <a:off x="0" y="0"/>
              <a:ext cx="2499614" cy="13732890"/>
            </a:xfrm>
            <a:custGeom>
              <a:avLst/>
              <a:ahLst/>
              <a:rect l="l" t="t" r="r" b="b"/>
              <a:pathLst>
                <a:path w="2499614" h="13732890">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id="29" name="Group 16"/>
          <p:cNvGrpSpPr/>
          <p:nvPr/>
        </p:nvGrpSpPr>
        <p:grpSpPr>
          <a:xfrm rot="0">
            <a:off x="15557499" y="5384800"/>
            <a:ext cx="2725738" cy="4902200"/>
            <a:chOff x="0" y="0"/>
            <a:chExt cx="3634318" cy="6536266"/>
          </a:xfrm>
        </p:grpSpPr>
        <p:sp>
          <p:nvSpPr>
            <p:cNvPr id="1048592" name="Freeform 17"/>
            <p:cNvSpPr/>
            <p:nvPr/>
          </p:nvSpPr>
          <p:spPr>
            <a:xfrm rot="0" flipH="0" flipV="0">
              <a:off x="0" y="0"/>
              <a:ext cx="3634359" cy="6536309"/>
            </a:xfrm>
            <a:custGeom>
              <a:avLst/>
              <a:ahLst/>
              <a:rect l="l" t="t" r="r" b="b"/>
              <a:pathLst>
                <a:path w="3634359" h="6536309">
                  <a:moveTo>
                    <a:pt x="0" y="6536309"/>
                  </a:moveTo>
                  <a:lnTo>
                    <a:pt x="3634359" y="0"/>
                  </a:lnTo>
                  <a:lnTo>
                    <a:pt x="3634359" y="6536309"/>
                  </a:lnTo>
                  <a:close/>
                </a:path>
              </a:pathLst>
            </a:custGeom>
            <a:solidFill>
              <a:srgbClr val="90C226">
                <a:alpha val="80000"/>
              </a:srgbClr>
            </a:solidFill>
          </p:spPr>
        </p:sp>
      </p:grpSp>
      <p:grpSp>
        <p:nvGrpSpPr>
          <p:cNvPr id="30" name="Group 18"/>
          <p:cNvGrpSpPr/>
          <p:nvPr/>
        </p:nvGrpSpPr>
        <p:grpSpPr>
          <a:xfrm rot="0">
            <a:off x="0" y="6019800"/>
            <a:ext cx="673100" cy="4267200"/>
            <a:chOff x="0" y="0"/>
            <a:chExt cx="897466" cy="5689600"/>
          </a:xfrm>
        </p:grpSpPr>
        <p:sp>
          <p:nvSpPr>
            <p:cNvPr id="1048593" name="Freeform 19"/>
            <p:cNvSpPr/>
            <p:nvPr/>
          </p:nvSpPr>
          <p:spPr>
            <a:xfrm rot="0" flipH="0" flipV="0">
              <a:off x="0" y="0"/>
              <a:ext cx="897509" cy="5689600"/>
            </a:xfrm>
            <a:custGeom>
              <a:avLst/>
              <a:ahLst/>
              <a:rect l="l" t="t" r="r" b="b"/>
              <a:pathLst>
                <a:path w="897509" h="5689600">
                  <a:moveTo>
                    <a:pt x="0" y="5689600"/>
                  </a:moveTo>
                  <a:lnTo>
                    <a:pt x="0" y="0"/>
                  </a:lnTo>
                  <a:lnTo>
                    <a:pt x="897509" y="5689600"/>
                  </a:lnTo>
                  <a:close/>
                </a:path>
              </a:pathLst>
            </a:custGeom>
            <a:solidFill>
              <a:srgbClr val="90C226">
                <a:alpha val="84706"/>
              </a:srgbClr>
            </a:solidFill>
          </p:spPr>
        </p:sp>
      </p:grpSp>
      <p:sp>
        <p:nvSpPr>
          <p:cNvPr id="1048594" name="TextBox 20"/>
          <p:cNvSpPr txBox="1"/>
          <p:nvPr/>
        </p:nvSpPr>
        <p:spPr>
          <a:xfrm rot="0">
            <a:off x="3622928" y="3222148"/>
            <a:ext cx="8324850" cy="411481"/>
          </a:xfrm>
          <a:prstGeom prst="rect"/>
        </p:spPr>
        <p:txBody>
          <a:bodyPr anchor="t" bIns="0" lIns="0" rIns="0" rtlCol="0" tIns="0">
            <a:spAutoFit/>
          </a:bodyPr>
          <a:p>
            <a:pPr algn="ctr">
              <a:lnSpc>
                <a:spcPts val="3240"/>
              </a:lnSpc>
            </a:pPr>
            <a:r>
              <a:rPr sz="2700" lang="en-US" spc="-195">
                <a:solidFill>
                  <a:srgbClr val="404040"/>
                </a:solidFill>
                <a:latin typeface="Times New Roman Bold"/>
              </a:rPr>
              <a:t>DEPARTMENT OF </a:t>
            </a:r>
            <a:r>
              <a:rPr sz="2700" lang="en-US" spc="-195">
                <a:solidFill>
                  <a:srgbClr val="404040"/>
                </a:solidFill>
                <a:latin typeface="Times New Roman Bold"/>
              </a:rPr>
              <a:t>C</a:t>
            </a:r>
            <a:r>
              <a:rPr sz="2700" lang="en-US" spc="-195">
                <a:solidFill>
                  <a:srgbClr val="404040"/>
                </a:solidFill>
                <a:latin typeface="Times New Roman Bold"/>
              </a:rPr>
              <a:t>O</a:t>
            </a:r>
            <a:r>
              <a:rPr sz="2700" lang="en-US" spc="-195">
                <a:solidFill>
                  <a:srgbClr val="404040"/>
                </a:solidFill>
                <a:latin typeface="Times New Roman Bold"/>
              </a:rPr>
              <a:t>M</a:t>
            </a:r>
            <a:r>
              <a:rPr sz="2700" lang="en-US" spc="-195">
                <a:solidFill>
                  <a:srgbClr val="404040"/>
                </a:solidFill>
                <a:latin typeface="Times New Roman Bold"/>
              </a:rPr>
              <a:t>P</a:t>
            </a:r>
            <a:r>
              <a:rPr sz="2700" lang="en-US" spc="-195">
                <a:solidFill>
                  <a:srgbClr val="404040"/>
                </a:solidFill>
                <a:latin typeface="Times New Roman Bold"/>
              </a:rPr>
              <a:t>U</a:t>
            </a:r>
            <a:r>
              <a:rPr sz="2700" lang="en-US" spc="-195">
                <a:solidFill>
                  <a:srgbClr val="404040"/>
                </a:solidFill>
                <a:latin typeface="Times New Roman Bold"/>
              </a:rPr>
              <a:t>TER</a:t>
            </a:r>
            <a:r>
              <a:rPr sz="2700" lang="en-US" spc="-195">
                <a:solidFill>
                  <a:srgbClr val="404040"/>
                </a:solidFill>
                <a:latin typeface="Times New Roman Bold"/>
              </a:rPr>
              <a:t> </a:t>
            </a:r>
            <a:r>
              <a:rPr sz="2700" lang="en-US" spc="-195">
                <a:solidFill>
                  <a:srgbClr val="404040"/>
                </a:solidFill>
                <a:latin typeface="Times New Roman Bold"/>
              </a:rPr>
              <a:t>SCIENCE</a:t>
            </a:r>
            <a:r>
              <a:rPr sz="2700" lang="en-US" spc="-195">
                <a:solidFill>
                  <a:srgbClr val="404040"/>
                </a:solidFill>
                <a:latin typeface="Times New Roman Bold"/>
              </a:rPr>
              <a:t> </a:t>
            </a:r>
            <a:r>
              <a:rPr sz="2700" lang="en-US" spc="-195">
                <a:solidFill>
                  <a:srgbClr val="404040"/>
                </a:solidFill>
                <a:latin typeface="Times New Roman Bold"/>
              </a:rPr>
              <a:t>AND</a:t>
            </a:r>
            <a:r>
              <a:rPr sz="2700" lang="en-US" spc="-195">
                <a:solidFill>
                  <a:srgbClr val="404040"/>
                </a:solidFill>
                <a:latin typeface="Times New Roman Bold"/>
              </a:rPr>
              <a:t> </a:t>
            </a:r>
            <a:r>
              <a:rPr sz="2700" lang="en-US" spc="-195">
                <a:solidFill>
                  <a:srgbClr val="404040"/>
                </a:solidFill>
                <a:latin typeface="Times New Roman Bold"/>
              </a:rPr>
              <a:t>ENGINEE</a:t>
            </a:r>
            <a:r>
              <a:rPr sz="2700" lang="en-US" spc="-195">
                <a:solidFill>
                  <a:srgbClr val="404040"/>
                </a:solidFill>
                <a:latin typeface="Times New Roman Bold"/>
              </a:rPr>
              <a:t>RING</a:t>
            </a:r>
            <a:endParaRPr altLang="en-US" lang="zh-CN"/>
          </a:p>
        </p:txBody>
      </p:sp>
      <p:sp>
        <p:nvSpPr>
          <p:cNvPr id="1048595" name="TextBox 21"/>
          <p:cNvSpPr txBox="1"/>
          <p:nvPr/>
        </p:nvSpPr>
        <p:spPr>
          <a:xfrm rot="0">
            <a:off x="1134903" y="3864228"/>
            <a:ext cx="5819775" cy="411481"/>
          </a:xfrm>
          <a:prstGeom prst="rect"/>
        </p:spPr>
        <p:txBody>
          <a:bodyPr anchor="t" bIns="0" lIns="0" rIns="0" rtlCol="0" tIns="0">
            <a:spAutoFit/>
          </a:bodyPr>
          <a:p>
            <a:pPr algn="l">
              <a:lnSpc>
                <a:spcPts val="3240"/>
              </a:lnSpc>
            </a:pPr>
            <a:r>
              <a:rPr sz="2700" lang="en-US" spc="-45">
                <a:solidFill>
                  <a:srgbClr val="404040"/>
                </a:solidFill>
                <a:latin typeface="Arimo Bold"/>
              </a:rPr>
              <a:t>Project name : </a:t>
            </a:r>
            <a:r>
              <a:rPr sz="2700" lang="en-US" spc="-45">
                <a:solidFill>
                  <a:srgbClr val="404040"/>
                </a:solidFill>
                <a:latin typeface="Arimo"/>
              </a:rPr>
              <a:t>Air Quality Monitoring</a:t>
            </a:r>
          </a:p>
        </p:txBody>
      </p:sp>
      <p:sp>
        <p:nvSpPr>
          <p:cNvPr id="1048596" name="TextBox 22"/>
          <p:cNvSpPr txBox="1"/>
          <p:nvPr/>
        </p:nvSpPr>
        <p:spPr>
          <a:xfrm rot="0">
            <a:off x="775429" y="4552950"/>
            <a:ext cx="5694997" cy="3683000"/>
          </a:xfrm>
          <a:prstGeom prst="rect"/>
        </p:spPr>
        <p:txBody>
          <a:bodyPr anchor="t" bIns="0" lIns="0" rIns="0" rtlCol="0" tIns="0">
            <a:spAutoFit/>
          </a:bodyPr>
          <a:p>
            <a:pPr algn="l">
              <a:lnSpc>
                <a:spcPts val="3240"/>
              </a:lnSpc>
            </a:pPr>
            <a:r>
              <a:rPr sz="2700" lang="en-US" spc="-45">
                <a:solidFill>
                  <a:srgbClr val="404040"/>
                </a:solidFill>
                <a:latin typeface="Arimo Bold"/>
              </a:rPr>
              <a:t>Team name	: </a:t>
            </a:r>
            <a:r>
              <a:rPr sz="2700" lang="en-US" spc="-45">
                <a:solidFill>
                  <a:srgbClr val="404040"/>
                </a:solidFill>
                <a:latin typeface="Arimo"/>
              </a:rPr>
              <a:t>Proj_224787_Team_2</a:t>
            </a:r>
          </a:p>
          <a:p>
            <a:pPr algn="l">
              <a:lnSpc>
                <a:spcPts val="3600"/>
              </a:lnSpc>
            </a:pPr>
            <a:r>
              <a:rPr sz="3000" lang="en-US" spc="-262">
                <a:solidFill>
                  <a:srgbClr val="404040"/>
                </a:solidFill>
                <a:latin typeface="Arimo Bold"/>
              </a:rPr>
              <a:t>Team members :</a:t>
            </a:r>
          </a:p>
          <a:p>
            <a:pPr algn="l">
              <a:lnSpc>
                <a:spcPts val="3240"/>
              </a:lnSpc>
            </a:pPr>
          </a:p>
          <a:p>
            <a:pPr algn="l">
              <a:lnSpc>
                <a:spcPts val="4730"/>
              </a:lnSpc>
            </a:pPr>
            <a:r>
              <a:rPr sz="2700" lang="en-US" spc="-43">
                <a:solidFill>
                  <a:srgbClr val="404040"/>
                </a:solidFill>
                <a:latin typeface="Arimo"/>
              </a:rPr>
              <a:t>Sivaram S </a:t>
            </a:r>
            <a:r>
              <a:rPr sz="2700" lang="en-US" spc="-43">
                <a:solidFill>
                  <a:srgbClr val="404040"/>
                </a:solidFill>
                <a:latin typeface="Arimo"/>
              </a:rPr>
              <a:t>(113321104095)  </a:t>
            </a:r>
          </a:p>
          <a:p>
            <a:pPr algn="l">
              <a:lnSpc>
                <a:spcPts val="4730"/>
              </a:lnSpc>
            </a:pPr>
            <a:r>
              <a:rPr sz="2700" lang="en-US" spc="-43">
                <a:solidFill>
                  <a:srgbClr val="404040"/>
                </a:solidFill>
                <a:latin typeface="Arimo"/>
              </a:rPr>
              <a:t>Senthur Murugan (113321104087)</a:t>
            </a:r>
            <a:r>
              <a:rPr sz="2700" lang="en-US" spc="-43">
                <a:solidFill>
                  <a:srgbClr val="404040"/>
                </a:solidFill>
                <a:latin typeface="Arimo"/>
              </a:rPr>
              <a:t> Shanmugham C(113321104091)  </a:t>
            </a:r>
          </a:p>
          <a:p>
            <a:pPr algn="l">
              <a:lnSpc>
                <a:spcPts val="4730"/>
              </a:lnSpc>
            </a:pPr>
            <a:r>
              <a:rPr sz="2700" lang="en-US" spc="-45">
                <a:solidFill>
                  <a:srgbClr val="404040"/>
                </a:solidFill>
                <a:latin typeface="Arimo"/>
              </a:rPr>
              <a:t>Shaik alfiyaz </a:t>
            </a:r>
            <a:r>
              <a:rPr sz="2700" lang="en-US" spc="-45">
                <a:solidFill>
                  <a:srgbClr val="404040"/>
                </a:solidFill>
                <a:latin typeface="Arimo"/>
              </a:rPr>
              <a:t>(113321104088)</a:t>
            </a:r>
          </a:p>
        </p:txBody>
      </p:sp>
      <p:sp>
        <p:nvSpPr>
          <p:cNvPr id="1048597" name="Freeform 23"/>
          <p:cNvSpPr/>
          <p:nvPr/>
        </p:nvSpPr>
        <p:spPr>
          <a:xfrm rot="0" flipH="0" flipV="0">
            <a:off x="528638" y="357188"/>
            <a:ext cx="13873162" cy="1985962"/>
          </a:xfrm>
          <a:custGeom>
            <a:avLst/>
            <a:ahLst/>
            <a:rect l="l" t="t" r="r" b="b"/>
            <a:pathLst>
              <a:path w="13873162" h="1985962">
                <a:moveTo>
                  <a:pt x="0" y="0"/>
                </a:moveTo>
                <a:lnTo>
                  <a:pt x="13873162" y="0"/>
                </a:lnTo>
                <a:lnTo>
                  <a:pt x="13873162" y="1985962"/>
                </a:lnTo>
                <a:lnTo>
                  <a:pt x="0" y="1985962"/>
                </a:lnTo>
                <a:lnTo>
                  <a:pt x="0" y="0"/>
                </a:lnTo>
                <a:close/>
              </a:path>
            </a:pathLst>
          </a:custGeom>
          <a:blipFill>
            <a:blip xmlns:r="http://schemas.openxmlformats.org/officeDocument/2006/relationships" r:embed="rId1"/>
            <a:stretch>
              <a:fillRect l="0" t="-1219" r="0" b="-1219"/>
            </a:stretch>
          </a:blipFill>
        </p:spPr>
      </p:sp>
      <mc:AlternateContent xmlns:mc="http://schemas.openxmlformats.org/markup-compatibility/2006">
        <mc:Choice xmlns:p14="http://schemas.microsoft.com/office/powerpoint/2010/main" Requires="p14">
          <p:contentPart p14:bwMode="auto" r:id="rId2">
            <p14:nvContentPartPr>
              <p14:cNvPr id="1048736" name=""/>
              <p14:cNvContentPartPr/>
              <p14:nvPr/>
            </p14:nvContentPartPr>
            <p14:xfrm>
              <a:off x="0" y="0"/>
              <a:ext cx="0" cy="0"/>
            </p14:xfrm>
          </p:contentPart>
        </mc:Choice>
        <mc:Fallback>
          <p:sp>
            <p:nvSpPr>
              <p:cNvPr id="1048736"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3">
            <p14:nvContentPartPr>
              <p14:cNvPr id="1048737" name=""/>
              <p14:cNvContentPartPr/>
              <p14:nvPr/>
            </p14:nvContentPartPr>
            <p14:xfrm>
              <a:off x="0" y="0"/>
              <a:ext cx="0" cy="0"/>
            </p14:xfrm>
          </p:contentPart>
        </mc:Choice>
        <mc:Fallback>
          <p:sp>
            <p:nvSpPr>
              <p:cNvPr id="1048737"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4">
            <p14:nvContentPartPr>
              <p14:cNvPr id="1048738" name=""/>
              <p14:cNvContentPartPr/>
              <p14:nvPr/>
            </p14:nvContentPartPr>
            <p14:xfrm>
              <a:off x="0" y="0"/>
              <a:ext cx="0" cy="0"/>
            </p14:xfrm>
          </p:contentPart>
        </mc:Choice>
        <mc:Fallback>
          <p:sp>
            <p:nvSpPr>
              <p:cNvPr id="1048738"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5">
            <p14:nvContentPartPr>
              <p14:cNvPr id="1048739" name=""/>
              <p14:cNvContentPartPr/>
              <p14:nvPr/>
            </p14:nvContentPartPr>
            <p14:xfrm>
              <a:off x="0" y="0"/>
              <a:ext cx="0" cy="0"/>
            </p14:xfrm>
          </p:contentPart>
        </mc:Choice>
        <mc:Fallback>
          <p:sp>
            <p:nvSpPr>
              <p:cNvPr id="1048739"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6">
            <p14:nvContentPartPr>
              <p14:cNvPr id="1048740" name=""/>
              <p14:cNvContentPartPr/>
              <p14:nvPr/>
            </p14:nvContentPartPr>
            <p14:xfrm>
              <a:off x="0" y="0"/>
              <a:ext cx="0" cy="0"/>
            </p14:xfrm>
          </p:contentPart>
        </mc:Choice>
        <mc:Fallback>
          <p:sp>
            <p:nvSpPr>
              <p:cNvPr id="1048740"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7">
            <p14:nvContentPartPr>
              <p14:cNvPr id="1048741" name=""/>
              <p14:cNvContentPartPr/>
              <p14:nvPr/>
            </p14:nvContentPartPr>
            <p14:xfrm>
              <a:off x="0" y="0"/>
              <a:ext cx="0" cy="0"/>
            </p14:xfrm>
          </p:contentPart>
        </mc:Choice>
        <mc:Fallback>
          <p:sp>
            <p:nvSpPr>
              <p:cNvPr id="1048741"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8">
            <p14:nvContentPartPr>
              <p14:cNvPr id="1048742" name=""/>
              <p14:cNvContentPartPr/>
              <p14:nvPr/>
            </p14:nvContentPartPr>
            <p14:xfrm>
              <a:off x="0" y="0"/>
              <a:ext cx="0" cy="0"/>
            </p14:xfrm>
          </p:contentPart>
        </mc:Choice>
        <mc:Fallback>
          <p:sp>
            <p:nvSpPr>
              <p:cNvPr id="1048742"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9">
            <p14:nvContentPartPr>
              <p14:cNvPr id="1048743" name=""/>
              <p14:cNvContentPartPr/>
              <p14:nvPr/>
            </p14:nvContentPartPr>
            <p14:xfrm>
              <a:off x="0" y="0"/>
              <a:ext cx="0" cy="0"/>
            </p14:xfrm>
          </p:contentPart>
        </mc:Choice>
        <mc:Fallback>
          <p:sp>
            <p:nvSpPr>
              <p:cNvPr id="1048743"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10">
            <p14:nvContentPartPr>
              <p14:cNvPr id="1048744" name=""/>
              <p14:cNvContentPartPr/>
              <p14:nvPr/>
            </p14:nvContentPartPr>
            <p14:xfrm>
              <a:off x="0" y="0"/>
              <a:ext cx="0" cy="0"/>
            </p14:xfrm>
          </p:contentPart>
        </mc:Choice>
        <mc:Fallback>
          <p:sp>
            <p:nvSpPr>
              <p:cNvPr id="1048744"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11">
            <p14:nvContentPartPr>
              <p14:cNvPr id="1048745" name=""/>
              <p14:cNvContentPartPr/>
              <p14:nvPr/>
            </p14:nvContentPartPr>
            <p14:xfrm>
              <a:off x="0" y="0"/>
              <a:ext cx="0" cy="0"/>
            </p14:xfrm>
          </p:contentPart>
        </mc:Choice>
        <mc:Fallback>
          <p:sp>
            <p:nvSpPr>
              <p:cNvPr id="1048745" name=""/>
              <p:cNvSpPr/>
              <p:nvPr/>
            </p:nvSpPr>
            <p:spPr>
              <a:xfrm>
                <a:off x="0" y="0"/>
                <a:ext cx="0" cy="0"/>
              </a:xfrm>
            </p:spPr>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8" name="AutoShape 2"/>
          <p:cNvSpPr/>
          <p:nvPr/>
        </p:nvSpPr>
        <p:spPr>
          <a:xfrm rot="4791364">
            <a:off x="9738483" y="5143500"/>
            <a:ext cx="10464870" cy="0"/>
          </a:xfrm>
          <a:prstGeom prst="line"/>
          <a:ln w="9525" cap="rnd">
            <a:solidFill>
              <a:srgbClr val="FFFFFF"/>
            </a:solidFill>
            <a:prstDash val="solid"/>
            <a:headEnd type="none" w="sm" len="sm"/>
            <a:tailEnd type="none" w="sm" len="sm"/>
          </a:ln>
        </p:spPr>
      </p:sp>
      <p:sp>
        <p:nvSpPr>
          <p:cNvPr id="1048599" name="AutoShape 3"/>
          <p:cNvSpPr/>
          <p:nvPr/>
        </p:nvSpPr>
        <p:spPr>
          <a:xfrm rot="8776573">
            <a:off x="10406482" y="7904560"/>
            <a:ext cx="8608175" cy="0"/>
          </a:xfrm>
          <a:prstGeom prst="line"/>
          <a:ln w="9525" cap="rnd">
            <a:solidFill>
              <a:srgbClr val="FFFFFF"/>
            </a:solidFill>
            <a:prstDash val="solid"/>
            <a:headEnd type="none" w="sm" len="sm"/>
            <a:tailEnd type="none" w="sm" len="sm"/>
          </a:ln>
        </p:spPr>
      </p:sp>
      <p:grpSp>
        <p:nvGrpSpPr>
          <p:cNvPr id="32" name="Group 4"/>
          <p:cNvGrpSpPr/>
          <p:nvPr/>
        </p:nvGrpSpPr>
        <p:grpSpPr>
          <a:xfrm rot="0">
            <a:off x="13772214" y="-12700"/>
            <a:ext cx="4511024" cy="10299701"/>
            <a:chOff x="0" y="0"/>
            <a:chExt cx="6014698" cy="13732934"/>
          </a:xfrm>
        </p:grpSpPr>
        <p:sp>
          <p:nvSpPr>
            <p:cNvPr id="1048600" name="Freeform 5"/>
            <p:cNvSpPr/>
            <p:nvPr/>
          </p:nvSpPr>
          <p:spPr>
            <a:xfrm rot="0" flipH="0" flipV="0">
              <a:off x="0" y="0"/>
              <a:ext cx="6014720" cy="13732890"/>
            </a:xfrm>
            <a:custGeom>
              <a:avLst/>
              <a:ahLst/>
              <a:rect l="l" t="t" r="r" b="b"/>
              <a:pathLst>
                <a:path w="6014720" h="1373289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id="33" name="Group 6"/>
          <p:cNvGrpSpPr/>
          <p:nvPr/>
        </p:nvGrpSpPr>
        <p:grpSpPr>
          <a:xfrm rot="0">
            <a:off x="14405163" y="-12700"/>
            <a:ext cx="3882837" cy="10299701"/>
            <a:chOff x="0" y="0"/>
            <a:chExt cx="5177116" cy="13732934"/>
          </a:xfrm>
        </p:grpSpPr>
        <p:sp>
          <p:nvSpPr>
            <p:cNvPr id="1048601" name="Freeform 7"/>
            <p:cNvSpPr/>
            <p:nvPr/>
          </p:nvSpPr>
          <p:spPr>
            <a:xfrm rot="0" flipH="0" flipV="0">
              <a:off x="0" y="0"/>
              <a:ext cx="5177155" cy="13732890"/>
            </a:xfrm>
            <a:custGeom>
              <a:avLst/>
              <a:ahLst/>
              <a:rect l="l" t="t" r="r" b="b"/>
              <a:pathLst>
                <a:path w="5177155" h="13732890">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id="34" name="Group 8"/>
          <p:cNvGrpSpPr/>
          <p:nvPr/>
        </p:nvGrpSpPr>
        <p:grpSpPr>
          <a:xfrm rot="0">
            <a:off x="13398499" y="4572000"/>
            <a:ext cx="4889501" cy="5715000"/>
            <a:chOff x="0" y="0"/>
            <a:chExt cx="6519334" cy="7620000"/>
          </a:xfrm>
        </p:grpSpPr>
        <p:sp>
          <p:nvSpPr>
            <p:cNvPr id="1048602" name="Freeform 9"/>
            <p:cNvSpPr/>
            <p:nvPr/>
          </p:nvSpPr>
          <p:spPr>
            <a:xfrm rot="0" flipH="0" flipV="0">
              <a:off x="0" y="0"/>
              <a:ext cx="6519291" cy="7620000"/>
            </a:xfrm>
            <a:custGeom>
              <a:avLst/>
              <a:ahLst/>
              <a:rect l="l" t="t" r="r" b="b"/>
              <a:pathLst>
                <a:path w="6519291" h="7620000">
                  <a:moveTo>
                    <a:pt x="0" y="7620000"/>
                  </a:moveTo>
                  <a:lnTo>
                    <a:pt x="6519291" y="0"/>
                  </a:lnTo>
                  <a:lnTo>
                    <a:pt x="6519291" y="7620000"/>
                  </a:lnTo>
                  <a:close/>
                </a:path>
              </a:pathLst>
            </a:custGeom>
            <a:solidFill>
              <a:srgbClr val="54A021">
                <a:alpha val="71765"/>
              </a:srgbClr>
            </a:solidFill>
          </p:spPr>
        </p:sp>
      </p:grpSp>
      <p:grpSp>
        <p:nvGrpSpPr>
          <p:cNvPr id="35" name="Group 10"/>
          <p:cNvGrpSpPr/>
          <p:nvPr/>
        </p:nvGrpSpPr>
        <p:grpSpPr>
          <a:xfrm rot="0">
            <a:off x="14001750" y="-12700"/>
            <a:ext cx="4281489" cy="10299701"/>
            <a:chOff x="0" y="0"/>
            <a:chExt cx="5708652" cy="13732934"/>
          </a:xfrm>
        </p:grpSpPr>
        <p:sp>
          <p:nvSpPr>
            <p:cNvPr id="1048603" name="Freeform 11"/>
            <p:cNvSpPr/>
            <p:nvPr/>
          </p:nvSpPr>
          <p:spPr>
            <a:xfrm rot="0" flipH="0" flipV="0">
              <a:off x="0" y="0"/>
              <a:ext cx="5708650" cy="13732890"/>
            </a:xfrm>
            <a:custGeom>
              <a:avLst/>
              <a:ahLst/>
              <a:rect l="l" t="t" r="r" b="b"/>
              <a:pathLst>
                <a:path w="5708650" h="1373289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id="36" name="Group 12"/>
          <p:cNvGrpSpPr/>
          <p:nvPr/>
        </p:nvGrpSpPr>
        <p:grpSpPr>
          <a:xfrm rot="0">
            <a:off x="16348095" y="-12700"/>
            <a:ext cx="1935141" cy="10299701"/>
            <a:chOff x="0" y="0"/>
            <a:chExt cx="2580188" cy="13732934"/>
          </a:xfrm>
        </p:grpSpPr>
        <p:sp>
          <p:nvSpPr>
            <p:cNvPr id="1048604" name="Freeform 13"/>
            <p:cNvSpPr/>
            <p:nvPr/>
          </p:nvSpPr>
          <p:spPr>
            <a:xfrm rot="0" flipH="0" flipV="0">
              <a:off x="0" y="0"/>
              <a:ext cx="2580259" cy="13732890"/>
            </a:xfrm>
            <a:custGeom>
              <a:avLst/>
              <a:ahLst/>
              <a:rect l="l" t="t" r="r" b="b"/>
              <a:pathLst>
                <a:path w="2580259" h="13732890">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id="37" name="Group 14"/>
          <p:cNvGrpSpPr/>
          <p:nvPr/>
        </p:nvGrpSpPr>
        <p:grpSpPr>
          <a:xfrm rot="0">
            <a:off x="16408499" y="-12700"/>
            <a:ext cx="1874737" cy="10299701"/>
            <a:chOff x="0" y="0"/>
            <a:chExt cx="2499650" cy="13732934"/>
          </a:xfrm>
        </p:grpSpPr>
        <p:sp>
          <p:nvSpPr>
            <p:cNvPr id="1048605" name="Freeform 15"/>
            <p:cNvSpPr/>
            <p:nvPr/>
          </p:nvSpPr>
          <p:spPr>
            <a:xfrm rot="0" flipH="0" flipV="0">
              <a:off x="0" y="0"/>
              <a:ext cx="2499614" cy="13732890"/>
            </a:xfrm>
            <a:custGeom>
              <a:avLst/>
              <a:ahLst/>
              <a:rect l="l" t="t" r="r" b="b"/>
              <a:pathLst>
                <a:path w="2499614" h="13732890">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id="38" name="Group 16"/>
          <p:cNvGrpSpPr/>
          <p:nvPr/>
        </p:nvGrpSpPr>
        <p:grpSpPr>
          <a:xfrm rot="0">
            <a:off x="15557499" y="5384800"/>
            <a:ext cx="2725738" cy="4902200"/>
            <a:chOff x="0" y="0"/>
            <a:chExt cx="3634318" cy="6536266"/>
          </a:xfrm>
        </p:grpSpPr>
        <p:sp>
          <p:nvSpPr>
            <p:cNvPr id="1048606" name="Freeform 17"/>
            <p:cNvSpPr/>
            <p:nvPr/>
          </p:nvSpPr>
          <p:spPr>
            <a:xfrm rot="0" flipH="0" flipV="0">
              <a:off x="0" y="0"/>
              <a:ext cx="3634359" cy="6536309"/>
            </a:xfrm>
            <a:custGeom>
              <a:avLst/>
              <a:ahLst/>
              <a:rect l="l" t="t" r="r" b="b"/>
              <a:pathLst>
                <a:path w="3634359" h="6536309">
                  <a:moveTo>
                    <a:pt x="0" y="6536309"/>
                  </a:moveTo>
                  <a:lnTo>
                    <a:pt x="3634359" y="0"/>
                  </a:lnTo>
                  <a:lnTo>
                    <a:pt x="3634359" y="6536309"/>
                  </a:lnTo>
                  <a:close/>
                </a:path>
              </a:pathLst>
            </a:custGeom>
            <a:solidFill>
              <a:srgbClr val="90C226">
                <a:alpha val="80000"/>
              </a:srgbClr>
            </a:solidFill>
          </p:spPr>
        </p:sp>
      </p:grpSp>
      <p:grpSp>
        <p:nvGrpSpPr>
          <p:cNvPr id="39" name="Group 18"/>
          <p:cNvGrpSpPr/>
          <p:nvPr/>
        </p:nvGrpSpPr>
        <p:grpSpPr>
          <a:xfrm rot="0">
            <a:off x="0" y="6019800"/>
            <a:ext cx="673100" cy="4267200"/>
            <a:chOff x="0" y="0"/>
            <a:chExt cx="897466" cy="5689600"/>
          </a:xfrm>
        </p:grpSpPr>
        <p:sp>
          <p:nvSpPr>
            <p:cNvPr id="1048607" name="Freeform 19"/>
            <p:cNvSpPr/>
            <p:nvPr/>
          </p:nvSpPr>
          <p:spPr>
            <a:xfrm rot="0" flipH="0" flipV="0">
              <a:off x="0" y="0"/>
              <a:ext cx="897509" cy="5689600"/>
            </a:xfrm>
            <a:custGeom>
              <a:avLst/>
              <a:ahLst/>
              <a:rect l="l" t="t" r="r" b="b"/>
              <a:pathLst>
                <a:path w="897509" h="5689600">
                  <a:moveTo>
                    <a:pt x="0" y="5689600"/>
                  </a:moveTo>
                  <a:lnTo>
                    <a:pt x="0" y="0"/>
                  </a:lnTo>
                  <a:lnTo>
                    <a:pt x="897509" y="5689600"/>
                  </a:lnTo>
                  <a:close/>
                </a:path>
              </a:pathLst>
            </a:custGeom>
            <a:solidFill>
              <a:srgbClr val="90C226">
                <a:alpha val="84706"/>
              </a:srgbClr>
            </a:solidFill>
          </p:spPr>
        </p:sp>
      </p:grpSp>
      <p:sp>
        <p:nvSpPr>
          <p:cNvPr id="1048608" name="TextBox 20"/>
          <p:cNvSpPr txBox="1"/>
          <p:nvPr/>
        </p:nvSpPr>
        <p:spPr>
          <a:xfrm rot="0">
            <a:off x="1107441" y="960120"/>
            <a:ext cx="3258819" cy="822961"/>
          </a:xfrm>
          <a:prstGeom prst="rect"/>
        </p:spPr>
        <p:txBody>
          <a:bodyPr anchor="t" bIns="0" lIns="0" rIns="0" rtlCol="0" tIns="0">
            <a:spAutoFit/>
          </a:bodyPr>
          <a:p>
            <a:pPr algn="ctr">
              <a:lnSpc>
                <a:spcPts val="6480"/>
              </a:lnSpc>
            </a:pPr>
            <a:r>
              <a:rPr sz="5400" lang="en-US" spc="50">
                <a:solidFill>
                  <a:srgbClr val="90C226"/>
                </a:solidFill>
                <a:latin typeface="TT Rounds Condensed Bold"/>
              </a:rPr>
              <a:t>Project</a:t>
            </a:r>
          </a:p>
        </p:txBody>
      </p:sp>
      <p:sp>
        <p:nvSpPr>
          <p:cNvPr id="1048609" name="TextBox 21"/>
          <p:cNvSpPr txBox="1"/>
          <p:nvPr/>
        </p:nvSpPr>
        <p:spPr>
          <a:xfrm rot="0">
            <a:off x="1092754" y="2994660"/>
            <a:ext cx="13152596" cy="3840480"/>
          </a:xfrm>
          <a:prstGeom prst="rect"/>
        </p:spPr>
        <p:txBody>
          <a:bodyPr anchor="t" bIns="0" lIns="0" rIns="0" rtlCol="0" tIns="0">
            <a:spAutoFit/>
          </a:bodyPr>
          <a:p>
            <a:pPr algn="l" indent="-380048" lvl="1" marL="760095">
              <a:lnSpc>
                <a:spcPts val="5040"/>
              </a:lnSpc>
              <a:buFont typeface="Arial"/>
              <a:buChar char="•"/>
            </a:pPr>
            <a:r>
              <a:rPr sz="4200" lang="en-US">
                <a:solidFill>
                  <a:srgbClr val="404040"/>
                </a:solidFill>
                <a:latin typeface="Times New Roman"/>
              </a:rPr>
              <a:t>This Internet of Things project uses a MQ135 sensor and a Raspberry Pi to monitor air quality. The goal is to gather data on current air quality and transfer it to a distant server for analysis. Sensor calibration, data transfer, and server configuration are among the prerequisites.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0" name="AutoShape 2"/>
          <p:cNvSpPr/>
          <p:nvPr/>
        </p:nvSpPr>
        <p:spPr>
          <a:xfrm rot="4791364">
            <a:off x="9738483" y="5143500"/>
            <a:ext cx="10464870" cy="0"/>
          </a:xfrm>
          <a:prstGeom prst="line"/>
          <a:ln w="9525" cap="rnd">
            <a:solidFill>
              <a:srgbClr val="FFFFFF"/>
            </a:solidFill>
            <a:prstDash val="solid"/>
            <a:headEnd type="none" w="sm" len="sm"/>
            <a:tailEnd type="none" w="sm" len="sm"/>
          </a:ln>
        </p:spPr>
      </p:sp>
      <p:sp>
        <p:nvSpPr>
          <p:cNvPr id="1048611" name="AutoShape 3"/>
          <p:cNvSpPr/>
          <p:nvPr/>
        </p:nvSpPr>
        <p:spPr>
          <a:xfrm rot="8776573">
            <a:off x="10406482" y="7904560"/>
            <a:ext cx="8608175" cy="0"/>
          </a:xfrm>
          <a:prstGeom prst="line"/>
          <a:ln w="9525" cap="rnd">
            <a:solidFill>
              <a:srgbClr val="FFFFFF"/>
            </a:solidFill>
            <a:prstDash val="solid"/>
            <a:headEnd type="none" w="sm" len="sm"/>
            <a:tailEnd type="none" w="sm" len="sm"/>
          </a:ln>
        </p:spPr>
      </p:sp>
      <p:grpSp>
        <p:nvGrpSpPr>
          <p:cNvPr id="41" name="Group 4"/>
          <p:cNvGrpSpPr/>
          <p:nvPr/>
        </p:nvGrpSpPr>
        <p:grpSpPr>
          <a:xfrm rot="0">
            <a:off x="13772214" y="-12700"/>
            <a:ext cx="4511024" cy="10299701"/>
            <a:chOff x="0" y="0"/>
            <a:chExt cx="6014698" cy="13732934"/>
          </a:xfrm>
        </p:grpSpPr>
        <p:sp>
          <p:nvSpPr>
            <p:cNvPr id="1048612" name="Freeform 5"/>
            <p:cNvSpPr/>
            <p:nvPr/>
          </p:nvSpPr>
          <p:spPr>
            <a:xfrm rot="0" flipH="0" flipV="0">
              <a:off x="0" y="0"/>
              <a:ext cx="6014720" cy="13732890"/>
            </a:xfrm>
            <a:custGeom>
              <a:avLst/>
              <a:ahLst/>
              <a:rect l="l" t="t" r="r" b="b"/>
              <a:pathLst>
                <a:path w="6014720" h="1373289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id="42" name="Group 6"/>
          <p:cNvGrpSpPr/>
          <p:nvPr/>
        </p:nvGrpSpPr>
        <p:grpSpPr>
          <a:xfrm rot="0">
            <a:off x="14405163" y="-12700"/>
            <a:ext cx="3882837" cy="10299701"/>
            <a:chOff x="0" y="0"/>
            <a:chExt cx="5177116" cy="13732934"/>
          </a:xfrm>
        </p:grpSpPr>
        <p:sp>
          <p:nvSpPr>
            <p:cNvPr id="1048613" name="Freeform 7"/>
            <p:cNvSpPr/>
            <p:nvPr/>
          </p:nvSpPr>
          <p:spPr>
            <a:xfrm rot="0" flipH="0" flipV="0">
              <a:off x="0" y="0"/>
              <a:ext cx="5177155" cy="13732890"/>
            </a:xfrm>
            <a:custGeom>
              <a:avLst/>
              <a:ahLst/>
              <a:rect l="l" t="t" r="r" b="b"/>
              <a:pathLst>
                <a:path w="5177155" h="13732890">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id="43" name="Group 8"/>
          <p:cNvGrpSpPr/>
          <p:nvPr/>
        </p:nvGrpSpPr>
        <p:grpSpPr>
          <a:xfrm rot="0">
            <a:off x="13398499" y="4572000"/>
            <a:ext cx="4889501" cy="5715000"/>
            <a:chOff x="0" y="0"/>
            <a:chExt cx="6519334" cy="7620000"/>
          </a:xfrm>
        </p:grpSpPr>
        <p:sp>
          <p:nvSpPr>
            <p:cNvPr id="1048614" name="Freeform 9"/>
            <p:cNvSpPr/>
            <p:nvPr/>
          </p:nvSpPr>
          <p:spPr>
            <a:xfrm rot="0" flipH="0" flipV="0">
              <a:off x="0" y="0"/>
              <a:ext cx="6519291" cy="7620000"/>
            </a:xfrm>
            <a:custGeom>
              <a:avLst/>
              <a:ahLst/>
              <a:rect l="l" t="t" r="r" b="b"/>
              <a:pathLst>
                <a:path w="6519291" h="7620000">
                  <a:moveTo>
                    <a:pt x="0" y="7620000"/>
                  </a:moveTo>
                  <a:lnTo>
                    <a:pt x="6519291" y="0"/>
                  </a:lnTo>
                  <a:lnTo>
                    <a:pt x="6519291" y="7620000"/>
                  </a:lnTo>
                  <a:close/>
                </a:path>
              </a:pathLst>
            </a:custGeom>
            <a:solidFill>
              <a:srgbClr val="54A021">
                <a:alpha val="71765"/>
              </a:srgbClr>
            </a:solidFill>
          </p:spPr>
        </p:sp>
      </p:grpSp>
      <p:grpSp>
        <p:nvGrpSpPr>
          <p:cNvPr id="44" name="Group 10"/>
          <p:cNvGrpSpPr/>
          <p:nvPr/>
        </p:nvGrpSpPr>
        <p:grpSpPr>
          <a:xfrm rot="0">
            <a:off x="14001750" y="-12700"/>
            <a:ext cx="4281489" cy="10299701"/>
            <a:chOff x="0" y="0"/>
            <a:chExt cx="5708652" cy="13732934"/>
          </a:xfrm>
        </p:grpSpPr>
        <p:sp>
          <p:nvSpPr>
            <p:cNvPr id="1048615" name="Freeform 11"/>
            <p:cNvSpPr/>
            <p:nvPr/>
          </p:nvSpPr>
          <p:spPr>
            <a:xfrm rot="0" flipH="0" flipV="0">
              <a:off x="0" y="0"/>
              <a:ext cx="5708650" cy="13732890"/>
            </a:xfrm>
            <a:custGeom>
              <a:avLst/>
              <a:ahLst/>
              <a:rect l="l" t="t" r="r" b="b"/>
              <a:pathLst>
                <a:path w="5708650" h="1373289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id="45" name="Group 12"/>
          <p:cNvGrpSpPr/>
          <p:nvPr/>
        </p:nvGrpSpPr>
        <p:grpSpPr>
          <a:xfrm rot="0">
            <a:off x="16348095" y="-12700"/>
            <a:ext cx="1935141" cy="10299701"/>
            <a:chOff x="0" y="0"/>
            <a:chExt cx="2580188" cy="13732934"/>
          </a:xfrm>
        </p:grpSpPr>
        <p:sp>
          <p:nvSpPr>
            <p:cNvPr id="1048616" name="Freeform 13"/>
            <p:cNvSpPr/>
            <p:nvPr/>
          </p:nvSpPr>
          <p:spPr>
            <a:xfrm rot="0" flipH="0" flipV="0">
              <a:off x="0" y="0"/>
              <a:ext cx="2580259" cy="13732890"/>
            </a:xfrm>
            <a:custGeom>
              <a:avLst/>
              <a:ahLst/>
              <a:rect l="l" t="t" r="r" b="b"/>
              <a:pathLst>
                <a:path w="2580259" h="13732890">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id="46" name="Group 14"/>
          <p:cNvGrpSpPr/>
          <p:nvPr/>
        </p:nvGrpSpPr>
        <p:grpSpPr>
          <a:xfrm rot="0">
            <a:off x="16408499" y="-12700"/>
            <a:ext cx="1874737" cy="10299701"/>
            <a:chOff x="0" y="0"/>
            <a:chExt cx="2499650" cy="13732934"/>
          </a:xfrm>
        </p:grpSpPr>
        <p:sp>
          <p:nvSpPr>
            <p:cNvPr id="1048617" name="Freeform 15"/>
            <p:cNvSpPr/>
            <p:nvPr/>
          </p:nvSpPr>
          <p:spPr>
            <a:xfrm rot="0" flipH="0" flipV="0">
              <a:off x="0" y="0"/>
              <a:ext cx="2499614" cy="13732890"/>
            </a:xfrm>
            <a:custGeom>
              <a:avLst/>
              <a:ahLst/>
              <a:rect l="l" t="t" r="r" b="b"/>
              <a:pathLst>
                <a:path w="2499614" h="13732890">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id="47" name="Group 16"/>
          <p:cNvGrpSpPr/>
          <p:nvPr/>
        </p:nvGrpSpPr>
        <p:grpSpPr>
          <a:xfrm rot="0">
            <a:off x="15557499" y="5384800"/>
            <a:ext cx="2725738" cy="4902200"/>
            <a:chOff x="0" y="0"/>
            <a:chExt cx="3634318" cy="6536266"/>
          </a:xfrm>
        </p:grpSpPr>
        <p:sp>
          <p:nvSpPr>
            <p:cNvPr id="1048618" name="Freeform 17"/>
            <p:cNvSpPr/>
            <p:nvPr/>
          </p:nvSpPr>
          <p:spPr>
            <a:xfrm rot="0" flipH="0" flipV="0">
              <a:off x="0" y="0"/>
              <a:ext cx="3634359" cy="6536309"/>
            </a:xfrm>
            <a:custGeom>
              <a:avLst/>
              <a:ahLst/>
              <a:rect l="l" t="t" r="r" b="b"/>
              <a:pathLst>
                <a:path w="3634359" h="6536309">
                  <a:moveTo>
                    <a:pt x="0" y="6536309"/>
                  </a:moveTo>
                  <a:lnTo>
                    <a:pt x="3634359" y="0"/>
                  </a:lnTo>
                  <a:lnTo>
                    <a:pt x="3634359" y="6536309"/>
                  </a:lnTo>
                  <a:close/>
                </a:path>
              </a:pathLst>
            </a:custGeom>
            <a:solidFill>
              <a:srgbClr val="90C226">
                <a:alpha val="80000"/>
              </a:srgbClr>
            </a:solidFill>
          </p:spPr>
        </p:sp>
      </p:grpSp>
      <p:grpSp>
        <p:nvGrpSpPr>
          <p:cNvPr id="48" name="Group 18"/>
          <p:cNvGrpSpPr/>
          <p:nvPr/>
        </p:nvGrpSpPr>
        <p:grpSpPr>
          <a:xfrm rot="0">
            <a:off x="0" y="6019800"/>
            <a:ext cx="673100" cy="4267200"/>
            <a:chOff x="0" y="0"/>
            <a:chExt cx="897466" cy="5689600"/>
          </a:xfrm>
        </p:grpSpPr>
        <p:sp>
          <p:nvSpPr>
            <p:cNvPr id="1048619" name="Freeform 19"/>
            <p:cNvSpPr/>
            <p:nvPr/>
          </p:nvSpPr>
          <p:spPr>
            <a:xfrm rot="0" flipH="0" flipV="0">
              <a:off x="0" y="0"/>
              <a:ext cx="897509" cy="5689600"/>
            </a:xfrm>
            <a:custGeom>
              <a:avLst/>
              <a:ahLst/>
              <a:rect l="l" t="t" r="r" b="b"/>
              <a:pathLst>
                <a:path w="897509" h="5689600">
                  <a:moveTo>
                    <a:pt x="0" y="5689600"/>
                  </a:moveTo>
                  <a:lnTo>
                    <a:pt x="0" y="0"/>
                  </a:lnTo>
                  <a:lnTo>
                    <a:pt x="897509" y="5689600"/>
                  </a:lnTo>
                  <a:close/>
                </a:path>
              </a:pathLst>
            </a:custGeom>
            <a:solidFill>
              <a:srgbClr val="90C226">
                <a:alpha val="84706"/>
              </a:srgbClr>
            </a:solidFill>
          </p:spPr>
        </p:sp>
      </p:grpSp>
      <p:sp>
        <p:nvSpPr>
          <p:cNvPr id="1048620" name="TextBox 20"/>
          <p:cNvSpPr txBox="1"/>
          <p:nvPr/>
        </p:nvSpPr>
        <p:spPr>
          <a:xfrm rot="0">
            <a:off x="1107441" y="960120"/>
            <a:ext cx="4630419" cy="822961"/>
          </a:xfrm>
          <a:prstGeom prst="rect"/>
        </p:spPr>
        <p:txBody>
          <a:bodyPr anchor="t" bIns="0" lIns="0" rIns="0" rtlCol="0" tIns="0">
            <a:spAutoFit/>
          </a:bodyPr>
          <a:p>
            <a:pPr algn="ctr">
              <a:lnSpc>
                <a:spcPts val="6480"/>
              </a:lnSpc>
            </a:pPr>
            <a:r>
              <a:rPr sz="5400" lang="en-US" spc="50">
                <a:solidFill>
                  <a:srgbClr val="90C226"/>
                </a:solidFill>
                <a:latin typeface="TT Rounds Condensed Bold"/>
              </a:rPr>
              <a:t>Requirements</a:t>
            </a:r>
          </a:p>
        </p:txBody>
      </p:sp>
      <p:sp>
        <p:nvSpPr>
          <p:cNvPr id="1048621" name="TextBox 21"/>
          <p:cNvSpPr txBox="1"/>
          <p:nvPr/>
        </p:nvSpPr>
        <p:spPr>
          <a:xfrm rot="0">
            <a:off x="1005840" y="2493645"/>
            <a:ext cx="12747647" cy="5029200"/>
          </a:xfrm>
          <a:prstGeom prst="rect"/>
        </p:spPr>
        <p:txBody>
          <a:bodyPr anchor="t" bIns="0" lIns="0" rIns="0" rtlCol="0" tIns="0">
            <a:spAutoFit/>
          </a:bodyPr>
          <a:p>
            <a:pPr algn="l" indent="-271462" lvl="1" marL="542925">
              <a:lnSpc>
                <a:spcPts val="3600"/>
              </a:lnSpc>
              <a:buFont typeface="Arial"/>
              <a:buChar char="•"/>
            </a:pPr>
            <a:r>
              <a:rPr sz="3000" lang="en-US">
                <a:solidFill>
                  <a:srgbClr val="404040"/>
                </a:solidFill>
                <a:latin typeface="Times New Roman Bold"/>
              </a:rPr>
              <a:t>Sensors</a:t>
            </a:r>
            <a:r>
              <a:rPr sz="3000" lang="en-US">
                <a:solidFill>
                  <a:srgbClr val="404040"/>
                </a:solidFill>
                <a:latin typeface="Times New Roman"/>
              </a:rPr>
              <a:t>: Air quality sensors to measure parameters such as PM2.5, PM10, CO2, CO, temperature, and humidity.</a:t>
            </a:r>
          </a:p>
          <a:p>
            <a:pPr algn="l" indent="-271462" lvl="1" marL="542925">
              <a:lnSpc>
                <a:spcPts val="3600"/>
              </a:lnSpc>
              <a:buFont typeface="Arial"/>
              <a:buChar char="•"/>
            </a:pPr>
            <a:r>
              <a:rPr sz="3000" lang="en-US">
                <a:solidFill>
                  <a:srgbClr val="404040"/>
                </a:solidFill>
                <a:latin typeface="Times New Roman Bold"/>
              </a:rPr>
              <a:t>Microcontrollers</a:t>
            </a:r>
            <a:r>
              <a:rPr sz="3000" lang="en-US">
                <a:solidFill>
                  <a:srgbClr val="404040"/>
                </a:solidFill>
                <a:latin typeface="Times New Roman"/>
              </a:rPr>
              <a:t>: Devices like Arduino or Raspberry Pi to collect data from sensors and transmit it to a central server.</a:t>
            </a:r>
          </a:p>
          <a:p>
            <a:pPr algn="l" indent="-271462" lvl="1" marL="542925">
              <a:lnSpc>
                <a:spcPts val="3600"/>
              </a:lnSpc>
              <a:buFont typeface="Arial"/>
              <a:buChar char="•"/>
            </a:pPr>
            <a:r>
              <a:rPr sz="3000" lang="en-US">
                <a:solidFill>
                  <a:srgbClr val="404040"/>
                </a:solidFill>
                <a:latin typeface="Times New Roman Bold"/>
              </a:rPr>
              <a:t>Central Server: </a:t>
            </a:r>
            <a:r>
              <a:rPr sz="3000" lang="en-US">
                <a:solidFill>
                  <a:srgbClr val="404040"/>
                </a:solidFill>
                <a:latin typeface="Times New Roman"/>
              </a:rPr>
              <a:t>A cloud-based server to receive, store, and process the sensor data.</a:t>
            </a:r>
          </a:p>
          <a:p>
            <a:pPr algn="l" indent="-271462" lvl="1" marL="542925">
              <a:lnSpc>
                <a:spcPts val="3600"/>
              </a:lnSpc>
              <a:buFont typeface="Arial"/>
              <a:buChar char="•"/>
            </a:pPr>
            <a:r>
              <a:rPr sz="3000" lang="en-US">
                <a:solidFill>
                  <a:srgbClr val="404040"/>
                </a:solidFill>
                <a:latin typeface="Times New Roman Bold"/>
              </a:rPr>
              <a:t>Database</a:t>
            </a:r>
            <a:r>
              <a:rPr sz="3000" lang="en-US">
                <a:solidFill>
                  <a:srgbClr val="404040"/>
                </a:solidFill>
                <a:latin typeface="Times New Roman"/>
              </a:rPr>
              <a:t>: A database system for data storage and retrieval.</a:t>
            </a:r>
          </a:p>
          <a:p>
            <a:pPr algn="l" indent="-271462" lvl="1" marL="542925">
              <a:lnSpc>
                <a:spcPts val="3600"/>
              </a:lnSpc>
              <a:buFont typeface="Arial"/>
              <a:buChar char="•"/>
            </a:pPr>
            <a:r>
              <a:rPr sz="3000" lang="en-US">
                <a:solidFill>
                  <a:srgbClr val="404040"/>
                </a:solidFill>
                <a:latin typeface="Times New Roman Bold"/>
              </a:rPr>
              <a:t>Web Application</a:t>
            </a:r>
            <a:r>
              <a:rPr sz="3000" lang="en-US">
                <a:solidFill>
                  <a:srgbClr val="404040"/>
                </a:solidFill>
                <a:latin typeface="Times New Roman"/>
              </a:rPr>
              <a:t>: A user-friendly web application for data visualization and user interaction.</a:t>
            </a:r>
          </a:p>
          <a:p>
            <a:pPr algn="l" indent="-271462" lvl="1" marL="542925">
              <a:lnSpc>
                <a:spcPts val="3600"/>
              </a:lnSpc>
              <a:buFont typeface="Arial"/>
              <a:buChar char="•"/>
            </a:pPr>
            <a:r>
              <a:rPr sz="3000" lang="en-US">
                <a:solidFill>
                  <a:srgbClr val="404040"/>
                </a:solidFill>
                <a:latin typeface="Times New Roman Bold"/>
              </a:rPr>
              <a:t>Communication Protocols</a:t>
            </a:r>
            <a:r>
              <a:rPr sz="3000" lang="en-US">
                <a:solidFill>
                  <a:srgbClr val="404040"/>
                </a:solidFill>
                <a:latin typeface="Times New Roman"/>
              </a:rPr>
              <a:t>: MQTT or HTTP for data transmission from sensors to the server.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2" name="AutoShape 2"/>
          <p:cNvSpPr/>
          <p:nvPr/>
        </p:nvSpPr>
        <p:spPr>
          <a:xfrm rot="4791364">
            <a:off x="9738483" y="5143500"/>
            <a:ext cx="10464870" cy="0"/>
          </a:xfrm>
          <a:prstGeom prst="line"/>
          <a:ln w="9525" cap="rnd">
            <a:solidFill>
              <a:srgbClr val="FFFFFF"/>
            </a:solidFill>
            <a:prstDash val="solid"/>
            <a:headEnd type="none" w="sm" len="sm"/>
            <a:tailEnd type="none" w="sm" len="sm"/>
          </a:ln>
        </p:spPr>
      </p:sp>
      <p:sp>
        <p:nvSpPr>
          <p:cNvPr id="1048623" name="AutoShape 3"/>
          <p:cNvSpPr/>
          <p:nvPr/>
        </p:nvSpPr>
        <p:spPr>
          <a:xfrm rot="8776573">
            <a:off x="10406482" y="7904560"/>
            <a:ext cx="8608175" cy="0"/>
          </a:xfrm>
          <a:prstGeom prst="line"/>
          <a:ln w="9525" cap="rnd">
            <a:solidFill>
              <a:srgbClr val="FFFFFF"/>
            </a:solidFill>
            <a:prstDash val="solid"/>
            <a:headEnd type="none" w="sm" len="sm"/>
            <a:tailEnd type="none" w="sm" len="sm"/>
          </a:ln>
        </p:spPr>
      </p:sp>
      <p:grpSp>
        <p:nvGrpSpPr>
          <p:cNvPr id="50" name="Group 4"/>
          <p:cNvGrpSpPr/>
          <p:nvPr/>
        </p:nvGrpSpPr>
        <p:grpSpPr>
          <a:xfrm rot="0">
            <a:off x="13772214" y="-12700"/>
            <a:ext cx="4511024" cy="10299701"/>
            <a:chOff x="0" y="0"/>
            <a:chExt cx="6014698" cy="13732934"/>
          </a:xfrm>
        </p:grpSpPr>
        <p:sp>
          <p:nvSpPr>
            <p:cNvPr id="1048624" name="Freeform 5"/>
            <p:cNvSpPr/>
            <p:nvPr/>
          </p:nvSpPr>
          <p:spPr>
            <a:xfrm rot="0" flipH="0" flipV="0">
              <a:off x="0" y="0"/>
              <a:ext cx="6014720" cy="13732890"/>
            </a:xfrm>
            <a:custGeom>
              <a:avLst/>
              <a:ahLst/>
              <a:rect l="l" t="t" r="r" b="b"/>
              <a:pathLst>
                <a:path w="6014720" h="1373289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id="51" name="Group 6"/>
          <p:cNvGrpSpPr/>
          <p:nvPr/>
        </p:nvGrpSpPr>
        <p:grpSpPr>
          <a:xfrm rot="0">
            <a:off x="14405163" y="-12700"/>
            <a:ext cx="3882837" cy="10299701"/>
            <a:chOff x="0" y="0"/>
            <a:chExt cx="5177116" cy="13732934"/>
          </a:xfrm>
        </p:grpSpPr>
        <p:sp>
          <p:nvSpPr>
            <p:cNvPr id="1048625" name="Freeform 7"/>
            <p:cNvSpPr/>
            <p:nvPr/>
          </p:nvSpPr>
          <p:spPr>
            <a:xfrm rot="0" flipH="0" flipV="0">
              <a:off x="0" y="0"/>
              <a:ext cx="5177155" cy="13732890"/>
            </a:xfrm>
            <a:custGeom>
              <a:avLst/>
              <a:ahLst/>
              <a:rect l="l" t="t" r="r" b="b"/>
              <a:pathLst>
                <a:path w="5177155" h="13732890">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id="52" name="Group 8"/>
          <p:cNvGrpSpPr/>
          <p:nvPr/>
        </p:nvGrpSpPr>
        <p:grpSpPr>
          <a:xfrm rot="0">
            <a:off x="13398499" y="4572000"/>
            <a:ext cx="4889501" cy="5715000"/>
            <a:chOff x="0" y="0"/>
            <a:chExt cx="6519334" cy="7620000"/>
          </a:xfrm>
        </p:grpSpPr>
        <p:sp>
          <p:nvSpPr>
            <p:cNvPr id="1048626" name="Freeform 9"/>
            <p:cNvSpPr/>
            <p:nvPr/>
          </p:nvSpPr>
          <p:spPr>
            <a:xfrm rot="0" flipH="0" flipV="0">
              <a:off x="0" y="0"/>
              <a:ext cx="6519291" cy="7620000"/>
            </a:xfrm>
            <a:custGeom>
              <a:avLst/>
              <a:ahLst/>
              <a:rect l="l" t="t" r="r" b="b"/>
              <a:pathLst>
                <a:path w="6519291" h="7620000">
                  <a:moveTo>
                    <a:pt x="0" y="7620000"/>
                  </a:moveTo>
                  <a:lnTo>
                    <a:pt x="6519291" y="0"/>
                  </a:lnTo>
                  <a:lnTo>
                    <a:pt x="6519291" y="7620000"/>
                  </a:lnTo>
                  <a:close/>
                </a:path>
              </a:pathLst>
            </a:custGeom>
            <a:solidFill>
              <a:srgbClr val="54A021">
                <a:alpha val="71765"/>
              </a:srgbClr>
            </a:solidFill>
          </p:spPr>
        </p:sp>
      </p:grpSp>
      <p:grpSp>
        <p:nvGrpSpPr>
          <p:cNvPr id="53" name="Group 10"/>
          <p:cNvGrpSpPr/>
          <p:nvPr/>
        </p:nvGrpSpPr>
        <p:grpSpPr>
          <a:xfrm rot="0">
            <a:off x="14001750" y="-12700"/>
            <a:ext cx="4281489" cy="10299701"/>
            <a:chOff x="0" y="0"/>
            <a:chExt cx="5708652" cy="13732934"/>
          </a:xfrm>
        </p:grpSpPr>
        <p:sp>
          <p:nvSpPr>
            <p:cNvPr id="1048627" name="Freeform 11"/>
            <p:cNvSpPr/>
            <p:nvPr/>
          </p:nvSpPr>
          <p:spPr>
            <a:xfrm rot="0" flipH="0" flipV="0">
              <a:off x="0" y="0"/>
              <a:ext cx="5708650" cy="13732890"/>
            </a:xfrm>
            <a:custGeom>
              <a:avLst/>
              <a:ahLst/>
              <a:rect l="l" t="t" r="r" b="b"/>
              <a:pathLst>
                <a:path w="5708650" h="1373289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id="54" name="Group 12"/>
          <p:cNvGrpSpPr/>
          <p:nvPr/>
        </p:nvGrpSpPr>
        <p:grpSpPr>
          <a:xfrm rot="0">
            <a:off x="16348095" y="-12700"/>
            <a:ext cx="1935141" cy="10299701"/>
            <a:chOff x="0" y="0"/>
            <a:chExt cx="2580188" cy="13732934"/>
          </a:xfrm>
        </p:grpSpPr>
        <p:sp>
          <p:nvSpPr>
            <p:cNvPr id="1048628" name="Freeform 13"/>
            <p:cNvSpPr/>
            <p:nvPr/>
          </p:nvSpPr>
          <p:spPr>
            <a:xfrm rot="0" flipH="0" flipV="0">
              <a:off x="0" y="0"/>
              <a:ext cx="2580259" cy="13732890"/>
            </a:xfrm>
            <a:custGeom>
              <a:avLst/>
              <a:ahLst/>
              <a:rect l="l" t="t" r="r" b="b"/>
              <a:pathLst>
                <a:path w="2580259" h="13732890">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id="55" name="Group 14"/>
          <p:cNvGrpSpPr/>
          <p:nvPr/>
        </p:nvGrpSpPr>
        <p:grpSpPr>
          <a:xfrm rot="0">
            <a:off x="16408499" y="-12700"/>
            <a:ext cx="1874737" cy="10299701"/>
            <a:chOff x="0" y="0"/>
            <a:chExt cx="2499650" cy="13732934"/>
          </a:xfrm>
        </p:grpSpPr>
        <p:sp>
          <p:nvSpPr>
            <p:cNvPr id="1048629" name="Freeform 15"/>
            <p:cNvSpPr/>
            <p:nvPr/>
          </p:nvSpPr>
          <p:spPr>
            <a:xfrm rot="0" flipH="0" flipV="0">
              <a:off x="0" y="0"/>
              <a:ext cx="2499614" cy="13732890"/>
            </a:xfrm>
            <a:custGeom>
              <a:avLst/>
              <a:ahLst/>
              <a:rect l="l" t="t" r="r" b="b"/>
              <a:pathLst>
                <a:path w="2499614" h="13732890">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id="56" name="Group 16"/>
          <p:cNvGrpSpPr/>
          <p:nvPr/>
        </p:nvGrpSpPr>
        <p:grpSpPr>
          <a:xfrm rot="0">
            <a:off x="15557499" y="5384800"/>
            <a:ext cx="2725738" cy="4902200"/>
            <a:chOff x="0" y="0"/>
            <a:chExt cx="3634318" cy="6536266"/>
          </a:xfrm>
        </p:grpSpPr>
        <p:sp>
          <p:nvSpPr>
            <p:cNvPr id="1048630" name="Freeform 17"/>
            <p:cNvSpPr/>
            <p:nvPr/>
          </p:nvSpPr>
          <p:spPr>
            <a:xfrm rot="0" flipH="0" flipV="0">
              <a:off x="0" y="0"/>
              <a:ext cx="3634359" cy="6536309"/>
            </a:xfrm>
            <a:custGeom>
              <a:avLst/>
              <a:ahLst/>
              <a:rect l="l" t="t" r="r" b="b"/>
              <a:pathLst>
                <a:path w="3634359" h="6536309">
                  <a:moveTo>
                    <a:pt x="0" y="6536309"/>
                  </a:moveTo>
                  <a:lnTo>
                    <a:pt x="3634359" y="0"/>
                  </a:lnTo>
                  <a:lnTo>
                    <a:pt x="3634359" y="6536309"/>
                  </a:lnTo>
                  <a:close/>
                </a:path>
              </a:pathLst>
            </a:custGeom>
            <a:solidFill>
              <a:srgbClr val="90C226">
                <a:alpha val="80000"/>
              </a:srgbClr>
            </a:solidFill>
          </p:spPr>
        </p:sp>
      </p:grpSp>
      <p:grpSp>
        <p:nvGrpSpPr>
          <p:cNvPr id="57" name="Group 18"/>
          <p:cNvGrpSpPr/>
          <p:nvPr/>
        </p:nvGrpSpPr>
        <p:grpSpPr>
          <a:xfrm rot="0">
            <a:off x="0" y="6019800"/>
            <a:ext cx="673100" cy="4267200"/>
            <a:chOff x="0" y="0"/>
            <a:chExt cx="897466" cy="5689600"/>
          </a:xfrm>
        </p:grpSpPr>
        <p:sp>
          <p:nvSpPr>
            <p:cNvPr id="1048631" name="Freeform 19"/>
            <p:cNvSpPr/>
            <p:nvPr/>
          </p:nvSpPr>
          <p:spPr>
            <a:xfrm rot="0" flipH="0" flipV="0">
              <a:off x="0" y="0"/>
              <a:ext cx="897509" cy="5689600"/>
            </a:xfrm>
            <a:custGeom>
              <a:avLst/>
              <a:ahLst/>
              <a:rect l="l" t="t" r="r" b="b"/>
              <a:pathLst>
                <a:path w="897509" h="5689600">
                  <a:moveTo>
                    <a:pt x="0" y="5689600"/>
                  </a:moveTo>
                  <a:lnTo>
                    <a:pt x="0" y="0"/>
                  </a:lnTo>
                  <a:lnTo>
                    <a:pt x="897509" y="5689600"/>
                  </a:lnTo>
                  <a:close/>
                </a:path>
              </a:pathLst>
            </a:custGeom>
            <a:solidFill>
              <a:srgbClr val="90C226">
                <a:alpha val="84706"/>
              </a:srgbClr>
            </a:solidFill>
          </p:spPr>
        </p:sp>
      </p:grpSp>
      <p:sp>
        <p:nvSpPr>
          <p:cNvPr id="1048632" name="TextBox 20"/>
          <p:cNvSpPr txBox="1"/>
          <p:nvPr/>
        </p:nvSpPr>
        <p:spPr>
          <a:xfrm rot="0">
            <a:off x="1107441" y="960120"/>
            <a:ext cx="5430519" cy="1645920"/>
          </a:xfrm>
          <a:prstGeom prst="rect"/>
        </p:spPr>
        <p:txBody>
          <a:bodyPr anchor="t" bIns="0" lIns="0" rIns="0" rtlCol="0" tIns="0">
            <a:spAutoFit/>
          </a:bodyPr>
          <a:p>
            <a:pPr algn="ctr">
              <a:lnSpc>
                <a:spcPts val="6480"/>
              </a:lnSpc>
            </a:pPr>
            <a:r>
              <a:rPr sz="5400" lang="en-US" spc="50">
                <a:solidFill>
                  <a:srgbClr val="90C226"/>
                </a:solidFill>
                <a:latin typeface="TT Rounds Condensed"/>
              </a:rPr>
              <a:t>Web Technologies</a:t>
            </a:r>
          </a:p>
        </p:txBody>
      </p:sp>
      <p:sp>
        <p:nvSpPr>
          <p:cNvPr id="1048633" name="TextBox 21"/>
          <p:cNvSpPr txBox="1"/>
          <p:nvPr/>
        </p:nvSpPr>
        <p:spPr>
          <a:xfrm rot="0">
            <a:off x="1005840" y="2846070"/>
            <a:ext cx="13075920" cy="4114800"/>
          </a:xfrm>
          <a:prstGeom prst="rect"/>
        </p:spPr>
        <p:txBody>
          <a:bodyPr anchor="t" bIns="0" lIns="0" rIns="0" rtlCol="0" tIns="0">
            <a:spAutoFit/>
          </a:bodyPr>
          <a:p>
            <a:pPr algn="l" indent="-244316" lvl="1" marL="488632">
              <a:lnSpc>
                <a:spcPts val="3240"/>
              </a:lnSpc>
              <a:buFont typeface="Arial"/>
              <a:buChar char="•"/>
            </a:pPr>
            <a:r>
              <a:rPr sz="2700" lang="en-US">
                <a:solidFill>
                  <a:srgbClr val="404040"/>
                </a:solidFill>
                <a:latin typeface="Times New Roman Bold"/>
              </a:rPr>
              <a:t>Front-end Development: </a:t>
            </a:r>
            <a:r>
              <a:rPr sz="2700" lang="en-US">
                <a:solidFill>
                  <a:srgbClr val="404040"/>
                </a:solidFill>
                <a:latin typeface="Times New Roman"/>
              </a:rPr>
              <a:t>HTML, CSS, JavaScript, and front-end frameworks (e.g., React, Angular, or Vue.js) for building the user interface of the web application.</a:t>
            </a:r>
          </a:p>
          <a:p>
            <a:pPr algn="l" indent="-244316" lvl="1" marL="488632">
              <a:lnSpc>
                <a:spcPts val="3240"/>
              </a:lnSpc>
              <a:buFont typeface="Arial"/>
              <a:buChar char="•"/>
            </a:pPr>
            <a:r>
              <a:rPr sz="2700" lang="en-US">
                <a:solidFill>
                  <a:srgbClr val="404040"/>
                </a:solidFill>
                <a:latin typeface="Times New Roman Bold"/>
              </a:rPr>
              <a:t>Back-end Development: </a:t>
            </a:r>
            <a:r>
              <a:rPr sz="2700" lang="en-US">
                <a:solidFill>
                  <a:srgbClr val="404040"/>
                </a:solidFill>
                <a:latin typeface="Times New Roman"/>
              </a:rPr>
              <a:t>Node.js, Python, or Java for the server-side application responsible for data processing and database communication.</a:t>
            </a:r>
          </a:p>
          <a:p>
            <a:pPr algn="l" indent="-244316" lvl="1" marL="488632">
              <a:lnSpc>
                <a:spcPts val="3240"/>
              </a:lnSpc>
              <a:buFont typeface="Arial"/>
              <a:buChar char="•"/>
            </a:pPr>
            <a:r>
              <a:rPr sz="2700" lang="en-US">
                <a:solidFill>
                  <a:srgbClr val="404040"/>
                </a:solidFill>
                <a:latin typeface="Times New Roman Bold"/>
              </a:rPr>
              <a:t>Database: </a:t>
            </a:r>
            <a:r>
              <a:rPr sz="2700" lang="en-US">
                <a:solidFill>
                  <a:srgbClr val="404040"/>
                </a:solidFill>
                <a:latin typeface="Times New Roman"/>
              </a:rPr>
              <a:t>SQL or NoSQL databases like MySQL, PostgreSQL, MongoDB, or Firebase for data storage and retrieval.</a:t>
            </a:r>
          </a:p>
          <a:p>
            <a:pPr algn="l" indent="-244316" lvl="1" marL="488632">
              <a:lnSpc>
                <a:spcPts val="3240"/>
              </a:lnSpc>
              <a:buFont typeface="Arial"/>
              <a:buChar char="•"/>
            </a:pPr>
            <a:r>
              <a:rPr sz="2700" lang="en-US">
                <a:solidFill>
                  <a:srgbClr val="404040"/>
                </a:solidFill>
                <a:latin typeface="Times New Roman Bold"/>
              </a:rPr>
              <a:t>Cloud Services: </a:t>
            </a:r>
            <a:r>
              <a:rPr sz="2700" lang="en-US">
                <a:solidFill>
                  <a:srgbClr val="404040"/>
                </a:solidFill>
                <a:latin typeface="Times New Roman"/>
              </a:rPr>
              <a:t>Utilize cloud platforms like AWS, Azure, or Google Cloud for hosting the central server.</a:t>
            </a:r>
          </a:p>
          <a:p>
            <a:pPr algn="l" indent="-244316" lvl="1" marL="488632">
              <a:lnSpc>
                <a:spcPts val="3240"/>
              </a:lnSpc>
              <a:buFont typeface="Arial"/>
              <a:buChar char="•"/>
            </a:pPr>
            <a:r>
              <a:rPr sz="2700" lang="en-US">
                <a:solidFill>
                  <a:srgbClr val="404040"/>
                </a:solidFill>
                <a:latin typeface="Times New Roman Bold"/>
              </a:rPr>
              <a:t>Data Visualization: </a:t>
            </a:r>
            <a:r>
              <a:rPr sz="2700" lang="en-US">
                <a:solidFill>
                  <a:srgbClr val="404040"/>
                </a:solidFill>
                <a:latin typeface="Times New Roman"/>
              </a:rPr>
              <a:t>Use libraries like D3.js or charting libraries such as Chart.js to create interactive and informative data visualizations.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40" name="AutoShape 2"/>
          <p:cNvSpPr/>
          <p:nvPr/>
        </p:nvSpPr>
        <p:spPr>
          <a:xfrm rot="4791364">
            <a:off x="9738483" y="5143500"/>
            <a:ext cx="10464870" cy="0"/>
          </a:xfrm>
          <a:prstGeom prst="line"/>
          <a:ln w="9525" cap="rnd">
            <a:solidFill>
              <a:srgbClr val="FFFFFF"/>
            </a:solidFill>
            <a:prstDash val="solid"/>
            <a:headEnd type="none" w="sm" len="sm"/>
            <a:tailEnd type="none" w="sm" len="sm"/>
          </a:ln>
        </p:spPr>
      </p:sp>
      <p:sp>
        <p:nvSpPr>
          <p:cNvPr id="1048641" name="AutoShape 3"/>
          <p:cNvSpPr/>
          <p:nvPr/>
        </p:nvSpPr>
        <p:spPr>
          <a:xfrm rot="8776573">
            <a:off x="10406482" y="7904560"/>
            <a:ext cx="8608175" cy="0"/>
          </a:xfrm>
          <a:prstGeom prst="line"/>
          <a:ln w="9525" cap="rnd">
            <a:solidFill>
              <a:srgbClr val="FFFFFF"/>
            </a:solidFill>
            <a:prstDash val="solid"/>
            <a:headEnd type="none" w="sm" len="sm"/>
            <a:tailEnd type="none" w="sm" len="sm"/>
          </a:ln>
        </p:spPr>
      </p:sp>
      <p:grpSp>
        <p:nvGrpSpPr>
          <p:cNvPr id="61" name="Group 4"/>
          <p:cNvGrpSpPr/>
          <p:nvPr/>
        </p:nvGrpSpPr>
        <p:grpSpPr>
          <a:xfrm rot="0">
            <a:off x="13772214" y="-12700"/>
            <a:ext cx="4511024" cy="10299701"/>
            <a:chOff x="0" y="0"/>
            <a:chExt cx="6014698" cy="13732934"/>
          </a:xfrm>
        </p:grpSpPr>
        <p:sp>
          <p:nvSpPr>
            <p:cNvPr id="1048642" name="Freeform 5"/>
            <p:cNvSpPr/>
            <p:nvPr/>
          </p:nvSpPr>
          <p:spPr>
            <a:xfrm rot="0" flipH="0" flipV="0">
              <a:off x="0" y="0"/>
              <a:ext cx="6014720" cy="13732890"/>
            </a:xfrm>
            <a:custGeom>
              <a:avLst/>
              <a:ahLst/>
              <a:rect l="l" t="t" r="r" b="b"/>
              <a:pathLst>
                <a:path w="6014720" h="1373289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id="62" name="Group 6"/>
          <p:cNvGrpSpPr/>
          <p:nvPr/>
        </p:nvGrpSpPr>
        <p:grpSpPr>
          <a:xfrm rot="0">
            <a:off x="14405163" y="-12700"/>
            <a:ext cx="3882837" cy="10299701"/>
            <a:chOff x="0" y="0"/>
            <a:chExt cx="5177116" cy="13732934"/>
          </a:xfrm>
        </p:grpSpPr>
        <p:sp>
          <p:nvSpPr>
            <p:cNvPr id="1048643" name="Freeform 7"/>
            <p:cNvSpPr/>
            <p:nvPr/>
          </p:nvSpPr>
          <p:spPr>
            <a:xfrm rot="0" flipH="0" flipV="0">
              <a:off x="0" y="0"/>
              <a:ext cx="5177155" cy="13732890"/>
            </a:xfrm>
            <a:custGeom>
              <a:avLst/>
              <a:ahLst/>
              <a:rect l="l" t="t" r="r" b="b"/>
              <a:pathLst>
                <a:path w="5177155" h="13732890">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id="63" name="Group 8"/>
          <p:cNvGrpSpPr/>
          <p:nvPr/>
        </p:nvGrpSpPr>
        <p:grpSpPr>
          <a:xfrm rot="0">
            <a:off x="13398499" y="4572000"/>
            <a:ext cx="4889501" cy="5715000"/>
            <a:chOff x="0" y="0"/>
            <a:chExt cx="6519334" cy="7620000"/>
          </a:xfrm>
        </p:grpSpPr>
        <p:sp>
          <p:nvSpPr>
            <p:cNvPr id="1048644" name="Freeform 9"/>
            <p:cNvSpPr/>
            <p:nvPr/>
          </p:nvSpPr>
          <p:spPr>
            <a:xfrm rot="0" flipH="0" flipV="0">
              <a:off x="0" y="0"/>
              <a:ext cx="6519291" cy="7620000"/>
            </a:xfrm>
            <a:custGeom>
              <a:avLst/>
              <a:ahLst/>
              <a:rect l="l" t="t" r="r" b="b"/>
              <a:pathLst>
                <a:path w="6519291" h="7620000">
                  <a:moveTo>
                    <a:pt x="0" y="7620000"/>
                  </a:moveTo>
                  <a:lnTo>
                    <a:pt x="6519291" y="0"/>
                  </a:lnTo>
                  <a:lnTo>
                    <a:pt x="6519291" y="7620000"/>
                  </a:lnTo>
                  <a:close/>
                </a:path>
              </a:pathLst>
            </a:custGeom>
            <a:solidFill>
              <a:srgbClr val="54A021">
                <a:alpha val="71765"/>
              </a:srgbClr>
            </a:solidFill>
          </p:spPr>
        </p:sp>
      </p:grpSp>
      <p:grpSp>
        <p:nvGrpSpPr>
          <p:cNvPr id="64" name="Group 10"/>
          <p:cNvGrpSpPr/>
          <p:nvPr/>
        </p:nvGrpSpPr>
        <p:grpSpPr>
          <a:xfrm rot="0">
            <a:off x="14001750" y="-12700"/>
            <a:ext cx="4281489" cy="10299701"/>
            <a:chOff x="0" y="0"/>
            <a:chExt cx="5708652" cy="13732934"/>
          </a:xfrm>
        </p:grpSpPr>
        <p:sp>
          <p:nvSpPr>
            <p:cNvPr id="1048645" name="Freeform 11"/>
            <p:cNvSpPr/>
            <p:nvPr/>
          </p:nvSpPr>
          <p:spPr>
            <a:xfrm rot="0" flipH="0" flipV="0">
              <a:off x="0" y="0"/>
              <a:ext cx="5708650" cy="13732890"/>
            </a:xfrm>
            <a:custGeom>
              <a:avLst/>
              <a:ahLst/>
              <a:rect l="l" t="t" r="r" b="b"/>
              <a:pathLst>
                <a:path w="5708650" h="1373289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id="65" name="Group 12"/>
          <p:cNvGrpSpPr/>
          <p:nvPr/>
        </p:nvGrpSpPr>
        <p:grpSpPr>
          <a:xfrm rot="0">
            <a:off x="16348095" y="-12700"/>
            <a:ext cx="1935141" cy="10299701"/>
            <a:chOff x="0" y="0"/>
            <a:chExt cx="2580188" cy="13732934"/>
          </a:xfrm>
        </p:grpSpPr>
        <p:sp>
          <p:nvSpPr>
            <p:cNvPr id="1048646" name="Freeform 13"/>
            <p:cNvSpPr/>
            <p:nvPr/>
          </p:nvSpPr>
          <p:spPr>
            <a:xfrm rot="0" flipH="0" flipV="0">
              <a:off x="0" y="0"/>
              <a:ext cx="2580259" cy="13732890"/>
            </a:xfrm>
            <a:custGeom>
              <a:avLst/>
              <a:ahLst/>
              <a:rect l="l" t="t" r="r" b="b"/>
              <a:pathLst>
                <a:path w="2580259" h="13732890">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id="66" name="Group 14"/>
          <p:cNvGrpSpPr/>
          <p:nvPr/>
        </p:nvGrpSpPr>
        <p:grpSpPr>
          <a:xfrm rot="0">
            <a:off x="16408499" y="-12700"/>
            <a:ext cx="1874737" cy="10299701"/>
            <a:chOff x="0" y="0"/>
            <a:chExt cx="2499650" cy="13732934"/>
          </a:xfrm>
        </p:grpSpPr>
        <p:sp>
          <p:nvSpPr>
            <p:cNvPr id="1048647" name="Freeform 15"/>
            <p:cNvSpPr/>
            <p:nvPr/>
          </p:nvSpPr>
          <p:spPr>
            <a:xfrm rot="0" flipH="0" flipV="0">
              <a:off x="0" y="0"/>
              <a:ext cx="2499614" cy="13732890"/>
            </a:xfrm>
            <a:custGeom>
              <a:avLst/>
              <a:ahLst/>
              <a:rect l="l" t="t" r="r" b="b"/>
              <a:pathLst>
                <a:path w="2499614" h="13732890">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id="67" name="Group 16"/>
          <p:cNvGrpSpPr/>
          <p:nvPr/>
        </p:nvGrpSpPr>
        <p:grpSpPr>
          <a:xfrm rot="0">
            <a:off x="15557499" y="5384800"/>
            <a:ext cx="2725738" cy="4902200"/>
            <a:chOff x="0" y="0"/>
            <a:chExt cx="3634318" cy="6536266"/>
          </a:xfrm>
        </p:grpSpPr>
        <p:sp>
          <p:nvSpPr>
            <p:cNvPr id="1048648" name="Freeform 17"/>
            <p:cNvSpPr/>
            <p:nvPr/>
          </p:nvSpPr>
          <p:spPr>
            <a:xfrm rot="0" flipH="0" flipV="0">
              <a:off x="0" y="0"/>
              <a:ext cx="3634359" cy="6536309"/>
            </a:xfrm>
            <a:custGeom>
              <a:avLst/>
              <a:ahLst/>
              <a:rect l="l" t="t" r="r" b="b"/>
              <a:pathLst>
                <a:path w="3634359" h="6536309">
                  <a:moveTo>
                    <a:pt x="0" y="6536309"/>
                  </a:moveTo>
                  <a:lnTo>
                    <a:pt x="3634359" y="0"/>
                  </a:lnTo>
                  <a:lnTo>
                    <a:pt x="3634359" y="6536309"/>
                  </a:lnTo>
                  <a:close/>
                </a:path>
              </a:pathLst>
            </a:custGeom>
            <a:solidFill>
              <a:srgbClr val="90C226">
                <a:alpha val="80000"/>
              </a:srgbClr>
            </a:solidFill>
          </p:spPr>
        </p:sp>
      </p:grpSp>
      <p:grpSp>
        <p:nvGrpSpPr>
          <p:cNvPr id="68" name="Group 18"/>
          <p:cNvGrpSpPr/>
          <p:nvPr/>
        </p:nvGrpSpPr>
        <p:grpSpPr>
          <a:xfrm rot="0">
            <a:off x="0" y="6019800"/>
            <a:ext cx="673100" cy="4267200"/>
            <a:chOff x="0" y="0"/>
            <a:chExt cx="897466" cy="5689600"/>
          </a:xfrm>
        </p:grpSpPr>
        <p:sp>
          <p:nvSpPr>
            <p:cNvPr id="1048649" name="Freeform 19"/>
            <p:cNvSpPr/>
            <p:nvPr/>
          </p:nvSpPr>
          <p:spPr>
            <a:xfrm rot="0" flipH="0" flipV="0">
              <a:off x="0" y="0"/>
              <a:ext cx="897509" cy="5689600"/>
            </a:xfrm>
            <a:custGeom>
              <a:avLst/>
              <a:ahLst/>
              <a:rect l="l" t="t" r="r" b="b"/>
              <a:pathLst>
                <a:path w="897509" h="5689600">
                  <a:moveTo>
                    <a:pt x="0" y="5689600"/>
                  </a:moveTo>
                  <a:lnTo>
                    <a:pt x="0" y="0"/>
                  </a:lnTo>
                  <a:lnTo>
                    <a:pt x="897509" y="5689600"/>
                  </a:lnTo>
                  <a:close/>
                </a:path>
              </a:pathLst>
            </a:custGeom>
            <a:solidFill>
              <a:srgbClr val="90C226">
                <a:alpha val="84706"/>
              </a:srgbClr>
            </a:solidFill>
          </p:spPr>
        </p:sp>
      </p:grpSp>
      <p:sp>
        <p:nvSpPr>
          <p:cNvPr id="1048650" name="TextBox 20"/>
          <p:cNvSpPr txBox="1"/>
          <p:nvPr/>
        </p:nvSpPr>
        <p:spPr>
          <a:xfrm rot="0">
            <a:off x="914400" y="409920"/>
            <a:ext cx="7200900" cy="1645920"/>
          </a:xfrm>
          <a:prstGeom prst="rect"/>
        </p:spPr>
        <p:txBody>
          <a:bodyPr anchor="t" bIns="0" lIns="0" rIns="0" rtlCol="0" tIns="0">
            <a:spAutoFit/>
          </a:bodyPr>
          <a:p>
            <a:pPr algn="ctr">
              <a:lnSpc>
                <a:spcPts val="6480"/>
              </a:lnSpc>
            </a:pPr>
            <a:r>
              <a:rPr sz="5400" lang="en-US" spc="43">
                <a:solidFill>
                  <a:srgbClr val="90C226"/>
                </a:solidFill>
                <a:latin typeface="TT Rounds Condensed"/>
              </a:rPr>
              <a:t>Stages of Development</a:t>
            </a:r>
          </a:p>
        </p:txBody>
      </p:sp>
      <p:sp>
        <p:nvSpPr>
          <p:cNvPr id="1048651" name="TextBox 21"/>
          <p:cNvSpPr txBox="1"/>
          <p:nvPr/>
        </p:nvSpPr>
        <p:spPr>
          <a:xfrm rot="0">
            <a:off x="1134903" y="1757648"/>
            <a:ext cx="12543472" cy="5943600"/>
          </a:xfrm>
          <a:prstGeom prst="rect"/>
        </p:spPr>
        <p:txBody>
          <a:bodyPr anchor="t" bIns="0" lIns="0" rIns="0" rtlCol="0" tIns="0">
            <a:spAutoFit/>
          </a:bodyPr>
          <a:p>
            <a:pPr algn="just" indent="-280988" lvl="1" marL="561975">
              <a:lnSpc>
                <a:spcPts val="3600"/>
              </a:lnSpc>
              <a:buFont typeface="Arial"/>
              <a:buChar char="•"/>
            </a:pPr>
            <a:r>
              <a:rPr sz="3000" lang="en-US" spc="-171">
                <a:solidFill>
                  <a:srgbClr val="000000"/>
                </a:solidFill>
                <a:latin typeface="Times New Roman Bold"/>
              </a:rPr>
              <a:t>Sensor Integration: </a:t>
            </a:r>
            <a:r>
              <a:rPr sz="3000" lang="en-US" spc="-171">
                <a:solidFill>
                  <a:srgbClr val="000000"/>
                </a:solidFill>
                <a:latin typeface="Times New Roman"/>
              </a:rPr>
              <a:t>Connect air quality sensors to microcontrollers and develop code to read and transmit data to the central server.</a:t>
            </a:r>
            <a:r>
              <a:rPr sz="3000" lang="en-US" spc="-171">
                <a:solidFill>
                  <a:srgbClr val="000000"/>
                </a:solidFill>
                <a:latin typeface="Times New Roman Bold"/>
              </a:rPr>
              <a:t> </a:t>
            </a:r>
          </a:p>
          <a:p>
            <a:pPr algn="just" indent="-280988" lvl="1" marL="561975">
              <a:lnSpc>
                <a:spcPts val="3600"/>
              </a:lnSpc>
              <a:buFont typeface="Arial"/>
              <a:buChar char="•"/>
            </a:pPr>
            <a:r>
              <a:rPr sz="3000" lang="en-US" spc="-171">
                <a:solidFill>
                  <a:srgbClr val="000000"/>
                </a:solidFill>
                <a:latin typeface="Times New Roman Bold"/>
              </a:rPr>
              <a:t>Server Setup: </a:t>
            </a:r>
            <a:r>
              <a:rPr sz="3000" lang="en-US" spc="-171">
                <a:solidFill>
                  <a:srgbClr val="000000"/>
                </a:solidFill>
                <a:latin typeface="Times New Roman"/>
              </a:rPr>
              <a:t>Set up the cloud-based server for data reception and establish a database for data storage.</a:t>
            </a:r>
          </a:p>
          <a:p>
            <a:pPr algn="just" indent="-280988" lvl="1" marL="561975">
              <a:lnSpc>
                <a:spcPts val="3600"/>
              </a:lnSpc>
              <a:buFont typeface="Arial"/>
              <a:buChar char="•"/>
            </a:pPr>
            <a:r>
              <a:rPr sz="3000" lang="en-US" spc="-171">
                <a:solidFill>
                  <a:srgbClr val="000000"/>
                </a:solidFill>
                <a:latin typeface="Times New Roman Bold"/>
              </a:rPr>
              <a:t>Data Processing: </a:t>
            </a:r>
            <a:r>
              <a:rPr sz="3000" lang="en-US" spc="-171">
                <a:solidFill>
                  <a:srgbClr val="000000"/>
                </a:solidFill>
                <a:latin typeface="Times New Roman"/>
              </a:rPr>
              <a:t>Create scripts to process and clean incoming sensor data.</a:t>
            </a:r>
          </a:p>
          <a:p>
            <a:pPr algn="just" indent="-280988" lvl="1" marL="561975">
              <a:lnSpc>
                <a:spcPts val="3600"/>
              </a:lnSpc>
              <a:buFont typeface="Arial"/>
              <a:buChar char="•"/>
            </a:pPr>
            <a:r>
              <a:rPr sz="3000" lang="en-US" spc="-171">
                <a:solidFill>
                  <a:srgbClr val="000000"/>
                </a:solidFill>
                <a:latin typeface="Times New Roman Bold"/>
              </a:rPr>
              <a:t>Web Application Development: </a:t>
            </a:r>
            <a:r>
              <a:rPr sz="3000" lang="en-US" spc="-171">
                <a:solidFill>
                  <a:srgbClr val="000000"/>
                </a:solidFill>
                <a:latin typeface="Times New Roman"/>
              </a:rPr>
              <a:t>Design and develop a user-friendly web application for data visualization and interaction.</a:t>
            </a:r>
          </a:p>
          <a:p>
            <a:pPr algn="just" indent="-280988" lvl="1" marL="561975">
              <a:lnSpc>
                <a:spcPts val="3600"/>
              </a:lnSpc>
              <a:buFont typeface="Arial"/>
              <a:buChar char="•"/>
            </a:pPr>
            <a:r>
              <a:rPr sz="3000" lang="en-US" spc="-171">
                <a:solidFill>
                  <a:srgbClr val="000000"/>
                </a:solidFill>
                <a:latin typeface="Times New Roman Bold"/>
              </a:rPr>
              <a:t>Real-time Data Display: </a:t>
            </a:r>
            <a:r>
              <a:rPr sz="3000" lang="en-US" spc="-171">
                <a:solidFill>
                  <a:srgbClr val="000000"/>
                </a:solidFill>
                <a:latin typeface="Times New Roman"/>
              </a:rPr>
              <a:t>Implement real-time data display features in the web application, enabling users to monitor air quality conditions instantly.</a:t>
            </a:r>
          </a:p>
          <a:p>
            <a:pPr algn="just" indent="-280988" lvl="1" marL="561975">
              <a:lnSpc>
                <a:spcPts val="3600"/>
              </a:lnSpc>
              <a:buFont typeface="Arial"/>
              <a:buChar char="•"/>
            </a:pPr>
            <a:r>
              <a:rPr sz="3000" lang="en-US" spc="-171">
                <a:solidFill>
                  <a:srgbClr val="000000"/>
                </a:solidFill>
                <a:latin typeface="Times New Roman Bold"/>
              </a:rPr>
              <a:t>User Authentication: </a:t>
            </a:r>
            <a:r>
              <a:rPr sz="3000" lang="en-US" spc="-171">
                <a:solidFill>
                  <a:srgbClr val="000000"/>
                </a:solidFill>
                <a:latin typeface="Times New Roman"/>
              </a:rPr>
              <a:t>Add user authentication and authorization for secure access to the platform.</a:t>
            </a:r>
          </a:p>
          <a:p>
            <a:pPr algn="just" indent="-280988" lvl="1" marL="561975">
              <a:lnSpc>
                <a:spcPts val="3600"/>
              </a:lnSpc>
              <a:buFont typeface="Arial"/>
              <a:buChar char="•"/>
            </a:pPr>
            <a:r>
              <a:rPr sz="3000" lang="en-US" spc="-171">
                <a:solidFill>
                  <a:srgbClr val="000000"/>
                </a:solidFill>
                <a:latin typeface="Times New Roman Bold"/>
              </a:rPr>
              <a:t>Notifications: </a:t>
            </a:r>
            <a:r>
              <a:rPr sz="3000" lang="en-US" spc="-171">
                <a:solidFill>
                  <a:srgbClr val="000000"/>
                </a:solidFill>
                <a:latin typeface="Times New Roman"/>
              </a:rPr>
              <a:t>Implement alerting and notification features to inform users of critical air quality conditions.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52" name="AutoShape 2"/>
          <p:cNvSpPr/>
          <p:nvPr/>
        </p:nvSpPr>
        <p:spPr>
          <a:xfrm rot="4791364">
            <a:off x="9738483" y="5143500"/>
            <a:ext cx="10464870" cy="0"/>
          </a:xfrm>
          <a:prstGeom prst="line"/>
          <a:ln w="9525" cap="rnd">
            <a:solidFill>
              <a:srgbClr val="FFFFFF"/>
            </a:solidFill>
            <a:prstDash val="solid"/>
            <a:headEnd type="none" w="sm" len="sm"/>
            <a:tailEnd type="none" w="sm" len="sm"/>
          </a:ln>
        </p:spPr>
      </p:sp>
      <p:sp>
        <p:nvSpPr>
          <p:cNvPr id="1048653" name="AutoShape 3"/>
          <p:cNvSpPr/>
          <p:nvPr/>
        </p:nvSpPr>
        <p:spPr>
          <a:xfrm rot="8776573">
            <a:off x="10406482" y="7904560"/>
            <a:ext cx="8608175" cy="0"/>
          </a:xfrm>
          <a:prstGeom prst="line"/>
          <a:ln w="9525" cap="rnd">
            <a:solidFill>
              <a:srgbClr val="FFFFFF"/>
            </a:solidFill>
            <a:prstDash val="solid"/>
            <a:headEnd type="none" w="sm" len="sm"/>
            <a:tailEnd type="none" w="sm" len="sm"/>
          </a:ln>
        </p:spPr>
      </p:sp>
      <p:grpSp>
        <p:nvGrpSpPr>
          <p:cNvPr id="70" name="Group 4"/>
          <p:cNvGrpSpPr/>
          <p:nvPr/>
        </p:nvGrpSpPr>
        <p:grpSpPr>
          <a:xfrm rot="0">
            <a:off x="13772214" y="-12700"/>
            <a:ext cx="4511024" cy="10299701"/>
            <a:chOff x="0" y="0"/>
            <a:chExt cx="6014698" cy="13732934"/>
          </a:xfrm>
        </p:grpSpPr>
        <p:sp>
          <p:nvSpPr>
            <p:cNvPr id="1048654" name="Freeform 5"/>
            <p:cNvSpPr/>
            <p:nvPr/>
          </p:nvSpPr>
          <p:spPr>
            <a:xfrm rot="0" flipH="0" flipV="0">
              <a:off x="0" y="0"/>
              <a:ext cx="6014720" cy="13732890"/>
            </a:xfrm>
            <a:custGeom>
              <a:avLst/>
              <a:ahLst/>
              <a:rect l="l" t="t" r="r" b="b"/>
              <a:pathLst>
                <a:path w="6014720" h="1373289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id="71" name="Group 6"/>
          <p:cNvGrpSpPr/>
          <p:nvPr/>
        </p:nvGrpSpPr>
        <p:grpSpPr>
          <a:xfrm rot="0">
            <a:off x="14405163" y="-12700"/>
            <a:ext cx="3882837" cy="10299701"/>
            <a:chOff x="0" y="0"/>
            <a:chExt cx="5177116" cy="13732934"/>
          </a:xfrm>
        </p:grpSpPr>
        <p:sp>
          <p:nvSpPr>
            <p:cNvPr id="1048655" name="Freeform 7"/>
            <p:cNvSpPr/>
            <p:nvPr/>
          </p:nvSpPr>
          <p:spPr>
            <a:xfrm rot="0" flipH="0" flipV="0">
              <a:off x="0" y="0"/>
              <a:ext cx="5177155" cy="13732890"/>
            </a:xfrm>
            <a:custGeom>
              <a:avLst/>
              <a:ahLst/>
              <a:rect l="l" t="t" r="r" b="b"/>
              <a:pathLst>
                <a:path w="5177155" h="13732890">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id="72" name="Group 8"/>
          <p:cNvGrpSpPr/>
          <p:nvPr/>
        </p:nvGrpSpPr>
        <p:grpSpPr>
          <a:xfrm rot="0">
            <a:off x="13398499" y="4572000"/>
            <a:ext cx="4889501" cy="5715000"/>
            <a:chOff x="0" y="0"/>
            <a:chExt cx="6519334" cy="7620000"/>
          </a:xfrm>
        </p:grpSpPr>
        <p:sp>
          <p:nvSpPr>
            <p:cNvPr id="1048656" name="Freeform 9"/>
            <p:cNvSpPr/>
            <p:nvPr/>
          </p:nvSpPr>
          <p:spPr>
            <a:xfrm rot="0" flipH="0" flipV="0">
              <a:off x="0" y="0"/>
              <a:ext cx="6519291" cy="7620000"/>
            </a:xfrm>
            <a:custGeom>
              <a:avLst/>
              <a:ahLst/>
              <a:rect l="l" t="t" r="r" b="b"/>
              <a:pathLst>
                <a:path w="6519291" h="7620000">
                  <a:moveTo>
                    <a:pt x="0" y="7620000"/>
                  </a:moveTo>
                  <a:lnTo>
                    <a:pt x="6519291" y="0"/>
                  </a:lnTo>
                  <a:lnTo>
                    <a:pt x="6519291" y="7620000"/>
                  </a:lnTo>
                  <a:close/>
                </a:path>
              </a:pathLst>
            </a:custGeom>
            <a:solidFill>
              <a:srgbClr val="54A021">
                <a:alpha val="71765"/>
              </a:srgbClr>
            </a:solidFill>
          </p:spPr>
        </p:sp>
      </p:grpSp>
      <p:grpSp>
        <p:nvGrpSpPr>
          <p:cNvPr id="73" name="Group 10"/>
          <p:cNvGrpSpPr/>
          <p:nvPr/>
        </p:nvGrpSpPr>
        <p:grpSpPr>
          <a:xfrm rot="0">
            <a:off x="14001750" y="-12700"/>
            <a:ext cx="4281489" cy="10299701"/>
            <a:chOff x="0" y="0"/>
            <a:chExt cx="5708652" cy="13732934"/>
          </a:xfrm>
        </p:grpSpPr>
        <p:sp>
          <p:nvSpPr>
            <p:cNvPr id="1048657" name="Freeform 11"/>
            <p:cNvSpPr/>
            <p:nvPr/>
          </p:nvSpPr>
          <p:spPr>
            <a:xfrm rot="0" flipH="0" flipV="0">
              <a:off x="0" y="0"/>
              <a:ext cx="5708650" cy="13732890"/>
            </a:xfrm>
            <a:custGeom>
              <a:avLst/>
              <a:ahLst/>
              <a:rect l="l" t="t" r="r" b="b"/>
              <a:pathLst>
                <a:path w="5708650" h="1373289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id="74" name="Group 12"/>
          <p:cNvGrpSpPr/>
          <p:nvPr/>
        </p:nvGrpSpPr>
        <p:grpSpPr>
          <a:xfrm rot="0">
            <a:off x="16348095" y="-12700"/>
            <a:ext cx="1935141" cy="10299701"/>
            <a:chOff x="0" y="0"/>
            <a:chExt cx="2580188" cy="13732934"/>
          </a:xfrm>
        </p:grpSpPr>
        <p:sp>
          <p:nvSpPr>
            <p:cNvPr id="1048658" name="Freeform 13"/>
            <p:cNvSpPr/>
            <p:nvPr/>
          </p:nvSpPr>
          <p:spPr>
            <a:xfrm rot="0" flipH="0" flipV="0">
              <a:off x="0" y="0"/>
              <a:ext cx="2580259" cy="13732890"/>
            </a:xfrm>
            <a:custGeom>
              <a:avLst/>
              <a:ahLst/>
              <a:rect l="l" t="t" r="r" b="b"/>
              <a:pathLst>
                <a:path w="2580259" h="13732890">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id="75" name="Group 14"/>
          <p:cNvGrpSpPr/>
          <p:nvPr/>
        </p:nvGrpSpPr>
        <p:grpSpPr>
          <a:xfrm rot="0">
            <a:off x="16408499" y="-12700"/>
            <a:ext cx="1874737" cy="10299701"/>
            <a:chOff x="0" y="0"/>
            <a:chExt cx="2499650" cy="13732934"/>
          </a:xfrm>
        </p:grpSpPr>
        <p:sp>
          <p:nvSpPr>
            <p:cNvPr id="1048659" name="Freeform 15"/>
            <p:cNvSpPr/>
            <p:nvPr/>
          </p:nvSpPr>
          <p:spPr>
            <a:xfrm rot="0" flipH="0" flipV="0">
              <a:off x="0" y="0"/>
              <a:ext cx="2499614" cy="13732890"/>
            </a:xfrm>
            <a:custGeom>
              <a:avLst/>
              <a:ahLst/>
              <a:rect l="l" t="t" r="r" b="b"/>
              <a:pathLst>
                <a:path w="2499614" h="13732890">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id="76" name="Group 16"/>
          <p:cNvGrpSpPr/>
          <p:nvPr/>
        </p:nvGrpSpPr>
        <p:grpSpPr>
          <a:xfrm rot="0">
            <a:off x="15557499" y="5384800"/>
            <a:ext cx="2725738" cy="4902200"/>
            <a:chOff x="0" y="0"/>
            <a:chExt cx="3634318" cy="6536266"/>
          </a:xfrm>
        </p:grpSpPr>
        <p:sp>
          <p:nvSpPr>
            <p:cNvPr id="1048660" name="Freeform 17"/>
            <p:cNvSpPr/>
            <p:nvPr/>
          </p:nvSpPr>
          <p:spPr>
            <a:xfrm rot="0" flipH="0" flipV="0">
              <a:off x="0" y="0"/>
              <a:ext cx="3634359" cy="6536309"/>
            </a:xfrm>
            <a:custGeom>
              <a:avLst/>
              <a:ahLst/>
              <a:rect l="l" t="t" r="r" b="b"/>
              <a:pathLst>
                <a:path w="3634359" h="6536309">
                  <a:moveTo>
                    <a:pt x="0" y="6536309"/>
                  </a:moveTo>
                  <a:lnTo>
                    <a:pt x="3634359" y="0"/>
                  </a:lnTo>
                  <a:lnTo>
                    <a:pt x="3634359" y="6536309"/>
                  </a:lnTo>
                  <a:close/>
                </a:path>
              </a:pathLst>
            </a:custGeom>
            <a:solidFill>
              <a:srgbClr val="90C226">
                <a:alpha val="80000"/>
              </a:srgbClr>
            </a:solidFill>
          </p:spPr>
        </p:sp>
      </p:grpSp>
      <p:grpSp>
        <p:nvGrpSpPr>
          <p:cNvPr id="77" name="Group 18"/>
          <p:cNvGrpSpPr/>
          <p:nvPr/>
        </p:nvGrpSpPr>
        <p:grpSpPr>
          <a:xfrm rot="0">
            <a:off x="0" y="6019800"/>
            <a:ext cx="673100" cy="4267200"/>
            <a:chOff x="0" y="0"/>
            <a:chExt cx="897466" cy="5689600"/>
          </a:xfrm>
        </p:grpSpPr>
        <p:sp>
          <p:nvSpPr>
            <p:cNvPr id="1048661" name="Freeform 19"/>
            <p:cNvSpPr/>
            <p:nvPr/>
          </p:nvSpPr>
          <p:spPr>
            <a:xfrm rot="0" flipH="0" flipV="0">
              <a:off x="0" y="0"/>
              <a:ext cx="897509" cy="5689600"/>
            </a:xfrm>
            <a:custGeom>
              <a:avLst/>
              <a:ahLst/>
              <a:rect l="l" t="t" r="r" b="b"/>
              <a:pathLst>
                <a:path w="897509" h="5689600">
                  <a:moveTo>
                    <a:pt x="0" y="5689600"/>
                  </a:moveTo>
                  <a:lnTo>
                    <a:pt x="0" y="0"/>
                  </a:lnTo>
                  <a:lnTo>
                    <a:pt x="897509" y="5689600"/>
                  </a:lnTo>
                  <a:close/>
                </a:path>
              </a:pathLst>
            </a:custGeom>
            <a:solidFill>
              <a:srgbClr val="90C226">
                <a:alpha val="84706"/>
              </a:srgbClr>
            </a:solidFill>
          </p:spPr>
        </p:sp>
      </p:grpSp>
      <p:sp>
        <p:nvSpPr>
          <p:cNvPr id="1048662" name="TextBox 20"/>
          <p:cNvSpPr txBox="1"/>
          <p:nvPr/>
        </p:nvSpPr>
        <p:spPr>
          <a:xfrm rot="0">
            <a:off x="1120140" y="1188720"/>
            <a:ext cx="3944619" cy="822961"/>
          </a:xfrm>
          <a:prstGeom prst="rect"/>
        </p:spPr>
        <p:txBody>
          <a:bodyPr anchor="t" bIns="0" lIns="0" rIns="0" rtlCol="0" tIns="0">
            <a:spAutoFit/>
          </a:bodyPr>
          <a:p>
            <a:pPr algn="ctr">
              <a:lnSpc>
                <a:spcPts val="6480"/>
              </a:lnSpc>
            </a:pPr>
            <a:r>
              <a:rPr sz="5400" lang="en-US" spc="50">
                <a:solidFill>
                  <a:srgbClr val="90C226"/>
                </a:solidFill>
                <a:latin typeface="TT Rounds Condensed"/>
              </a:rPr>
              <a:t>Conclusion</a:t>
            </a:r>
          </a:p>
        </p:txBody>
      </p:sp>
      <p:sp>
        <p:nvSpPr>
          <p:cNvPr id="1048663" name="TextBox 21"/>
          <p:cNvSpPr txBox="1"/>
          <p:nvPr/>
        </p:nvSpPr>
        <p:spPr>
          <a:xfrm rot="0">
            <a:off x="891540" y="3522345"/>
            <a:ext cx="12360593" cy="4114799"/>
          </a:xfrm>
          <a:prstGeom prst="rect"/>
        </p:spPr>
        <p:txBody>
          <a:bodyPr anchor="t" bIns="0" lIns="0" rIns="0" rtlCol="0" tIns="0">
            <a:spAutoFit/>
          </a:bodyPr>
          <a:p>
            <a:pPr algn="l" indent="-271462" lvl="1" marL="542925">
              <a:lnSpc>
                <a:spcPts val="3600"/>
              </a:lnSpc>
              <a:buFont typeface="Arial"/>
              <a:buChar char="•"/>
            </a:pPr>
            <a:r>
              <a:rPr sz="3000" lang="en-US">
                <a:solidFill>
                  <a:srgbClr val="404040"/>
                </a:solidFill>
                <a:latin typeface="Times New Roman"/>
              </a:rPr>
              <a:t>For environmental and public health monitoring, the creation of an Internet of Things air quality monitoring system is essential. This project seeks to develop a user-friendly platform for people and authorities to obtain real-time air quality data by fusing air quality sensors with web technology. The platform will help people make more educated decisions about environmental management and raise awareness of issues related to air quality. It is anticipated that this project's successful conclusion would enhance air quality management and monitoring in several areas.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64" name="AutoShape 2"/>
          <p:cNvSpPr/>
          <p:nvPr/>
        </p:nvSpPr>
        <p:spPr>
          <a:xfrm rot="4791364">
            <a:off x="9738483" y="5143500"/>
            <a:ext cx="10464870" cy="0"/>
          </a:xfrm>
          <a:prstGeom prst="line"/>
          <a:ln w="9525" cap="rnd">
            <a:solidFill>
              <a:srgbClr val="FFFFFF"/>
            </a:solidFill>
            <a:prstDash val="solid"/>
            <a:headEnd type="none" w="sm" len="sm"/>
            <a:tailEnd type="none" w="sm" len="sm"/>
          </a:ln>
        </p:spPr>
      </p:sp>
      <p:sp>
        <p:nvSpPr>
          <p:cNvPr id="1048665" name="AutoShape 3"/>
          <p:cNvSpPr/>
          <p:nvPr/>
        </p:nvSpPr>
        <p:spPr>
          <a:xfrm rot="8776573">
            <a:off x="10406482" y="7904560"/>
            <a:ext cx="8608175" cy="0"/>
          </a:xfrm>
          <a:prstGeom prst="line"/>
          <a:ln w="9525" cap="rnd">
            <a:solidFill>
              <a:srgbClr val="FFFFFF"/>
            </a:solidFill>
            <a:prstDash val="solid"/>
            <a:headEnd type="none" w="sm" len="sm"/>
            <a:tailEnd type="none" w="sm" len="sm"/>
          </a:ln>
        </p:spPr>
      </p:sp>
      <p:grpSp>
        <p:nvGrpSpPr>
          <p:cNvPr id="79" name="Group 4"/>
          <p:cNvGrpSpPr/>
          <p:nvPr/>
        </p:nvGrpSpPr>
        <p:grpSpPr>
          <a:xfrm rot="0">
            <a:off x="13772214" y="-12700"/>
            <a:ext cx="4511024" cy="10299701"/>
            <a:chOff x="0" y="0"/>
            <a:chExt cx="6014698" cy="13732934"/>
          </a:xfrm>
        </p:grpSpPr>
        <p:sp>
          <p:nvSpPr>
            <p:cNvPr id="1048666" name="Freeform 5"/>
            <p:cNvSpPr/>
            <p:nvPr/>
          </p:nvSpPr>
          <p:spPr>
            <a:xfrm rot="0" flipH="0" flipV="0">
              <a:off x="0" y="0"/>
              <a:ext cx="6014720" cy="13732890"/>
            </a:xfrm>
            <a:custGeom>
              <a:avLst/>
              <a:ahLst/>
              <a:rect l="l" t="t" r="r" b="b"/>
              <a:pathLst>
                <a:path w="6014720" h="1373289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id="80" name="Group 6"/>
          <p:cNvGrpSpPr/>
          <p:nvPr/>
        </p:nvGrpSpPr>
        <p:grpSpPr>
          <a:xfrm rot="0">
            <a:off x="14405163" y="-12700"/>
            <a:ext cx="3882837" cy="10299701"/>
            <a:chOff x="0" y="0"/>
            <a:chExt cx="5177116" cy="13732934"/>
          </a:xfrm>
        </p:grpSpPr>
        <p:sp>
          <p:nvSpPr>
            <p:cNvPr id="1048667" name="Freeform 7"/>
            <p:cNvSpPr/>
            <p:nvPr/>
          </p:nvSpPr>
          <p:spPr>
            <a:xfrm rot="0" flipH="0" flipV="0">
              <a:off x="0" y="0"/>
              <a:ext cx="5177155" cy="13732890"/>
            </a:xfrm>
            <a:custGeom>
              <a:avLst/>
              <a:ahLst/>
              <a:rect l="l" t="t" r="r" b="b"/>
              <a:pathLst>
                <a:path w="5177155" h="13732890">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id="81" name="Group 8"/>
          <p:cNvGrpSpPr/>
          <p:nvPr/>
        </p:nvGrpSpPr>
        <p:grpSpPr>
          <a:xfrm rot="0">
            <a:off x="13398499" y="4572000"/>
            <a:ext cx="4889501" cy="5715000"/>
            <a:chOff x="0" y="0"/>
            <a:chExt cx="6519334" cy="7620000"/>
          </a:xfrm>
        </p:grpSpPr>
        <p:sp>
          <p:nvSpPr>
            <p:cNvPr id="1048668" name="Freeform 9"/>
            <p:cNvSpPr/>
            <p:nvPr/>
          </p:nvSpPr>
          <p:spPr>
            <a:xfrm rot="0" flipH="0" flipV="0">
              <a:off x="0" y="0"/>
              <a:ext cx="6519291" cy="7620000"/>
            </a:xfrm>
            <a:custGeom>
              <a:avLst/>
              <a:ahLst/>
              <a:rect l="l" t="t" r="r" b="b"/>
              <a:pathLst>
                <a:path w="6519291" h="7620000">
                  <a:moveTo>
                    <a:pt x="0" y="7620000"/>
                  </a:moveTo>
                  <a:lnTo>
                    <a:pt x="6519291" y="0"/>
                  </a:lnTo>
                  <a:lnTo>
                    <a:pt x="6519291" y="7620000"/>
                  </a:lnTo>
                  <a:close/>
                </a:path>
              </a:pathLst>
            </a:custGeom>
            <a:solidFill>
              <a:srgbClr val="54A021">
                <a:alpha val="71765"/>
              </a:srgbClr>
            </a:solidFill>
          </p:spPr>
        </p:sp>
      </p:grpSp>
      <p:grpSp>
        <p:nvGrpSpPr>
          <p:cNvPr id="82" name="Group 10"/>
          <p:cNvGrpSpPr/>
          <p:nvPr/>
        </p:nvGrpSpPr>
        <p:grpSpPr>
          <a:xfrm rot="0">
            <a:off x="14001750" y="-12700"/>
            <a:ext cx="4281489" cy="10299701"/>
            <a:chOff x="0" y="0"/>
            <a:chExt cx="5708652" cy="13732934"/>
          </a:xfrm>
        </p:grpSpPr>
        <p:sp>
          <p:nvSpPr>
            <p:cNvPr id="1048669" name="Freeform 11"/>
            <p:cNvSpPr/>
            <p:nvPr/>
          </p:nvSpPr>
          <p:spPr>
            <a:xfrm rot="0" flipH="0" flipV="0">
              <a:off x="0" y="0"/>
              <a:ext cx="5708650" cy="13732890"/>
            </a:xfrm>
            <a:custGeom>
              <a:avLst/>
              <a:ahLst/>
              <a:rect l="l" t="t" r="r" b="b"/>
              <a:pathLst>
                <a:path w="5708650" h="1373289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id="83" name="Group 12"/>
          <p:cNvGrpSpPr/>
          <p:nvPr/>
        </p:nvGrpSpPr>
        <p:grpSpPr>
          <a:xfrm rot="0">
            <a:off x="16348095" y="-12700"/>
            <a:ext cx="1935141" cy="10299701"/>
            <a:chOff x="0" y="0"/>
            <a:chExt cx="2580188" cy="13732934"/>
          </a:xfrm>
        </p:grpSpPr>
        <p:sp>
          <p:nvSpPr>
            <p:cNvPr id="1048670" name="Freeform 13"/>
            <p:cNvSpPr/>
            <p:nvPr/>
          </p:nvSpPr>
          <p:spPr>
            <a:xfrm rot="0" flipH="0" flipV="0">
              <a:off x="0" y="0"/>
              <a:ext cx="2580259" cy="13732890"/>
            </a:xfrm>
            <a:custGeom>
              <a:avLst/>
              <a:ahLst/>
              <a:rect l="l" t="t" r="r" b="b"/>
              <a:pathLst>
                <a:path w="2580259" h="13732890">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id="84" name="Group 14"/>
          <p:cNvGrpSpPr/>
          <p:nvPr/>
        </p:nvGrpSpPr>
        <p:grpSpPr>
          <a:xfrm rot="0">
            <a:off x="16408499" y="-12700"/>
            <a:ext cx="1874737" cy="10299701"/>
            <a:chOff x="0" y="0"/>
            <a:chExt cx="2499650" cy="13732934"/>
          </a:xfrm>
        </p:grpSpPr>
        <p:sp>
          <p:nvSpPr>
            <p:cNvPr id="1048671" name="Freeform 15"/>
            <p:cNvSpPr/>
            <p:nvPr/>
          </p:nvSpPr>
          <p:spPr>
            <a:xfrm rot="0" flipH="0" flipV="0">
              <a:off x="0" y="0"/>
              <a:ext cx="2499614" cy="13732890"/>
            </a:xfrm>
            <a:custGeom>
              <a:avLst/>
              <a:ahLst/>
              <a:rect l="l" t="t" r="r" b="b"/>
              <a:pathLst>
                <a:path w="2499614" h="13732890">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id="85" name="Group 16"/>
          <p:cNvGrpSpPr/>
          <p:nvPr/>
        </p:nvGrpSpPr>
        <p:grpSpPr>
          <a:xfrm rot="0">
            <a:off x="15557499" y="5384800"/>
            <a:ext cx="2725738" cy="4902200"/>
            <a:chOff x="0" y="0"/>
            <a:chExt cx="3634318" cy="6536266"/>
          </a:xfrm>
        </p:grpSpPr>
        <p:sp>
          <p:nvSpPr>
            <p:cNvPr id="1048672" name="Freeform 17"/>
            <p:cNvSpPr/>
            <p:nvPr/>
          </p:nvSpPr>
          <p:spPr>
            <a:xfrm rot="0" flipH="0" flipV="0">
              <a:off x="0" y="0"/>
              <a:ext cx="3634359" cy="6536309"/>
            </a:xfrm>
            <a:custGeom>
              <a:avLst/>
              <a:ahLst/>
              <a:rect l="l" t="t" r="r" b="b"/>
              <a:pathLst>
                <a:path w="3634359" h="6536309">
                  <a:moveTo>
                    <a:pt x="0" y="6536309"/>
                  </a:moveTo>
                  <a:lnTo>
                    <a:pt x="3634359" y="0"/>
                  </a:lnTo>
                  <a:lnTo>
                    <a:pt x="3634359" y="6536309"/>
                  </a:lnTo>
                  <a:close/>
                </a:path>
              </a:pathLst>
            </a:custGeom>
            <a:solidFill>
              <a:srgbClr val="90C226">
                <a:alpha val="80000"/>
              </a:srgbClr>
            </a:solidFill>
          </p:spPr>
        </p:sp>
      </p:grpSp>
      <p:grpSp>
        <p:nvGrpSpPr>
          <p:cNvPr id="86" name="Group 18"/>
          <p:cNvGrpSpPr/>
          <p:nvPr/>
        </p:nvGrpSpPr>
        <p:grpSpPr>
          <a:xfrm rot="0">
            <a:off x="0" y="6019800"/>
            <a:ext cx="673100" cy="4267200"/>
            <a:chOff x="0" y="0"/>
            <a:chExt cx="897466" cy="5689600"/>
          </a:xfrm>
        </p:grpSpPr>
        <p:sp>
          <p:nvSpPr>
            <p:cNvPr id="1048673" name="Freeform 19"/>
            <p:cNvSpPr/>
            <p:nvPr/>
          </p:nvSpPr>
          <p:spPr>
            <a:xfrm rot="0" flipH="0" flipV="0">
              <a:off x="0" y="0"/>
              <a:ext cx="897509" cy="5689600"/>
            </a:xfrm>
            <a:custGeom>
              <a:avLst/>
              <a:ahLst/>
              <a:rect l="l" t="t" r="r" b="b"/>
              <a:pathLst>
                <a:path w="897509" h="5689600">
                  <a:moveTo>
                    <a:pt x="0" y="5689600"/>
                  </a:moveTo>
                  <a:lnTo>
                    <a:pt x="0" y="0"/>
                  </a:lnTo>
                  <a:lnTo>
                    <a:pt x="897509" y="5689600"/>
                  </a:lnTo>
                  <a:close/>
                </a:path>
              </a:pathLst>
            </a:custGeom>
            <a:solidFill>
              <a:srgbClr val="90C226">
                <a:alpha val="84706"/>
              </a:srgbClr>
            </a:solidFill>
          </p:spPr>
        </p:sp>
      </p:grpSp>
      <p:sp>
        <p:nvSpPr>
          <p:cNvPr id="1048674" name="TextBox 20"/>
          <p:cNvSpPr txBox="1"/>
          <p:nvPr/>
        </p:nvSpPr>
        <p:spPr>
          <a:xfrm rot="0">
            <a:off x="4034219" y="4458556"/>
            <a:ext cx="8653082" cy="1508761"/>
          </a:xfrm>
          <a:prstGeom prst="rect"/>
        </p:spPr>
        <p:txBody>
          <a:bodyPr anchor="t" bIns="0" lIns="0" rIns="0" rtlCol="0" tIns="0">
            <a:spAutoFit/>
          </a:bodyPr>
          <a:p>
            <a:pPr algn="ctr">
              <a:lnSpc>
                <a:spcPts val="11880"/>
              </a:lnSpc>
            </a:pPr>
            <a:r>
              <a:rPr sz="9900" lang="en-US" spc="7">
                <a:solidFill>
                  <a:srgbClr val="90C226"/>
                </a:solidFill>
                <a:latin typeface="Trebuchet MS"/>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IOT_Phase4.pptx</dc:title>
  <dc:creator>220333QBI</dc:creator>
  <dcterms:created xsi:type="dcterms:W3CDTF">2006-08-15T13:00:00Z</dcterms:created>
  <dcterms:modified xsi:type="dcterms:W3CDTF">2023-11-01T04:40:54Z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31a2a17810454396a6e835028731096d</vt:lpwstr>
  </property>
</Properties>
</file>