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948C73-D19C-4356-912C-7C09E2B0952A}">
  <a:tblStyle styleId="{F5948C73-D19C-4356-912C-7C09E2B095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D1DA6-48B2-4FAA-A3AC-C770DBD2608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7AB0C6-EBF7-4D70-914B-E7E449C3D9FC}">
      <dgm:prSet/>
      <dgm:spPr/>
      <dgm:t>
        <a:bodyPr/>
        <a:lstStyle/>
        <a:p>
          <a:pPr rtl="0"/>
          <a:r>
            <a:rPr lang="en-IN" dirty="0" smtClean="0"/>
            <a:t>Big data is a term applied to datasets whose size is beyond the ability of commonly used software tools to capture, manage, and process the data within a tolerable elapsed time.</a:t>
          </a:r>
          <a:endParaRPr lang="en-IN" dirty="0"/>
        </a:p>
      </dgm:t>
    </dgm:pt>
    <dgm:pt modelId="{62D0781C-0487-46DD-AD08-EC72DB1E5613}" type="parTrans" cxnId="{088C565B-38C2-4003-8F32-C7FBF33096EF}">
      <dgm:prSet/>
      <dgm:spPr/>
      <dgm:t>
        <a:bodyPr/>
        <a:lstStyle/>
        <a:p>
          <a:endParaRPr lang="en-US"/>
        </a:p>
      </dgm:t>
    </dgm:pt>
    <dgm:pt modelId="{F4DC0C43-D681-4BDC-9E37-10CB7E0E3B4C}" type="sibTrans" cxnId="{088C565B-38C2-4003-8F32-C7FBF33096EF}">
      <dgm:prSet/>
      <dgm:spPr/>
      <dgm:t>
        <a:bodyPr/>
        <a:lstStyle/>
        <a:p>
          <a:endParaRPr lang="en-US"/>
        </a:p>
      </dgm:t>
    </dgm:pt>
    <dgm:pt modelId="{5E099E34-DE28-40DB-A96A-E0E46D7E0D52}">
      <dgm:prSet/>
      <dgm:spPr/>
      <dgm:t>
        <a:bodyPr/>
        <a:lstStyle/>
        <a:p>
          <a:pPr rtl="0"/>
          <a:r>
            <a:rPr lang="en-IN" smtClean="0"/>
            <a:t>- Gartener</a:t>
          </a:r>
          <a:endParaRPr lang="en-IN"/>
        </a:p>
      </dgm:t>
    </dgm:pt>
    <dgm:pt modelId="{FBFCE76A-9723-4CBD-9C52-7442F95BC2BD}" type="parTrans" cxnId="{5AD639FF-7F9E-450C-A538-9842F313D7C6}">
      <dgm:prSet/>
      <dgm:spPr/>
      <dgm:t>
        <a:bodyPr/>
        <a:lstStyle/>
        <a:p>
          <a:endParaRPr lang="en-US"/>
        </a:p>
      </dgm:t>
    </dgm:pt>
    <dgm:pt modelId="{F44565F3-61A3-4C60-AF0F-AB30673E7534}" type="sibTrans" cxnId="{5AD639FF-7F9E-450C-A538-9842F313D7C6}">
      <dgm:prSet/>
      <dgm:spPr/>
      <dgm:t>
        <a:bodyPr/>
        <a:lstStyle/>
        <a:p>
          <a:endParaRPr lang="en-US"/>
        </a:p>
      </dgm:t>
    </dgm:pt>
    <dgm:pt modelId="{0B3534A8-B2AB-402E-A03B-CB2542F81F95}" type="pres">
      <dgm:prSet presAssocID="{3BBD1DA6-48B2-4FAA-A3AC-C770DBD2608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037BB55-76CD-496C-9DF1-20ADE6BCEF5F}" type="pres">
      <dgm:prSet presAssocID="{087AB0C6-EBF7-4D70-914B-E7E449C3D9FC}" presName="thickLine" presStyleLbl="alignNode1" presStyleIdx="0" presStyleCnt="2"/>
      <dgm:spPr/>
    </dgm:pt>
    <dgm:pt modelId="{CF82283D-8486-4E99-8776-24867E752FFA}" type="pres">
      <dgm:prSet presAssocID="{087AB0C6-EBF7-4D70-914B-E7E449C3D9FC}" presName="horz1" presStyleCnt="0"/>
      <dgm:spPr/>
    </dgm:pt>
    <dgm:pt modelId="{AFA4B234-CCBC-4258-BB32-4129A4B5724D}" type="pres">
      <dgm:prSet presAssocID="{087AB0C6-EBF7-4D70-914B-E7E449C3D9FC}" presName="tx1" presStyleLbl="revTx" presStyleIdx="0" presStyleCnt="2"/>
      <dgm:spPr/>
      <dgm:t>
        <a:bodyPr/>
        <a:lstStyle/>
        <a:p>
          <a:endParaRPr lang="en-US"/>
        </a:p>
      </dgm:t>
    </dgm:pt>
    <dgm:pt modelId="{64A02508-263E-4DAB-AEB6-539B4501670E}" type="pres">
      <dgm:prSet presAssocID="{087AB0C6-EBF7-4D70-914B-E7E449C3D9FC}" presName="vert1" presStyleCnt="0"/>
      <dgm:spPr/>
    </dgm:pt>
    <dgm:pt modelId="{9CEF8D78-B776-42B2-BCE2-3A7BB2DFACA5}" type="pres">
      <dgm:prSet presAssocID="{5E099E34-DE28-40DB-A96A-E0E46D7E0D52}" presName="thickLine" presStyleLbl="alignNode1" presStyleIdx="1" presStyleCnt="2"/>
      <dgm:spPr/>
    </dgm:pt>
    <dgm:pt modelId="{9BA66541-0383-4B3C-9AC5-C40AD6AF3F18}" type="pres">
      <dgm:prSet presAssocID="{5E099E34-DE28-40DB-A96A-E0E46D7E0D52}" presName="horz1" presStyleCnt="0"/>
      <dgm:spPr/>
    </dgm:pt>
    <dgm:pt modelId="{01532ED0-DB5C-495B-9174-32DEC6CF0122}" type="pres">
      <dgm:prSet presAssocID="{5E099E34-DE28-40DB-A96A-E0E46D7E0D52}" presName="tx1" presStyleLbl="revTx" presStyleIdx="1" presStyleCnt="2"/>
      <dgm:spPr/>
      <dgm:t>
        <a:bodyPr/>
        <a:lstStyle/>
        <a:p>
          <a:endParaRPr lang="en-US"/>
        </a:p>
      </dgm:t>
    </dgm:pt>
    <dgm:pt modelId="{EA514EBF-13D9-4009-8663-B19C0448A987}" type="pres">
      <dgm:prSet presAssocID="{5E099E34-DE28-40DB-A96A-E0E46D7E0D52}" presName="vert1" presStyleCnt="0"/>
      <dgm:spPr/>
    </dgm:pt>
  </dgm:ptLst>
  <dgm:cxnLst>
    <dgm:cxn modelId="{7BC27596-6BB8-4591-AFEC-433DC72656BB}" type="presOf" srcId="{3BBD1DA6-48B2-4FAA-A3AC-C770DBD26089}" destId="{0B3534A8-B2AB-402E-A03B-CB2542F81F95}" srcOrd="0" destOrd="0" presId="urn:microsoft.com/office/officeart/2008/layout/LinedList"/>
    <dgm:cxn modelId="{5E2F9A0F-3C55-4935-9434-1AD2673012BC}" type="presOf" srcId="{5E099E34-DE28-40DB-A96A-E0E46D7E0D52}" destId="{01532ED0-DB5C-495B-9174-32DEC6CF0122}" srcOrd="0" destOrd="0" presId="urn:microsoft.com/office/officeart/2008/layout/LinedList"/>
    <dgm:cxn modelId="{E1342BC8-3BAF-4B7D-914C-5DB0FD66AD0E}" type="presOf" srcId="{087AB0C6-EBF7-4D70-914B-E7E449C3D9FC}" destId="{AFA4B234-CCBC-4258-BB32-4129A4B5724D}" srcOrd="0" destOrd="0" presId="urn:microsoft.com/office/officeart/2008/layout/LinedList"/>
    <dgm:cxn modelId="{5AD639FF-7F9E-450C-A538-9842F313D7C6}" srcId="{3BBD1DA6-48B2-4FAA-A3AC-C770DBD26089}" destId="{5E099E34-DE28-40DB-A96A-E0E46D7E0D52}" srcOrd="1" destOrd="0" parTransId="{FBFCE76A-9723-4CBD-9C52-7442F95BC2BD}" sibTransId="{F44565F3-61A3-4C60-AF0F-AB30673E7534}"/>
    <dgm:cxn modelId="{088C565B-38C2-4003-8F32-C7FBF33096EF}" srcId="{3BBD1DA6-48B2-4FAA-A3AC-C770DBD26089}" destId="{087AB0C6-EBF7-4D70-914B-E7E449C3D9FC}" srcOrd="0" destOrd="0" parTransId="{62D0781C-0487-46DD-AD08-EC72DB1E5613}" sibTransId="{F4DC0C43-D681-4BDC-9E37-10CB7E0E3B4C}"/>
    <dgm:cxn modelId="{708C2855-04F9-444A-B410-A2916C54F8CD}" type="presParOf" srcId="{0B3534A8-B2AB-402E-A03B-CB2542F81F95}" destId="{2037BB55-76CD-496C-9DF1-20ADE6BCEF5F}" srcOrd="0" destOrd="0" presId="urn:microsoft.com/office/officeart/2008/layout/LinedList"/>
    <dgm:cxn modelId="{0ADE2382-7068-4B31-ABDF-0E70A2ECEE58}" type="presParOf" srcId="{0B3534A8-B2AB-402E-A03B-CB2542F81F95}" destId="{CF82283D-8486-4E99-8776-24867E752FFA}" srcOrd="1" destOrd="0" presId="urn:microsoft.com/office/officeart/2008/layout/LinedList"/>
    <dgm:cxn modelId="{5C8D3636-373B-4E62-B9A6-EE20CBC14BE2}" type="presParOf" srcId="{CF82283D-8486-4E99-8776-24867E752FFA}" destId="{AFA4B234-CCBC-4258-BB32-4129A4B5724D}" srcOrd="0" destOrd="0" presId="urn:microsoft.com/office/officeart/2008/layout/LinedList"/>
    <dgm:cxn modelId="{1698D3B7-14C2-4034-820D-4D49A702D7CD}" type="presParOf" srcId="{CF82283D-8486-4E99-8776-24867E752FFA}" destId="{64A02508-263E-4DAB-AEB6-539B4501670E}" srcOrd="1" destOrd="0" presId="urn:microsoft.com/office/officeart/2008/layout/LinedList"/>
    <dgm:cxn modelId="{E9DE03B5-59AE-4AE0-B227-E3063F893B90}" type="presParOf" srcId="{0B3534A8-B2AB-402E-A03B-CB2542F81F95}" destId="{9CEF8D78-B776-42B2-BCE2-3A7BB2DFACA5}" srcOrd="2" destOrd="0" presId="urn:microsoft.com/office/officeart/2008/layout/LinedList"/>
    <dgm:cxn modelId="{D6D5DA04-8D40-4C83-89C7-EE61EC16BC3B}" type="presParOf" srcId="{0B3534A8-B2AB-402E-A03B-CB2542F81F95}" destId="{9BA66541-0383-4B3C-9AC5-C40AD6AF3F18}" srcOrd="3" destOrd="0" presId="urn:microsoft.com/office/officeart/2008/layout/LinedList"/>
    <dgm:cxn modelId="{8BECFBCA-A5C8-45C5-BBEA-38B0B9218A31}" type="presParOf" srcId="{9BA66541-0383-4B3C-9AC5-C40AD6AF3F18}" destId="{01532ED0-DB5C-495B-9174-32DEC6CF0122}" srcOrd="0" destOrd="0" presId="urn:microsoft.com/office/officeart/2008/layout/LinedList"/>
    <dgm:cxn modelId="{0675F91D-1C39-45A1-8320-9737FA2F3C72}" type="presParOf" srcId="{9BA66541-0383-4B3C-9AC5-C40AD6AF3F18}" destId="{EA514EBF-13D9-4009-8663-B19C0448A9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32442F-B639-4F61-8CD5-2E9E575AB32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E61C58-FD89-4F9D-8CCB-3E1FA03F2357}">
      <dgm:prSet phldrT="[Text]"/>
      <dgm:spPr/>
      <dgm:t>
        <a:bodyPr/>
        <a:lstStyle/>
        <a:p>
          <a:pPr rtl="0"/>
          <a:r>
            <a:rPr lang="en-IN" b="0" i="0" u="none" strike="noStrike" cap="none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rPr>
            <a:t>Gartner Predicts 800% data growth over next 5 years</a:t>
          </a:r>
          <a:endParaRPr lang="en-US" b="0" dirty="0"/>
        </a:p>
      </dgm:t>
    </dgm:pt>
    <dgm:pt modelId="{58D2EB25-465E-4157-95DB-847F38B21700}" type="parTrans" cxnId="{1D109F41-D393-4C7F-BFC0-52FF1362467E}">
      <dgm:prSet/>
      <dgm:spPr/>
      <dgm:t>
        <a:bodyPr/>
        <a:lstStyle/>
        <a:p>
          <a:endParaRPr lang="en-US"/>
        </a:p>
      </dgm:t>
    </dgm:pt>
    <dgm:pt modelId="{812A36CB-F5A5-4001-81EC-FF0F441E6BAD}" type="sibTrans" cxnId="{1D109F41-D393-4C7F-BFC0-52FF1362467E}">
      <dgm:prSet/>
      <dgm:spPr/>
      <dgm:t>
        <a:bodyPr/>
        <a:lstStyle/>
        <a:p>
          <a:endParaRPr lang="en-US"/>
        </a:p>
      </dgm:t>
    </dgm:pt>
    <dgm:pt modelId="{13B6BF8F-BBE5-452A-BB94-19FD4791971B}">
      <dgm:prSet phldrT="[Text]"/>
      <dgm:spPr/>
      <dgm:t>
        <a:bodyPr/>
        <a:lstStyle/>
        <a:p>
          <a:pPr rtl="0"/>
          <a:r>
            <a:rPr lang="en-IN" b="0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rPr>
            <a:t>80-90% of data produced today is unstructured</a:t>
          </a:r>
          <a:endParaRPr lang="en-US" b="0" dirty="0"/>
        </a:p>
      </dgm:t>
    </dgm:pt>
    <dgm:pt modelId="{3C55000C-6DF6-4DBD-8162-1D256BEF29D3}" type="parTrans" cxnId="{EDD88186-F119-4CF9-9190-E53050D32ADE}">
      <dgm:prSet/>
      <dgm:spPr/>
      <dgm:t>
        <a:bodyPr/>
        <a:lstStyle/>
        <a:p>
          <a:endParaRPr lang="en-US"/>
        </a:p>
      </dgm:t>
    </dgm:pt>
    <dgm:pt modelId="{3A2E850B-3D4A-4323-AB5D-4F6EF325C757}" type="sibTrans" cxnId="{EDD88186-F119-4CF9-9190-E53050D32ADE}">
      <dgm:prSet/>
      <dgm:spPr/>
      <dgm:t>
        <a:bodyPr/>
        <a:lstStyle/>
        <a:p>
          <a:endParaRPr lang="en-US"/>
        </a:p>
      </dgm:t>
    </dgm:pt>
    <dgm:pt modelId="{844B70F6-F961-4DC2-AF30-40D064A4EBC8}" type="pres">
      <dgm:prSet presAssocID="{0532442F-B639-4F61-8CD5-2E9E575AB32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6D91C09-A280-4202-9D9B-7AFAE4A754F9}" type="pres">
      <dgm:prSet presAssocID="{1AE61C58-FD89-4F9D-8CCB-3E1FA03F2357}" presName="vertOne" presStyleCnt="0"/>
      <dgm:spPr/>
    </dgm:pt>
    <dgm:pt modelId="{AEA5BA32-848D-464F-9931-5F81453DCD64}" type="pres">
      <dgm:prSet presAssocID="{1AE61C58-FD89-4F9D-8CCB-3E1FA03F2357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C65552-997A-4811-980C-FEC7B1752E53}" type="pres">
      <dgm:prSet presAssocID="{1AE61C58-FD89-4F9D-8CCB-3E1FA03F2357}" presName="horzOne" presStyleCnt="0"/>
      <dgm:spPr/>
    </dgm:pt>
    <dgm:pt modelId="{E8413DEC-CC0B-4142-9ABC-D53925DBF8DC}" type="pres">
      <dgm:prSet presAssocID="{812A36CB-F5A5-4001-81EC-FF0F441E6BAD}" presName="sibSpaceOne" presStyleCnt="0"/>
      <dgm:spPr/>
    </dgm:pt>
    <dgm:pt modelId="{5B17B132-B218-4D08-B264-FC92948D80E0}" type="pres">
      <dgm:prSet presAssocID="{13B6BF8F-BBE5-452A-BB94-19FD4791971B}" presName="vertOne" presStyleCnt="0"/>
      <dgm:spPr/>
    </dgm:pt>
    <dgm:pt modelId="{D7FEE772-0CB3-42DA-8AE4-7E3E6CF470EB}" type="pres">
      <dgm:prSet presAssocID="{13B6BF8F-BBE5-452A-BB94-19FD4791971B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A4BDB-5B48-42BB-95B5-717BBFF23635}" type="pres">
      <dgm:prSet presAssocID="{13B6BF8F-BBE5-452A-BB94-19FD4791971B}" presName="horzOne" presStyleCnt="0"/>
      <dgm:spPr/>
    </dgm:pt>
  </dgm:ptLst>
  <dgm:cxnLst>
    <dgm:cxn modelId="{EDD88186-F119-4CF9-9190-E53050D32ADE}" srcId="{0532442F-B639-4F61-8CD5-2E9E575AB323}" destId="{13B6BF8F-BBE5-452A-BB94-19FD4791971B}" srcOrd="1" destOrd="0" parTransId="{3C55000C-6DF6-4DBD-8162-1D256BEF29D3}" sibTransId="{3A2E850B-3D4A-4323-AB5D-4F6EF325C757}"/>
    <dgm:cxn modelId="{B8505020-AEEF-4CBE-9613-D49A63E26168}" type="presOf" srcId="{13B6BF8F-BBE5-452A-BB94-19FD4791971B}" destId="{D7FEE772-0CB3-42DA-8AE4-7E3E6CF470EB}" srcOrd="0" destOrd="0" presId="urn:microsoft.com/office/officeart/2005/8/layout/architecture"/>
    <dgm:cxn modelId="{BE00D7B7-DCCF-4D5A-8236-A73590368AAD}" type="presOf" srcId="{1AE61C58-FD89-4F9D-8CCB-3E1FA03F2357}" destId="{AEA5BA32-848D-464F-9931-5F81453DCD64}" srcOrd="0" destOrd="0" presId="urn:microsoft.com/office/officeart/2005/8/layout/architecture"/>
    <dgm:cxn modelId="{1D109F41-D393-4C7F-BFC0-52FF1362467E}" srcId="{0532442F-B639-4F61-8CD5-2E9E575AB323}" destId="{1AE61C58-FD89-4F9D-8CCB-3E1FA03F2357}" srcOrd="0" destOrd="0" parTransId="{58D2EB25-465E-4157-95DB-847F38B21700}" sibTransId="{812A36CB-F5A5-4001-81EC-FF0F441E6BAD}"/>
    <dgm:cxn modelId="{3C599F7B-08F2-47DB-A133-E744B01B7FA5}" type="presOf" srcId="{0532442F-B639-4F61-8CD5-2E9E575AB323}" destId="{844B70F6-F961-4DC2-AF30-40D064A4EBC8}" srcOrd="0" destOrd="0" presId="urn:microsoft.com/office/officeart/2005/8/layout/architecture"/>
    <dgm:cxn modelId="{AFF9B048-025C-4676-AF9F-CBA3F24688C4}" type="presParOf" srcId="{844B70F6-F961-4DC2-AF30-40D064A4EBC8}" destId="{C6D91C09-A280-4202-9D9B-7AFAE4A754F9}" srcOrd="0" destOrd="0" presId="urn:microsoft.com/office/officeart/2005/8/layout/architecture"/>
    <dgm:cxn modelId="{11ACDFDF-B68D-43B6-A998-8CA2E70EA5DE}" type="presParOf" srcId="{C6D91C09-A280-4202-9D9B-7AFAE4A754F9}" destId="{AEA5BA32-848D-464F-9931-5F81453DCD64}" srcOrd="0" destOrd="0" presId="urn:microsoft.com/office/officeart/2005/8/layout/architecture"/>
    <dgm:cxn modelId="{90D681D5-5383-411F-B41D-8B793B4E575E}" type="presParOf" srcId="{C6D91C09-A280-4202-9D9B-7AFAE4A754F9}" destId="{A8C65552-997A-4811-980C-FEC7B1752E53}" srcOrd="1" destOrd="0" presId="urn:microsoft.com/office/officeart/2005/8/layout/architecture"/>
    <dgm:cxn modelId="{4C3A0598-8A91-4ECF-857E-7802B5E0DC1F}" type="presParOf" srcId="{844B70F6-F961-4DC2-AF30-40D064A4EBC8}" destId="{E8413DEC-CC0B-4142-9ABC-D53925DBF8DC}" srcOrd="1" destOrd="0" presId="urn:microsoft.com/office/officeart/2005/8/layout/architecture"/>
    <dgm:cxn modelId="{69800441-2FCB-4514-8F75-ABC6F50E9114}" type="presParOf" srcId="{844B70F6-F961-4DC2-AF30-40D064A4EBC8}" destId="{5B17B132-B218-4D08-B264-FC92948D80E0}" srcOrd="2" destOrd="0" presId="urn:microsoft.com/office/officeart/2005/8/layout/architecture"/>
    <dgm:cxn modelId="{B5C224F2-E880-43E6-913E-DE59B0B61166}" type="presParOf" srcId="{5B17B132-B218-4D08-B264-FC92948D80E0}" destId="{D7FEE772-0CB3-42DA-8AE4-7E3E6CF470EB}" srcOrd="0" destOrd="0" presId="urn:microsoft.com/office/officeart/2005/8/layout/architecture"/>
    <dgm:cxn modelId="{27AC1ADE-9B4B-4CD1-85E5-DAB63EF8A5DC}" type="presParOf" srcId="{5B17B132-B218-4D08-B264-FC92948D80E0}" destId="{001A4BDB-5B48-42BB-95B5-717BBFF23635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2463B1-7485-46CF-91D9-F67C7F2FB9E5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2278D2-DE71-42B1-9E71-6D037443A0D2}">
      <dgm:prSet phldrT="[Text]"/>
      <dgm:spPr/>
      <dgm:t>
        <a:bodyPr/>
        <a:lstStyle/>
        <a:p>
          <a:r>
            <a:rPr lang="en-US" dirty="0" smtClean="0"/>
            <a:t>2004</a:t>
          </a:r>
          <a:endParaRPr lang="en-US" dirty="0"/>
        </a:p>
      </dgm:t>
    </dgm:pt>
    <dgm:pt modelId="{BABDC680-5F2A-46C5-8536-D2D46F3E2E28}" type="parTrans" cxnId="{7F011BA3-F739-416E-BD33-EF0AF08587ED}">
      <dgm:prSet/>
      <dgm:spPr/>
      <dgm:t>
        <a:bodyPr/>
        <a:lstStyle/>
        <a:p>
          <a:endParaRPr lang="en-US"/>
        </a:p>
      </dgm:t>
    </dgm:pt>
    <dgm:pt modelId="{7ABF2B84-F5B3-435A-B673-570C370D027C}" type="sibTrans" cxnId="{7F011BA3-F739-416E-BD33-EF0AF08587ED}">
      <dgm:prSet/>
      <dgm:spPr/>
      <dgm:t>
        <a:bodyPr/>
        <a:lstStyle/>
        <a:p>
          <a:endParaRPr lang="en-US"/>
        </a:p>
      </dgm:t>
    </dgm:pt>
    <dgm:pt modelId="{F83BDCBA-B43A-4259-A6CB-5B1344D8AF45}">
      <dgm:prSet phldrT="[Text]"/>
      <dgm:spPr/>
      <dgm:t>
        <a:bodyPr/>
        <a:lstStyle/>
        <a:p>
          <a:r>
            <a:rPr lang="en-IN" b="0" dirty="0" err="1" smtClean="0"/>
            <a:t>Nutch</a:t>
          </a:r>
          <a:r>
            <a:rPr lang="en-IN" b="0" dirty="0" smtClean="0"/>
            <a:t> Distributed </a:t>
          </a:r>
          <a:r>
            <a:rPr lang="en-IN" b="0" dirty="0" err="1" smtClean="0"/>
            <a:t>Filesystem</a:t>
          </a:r>
          <a:r>
            <a:rPr lang="en-IN" b="0" dirty="0" smtClean="0"/>
            <a:t> (NDFS)</a:t>
          </a:r>
          <a:endParaRPr lang="en-US" b="0" dirty="0"/>
        </a:p>
      </dgm:t>
    </dgm:pt>
    <dgm:pt modelId="{9ECA8EAA-4DA4-439D-AD45-F7DAF5D11B11}" type="parTrans" cxnId="{42311EEB-76FD-43A7-A348-F9CCA654D8CE}">
      <dgm:prSet/>
      <dgm:spPr/>
      <dgm:t>
        <a:bodyPr/>
        <a:lstStyle/>
        <a:p>
          <a:endParaRPr lang="en-US"/>
        </a:p>
      </dgm:t>
    </dgm:pt>
    <dgm:pt modelId="{0A5BD183-3FEE-4B82-B5DC-4C4B68DF376D}" type="sibTrans" cxnId="{42311EEB-76FD-43A7-A348-F9CCA654D8CE}">
      <dgm:prSet/>
      <dgm:spPr/>
      <dgm:t>
        <a:bodyPr/>
        <a:lstStyle/>
        <a:p>
          <a:endParaRPr lang="en-US"/>
        </a:p>
      </dgm:t>
    </dgm:pt>
    <dgm:pt modelId="{BEB2B461-8FD0-4F52-A824-2A5AAB10B03F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552F36CD-18D4-401C-80E9-D03753393D26}" type="parTrans" cxnId="{AE62EB28-D8B2-4E4D-9C46-45E2481407A6}">
      <dgm:prSet/>
      <dgm:spPr/>
      <dgm:t>
        <a:bodyPr/>
        <a:lstStyle/>
        <a:p>
          <a:endParaRPr lang="en-US"/>
        </a:p>
      </dgm:t>
    </dgm:pt>
    <dgm:pt modelId="{EB745D6C-C559-49A4-8D45-88E4860E52FB}" type="sibTrans" cxnId="{AE62EB28-D8B2-4E4D-9C46-45E2481407A6}">
      <dgm:prSet/>
      <dgm:spPr/>
      <dgm:t>
        <a:bodyPr/>
        <a:lstStyle/>
        <a:p>
          <a:endParaRPr lang="en-US"/>
        </a:p>
      </dgm:t>
    </dgm:pt>
    <dgm:pt modelId="{FB47BF54-B263-4773-A7BE-8438790FCF42}">
      <dgm:prSet phldrT="[Text]"/>
      <dgm:spPr/>
      <dgm:t>
        <a:bodyPr/>
        <a:lstStyle/>
        <a:p>
          <a:r>
            <a:rPr lang="en-US" dirty="0" err="1" smtClean="0"/>
            <a:t>Mapreduce</a:t>
          </a:r>
          <a:endParaRPr lang="en-US" dirty="0"/>
        </a:p>
      </dgm:t>
    </dgm:pt>
    <dgm:pt modelId="{FA1BA57B-C121-4815-9996-73D0626A6655}" type="parTrans" cxnId="{81252001-F358-4495-B14D-1824BA0F78A6}">
      <dgm:prSet/>
      <dgm:spPr/>
      <dgm:t>
        <a:bodyPr/>
        <a:lstStyle/>
        <a:p>
          <a:endParaRPr lang="en-US"/>
        </a:p>
      </dgm:t>
    </dgm:pt>
    <dgm:pt modelId="{7F92591C-5BCE-4737-BC9F-57AB7799EB10}" type="sibTrans" cxnId="{81252001-F358-4495-B14D-1824BA0F78A6}">
      <dgm:prSet/>
      <dgm:spPr/>
      <dgm:t>
        <a:bodyPr/>
        <a:lstStyle/>
        <a:p>
          <a:endParaRPr lang="en-US"/>
        </a:p>
      </dgm:t>
    </dgm:pt>
    <dgm:pt modelId="{EB577B03-13C9-4449-9A33-2F5943F5AD4D}">
      <dgm:prSet phldrT="[Text]"/>
      <dgm:spPr/>
      <dgm:t>
        <a:bodyPr/>
        <a:lstStyle/>
        <a:p>
          <a:r>
            <a:rPr lang="en-US" dirty="0" smtClean="0"/>
            <a:t>2006</a:t>
          </a:r>
          <a:endParaRPr lang="en-US" dirty="0"/>
        </a:p>
      </dgm:t>
    </dgm:pt>
    <dgm:pt modelId="{C2713791-5F07-4180-B6CF-9DB53E4EBE13}" type="parTrans" cxnId="{2CFFD339-821B-423A-86E2-ABE9AFCB4ADE}">
      <dgm:prSet/>
      <dgm:spPr/>
      <dgm:t>
        <a:bodyPr/>
        <a:lstStyle/>
        <a:p>
          <a:endParaRPr lang="en-US"/>
        </a:p>
      </dgm:t>
    </dgm:pt>
    <dgm:pt modelId="{3BA85CC5-D8E8-499C-8D64-E7B55582FBC5}" type="sibTrans" cxnId="{2CFFD339-821B-423A-86E2-ABE9AFCB4ADE}">
      <dgm:prSet/>
      <dgm:spPr/>
      <dgm:t>
        <a:bodyPr/>
        <a:lstStyle/>
        <a:p>
          <a:endParaRPr lang="en-US"/>
        </a:p>
      </dgm:t>
    </dgm:pt>
    <dgm:pt modelId="{F08F9C03-FC9E-490B-BBD6-78E0AFACAA99}">
      <dgm:prSet phldrT="[Text]"/>
      <dgm:spPr/>
      <dgm:t>
        <a:bodyPr/>
        <a:lstStyle/>
        <a:p>
          <a:r>
            <a:rPr lang="en-US" dirty="0" smtClean="0"/>
            <a:t>From </a:t>
          </a:r>
          <a:r>
            <a:rPr lang="en-US" dirty="0" err="1" smtClean="0"/>
            <a:t>Nutch</a:t>
          </a:r>
          <a:r>
            <a:rPr lang="en-US" dirty="0" smtClean="0"/>
            <a:t> to Hadoop</a:t>
          </a:r>
          <a:endParaRPr lang="en-US" dirty="0"/>
        </a:p>
      </dgm:t>
    </dgm:pt>
    <dgm:pt modelId="{E715AEC2-6047-48DA-9C9F-A6EBBDD8F49B}" type="parTrans" cxnId="{2C1DB3C1-EDD2-43DE-8E95-8426F99418AD}">
      <dgm:prSet/>
      <dgm:spPr/>
      <dgm:t>
        <a:bodyPr/>
        <a:lstStyle/>
        <a:p>
          <a:endParaRPr lang="en-US"/>
        </a:p>
      </dgm:t>
    </dgm:pt>
    <dgm:pt modelId="{B39A57D8-4C46-4AEA-A86B-6EBECDBA9D34}" type="sibTrans" cxnId="{2C1DB3C1-EDD2-43DE-8E95-8426F99418AD}">
      <dgm:prSet/>
      <dgm:spPr/>
      <dgm:t>
        <a:bodyPr/>
        <a:lstStyle/>
        <a:p>
          <a:endParaRPr lang="en-US"/>
        </a:p>
      </dgm:t>
    </dgm:pt>
    <dgm:pt modelId="{65E4EE32-AC6E-4FDD-9046-41C358CA7086}">
      <dgm:prSet phldrT="[Text]"/>
      <dgm:spPr/>
      <dgm:t>
        <a:bodyPr/>
        <a:lstStyle/>
        <a:p>
          <a:r>
            <a:rPr lang="en-US" dirty="0" smtClean="0"/>
            <a:t>2008</a:t>
          </a:r>
          <a:endParaRPr lang="en-US" dirty="0"/>
        </a:p>
      </dgm:t>
    </dgm:pt>
    <dgm:pt modelId="{A2B494C8-09BB-4838-8747-C2991F9290F4}" type="parTrans" cxnId="{7EC787FB-EDA2-42CE-89C6-351F9404A948}">
      <dgm:prSet/>
      <dgm:spPr/>
      <dgm:t>
        <a:bodyPr/>
        <a:lstStyle/>
        <a:p>
          <a:endParaRPr lang="en-US"/>
        </a:p>
      </dgm:t>
    </dgm:pt>
    <dgm:pt modelId="{184D5057-A209-4F0C-A240-38BB6F7A3216}" type="sibTrans" cxnId="{7EC787FB-EDA2-42CE-89C6-351F9404A948}">
      <dgm:prSet/>
      <dgm:spPr/>
      <dgm:t>
        <a:bodyPr/>
        <a:lstStyle/>
        <a:p>
          <a:endParaRPr lang="en-US"/>
        </a:p>
      </dgm:t>
    </dgm:pt>
    <dgm:pt modelId="{C69ED6E2-F90D-4F15-89B4-BC89C11657E5}">
      <dgm:prSet phldrT="[Text]"/>
      <dgm:spPr/>
      <dgm:t>
        <a:bodyPr/>
        <a:lstStyle/>
        <a:p>
          <a:r>
            <a:rPr lang="en-US" dirty="0" smtClean="0"/>
            <a:t>2003</a:t>
          </a:r>
          <a:endParaRPr lang="en-US" dirty="0"/>
        </a:p>
      </dgm:t>
    </dgm:pt>
    <dgm:pt modelId="{F3758117-5730-4FCF-9F66-30B20C3AD34C}" type="parTrans" cxnId="{1072C251-2519-4B27-A89A-AF654FEB0958}">
      <dgm:prSet/>
      <dgm:spPr/>
      <dgm:t>
        <a:bodyPr/>
        <a:lstStyle/>
        <a:p>
          <a:endParaRPr lang="en-US"/>
        </a:p>
      </dgm:t>
    </dgm:pt>
    <dgm:pt modelId="{C0D13ABF-1F42-4B5D-9D37-85B15A4F9406}" type="sibTrans" cxnId="{1072C251-2519-4B27-A89A-AF654FEB0958}">
      <dgm:prSet/>
      <dgm:spPr/>
      <dgm:t>
        <a:bodyPr/>
        <a:lstStyle/>
        <a:p>
          <a:endParaRPr lang="en-US"/>
        </a:p>
      </dgm:t>
    </dgm:pt>
    <dgm:pt modelId="{DED42301-436D-4F79-94E4-F03B8A4E3520}">
      <dgm:prSet phldrT="[Text]"/>
      <dgm:spPr/>
      <dgm:t>
        <a:bodyPr/>
        <a:lstStyle/>
        <a:p>
          <a:r>
            <a:rPr lang="en-US" dirty="0" smtClean="0"/>
            <a:t>Google Distributed File System</a:t>
          </a:r>
          <a:endParaRPr lang="en-US" dirty="0"/>
        </a:p>
      </dgm:t>
    </dgm:pt>
    <dgm:pt modelId="{A1E17347-4BBD-44CE-B9CF-F83543A80BD4}" type="parTrans" cxnId="{E12884D7-F707-4F5B-9F23-C46DD44C04D3}">
      <dgm:prSet/>
      <dgm:spPr/>
      <dgm:t>
        <a:bodyPr/>
        <a:lstStyle/>
        <a:p>
          <a:endParaRPr lang="en-US"/>
        </a:p>
      </dgm:t>
    </dgm:pt>
    <dgm:pt modelId="{B348EC21-D0B1-4F5D-998B-73B03C01BEE6}" type="sibTrans" cxnId="{E12884D7-F707-4F5B-9F23-C46DD44C04D3}">
      <dgm:prSet/>
      <dgm:spPr/>
      <dgm:t>
        <a:bodyPr/>
        <a:lstStyle/>
        <a:p>
          <a:endParaRPr lang="en-US"/>
        </a:p>
      </dgm:t>
    </dgm:pt>
    <dgm:pt modelId="{C2FD4123-B58A-42AF-81A1-FA588D547AF0}">
      <dgm:prSet phldrT="[Text]"/>
      <dgm:spPr/>
      <dgm:t>
        <a:bodyPr/>
        <a:lstStyle/>
        <a:p>
          <a:r>
            <a:rPr lang="en-US" dirty="0" smtClean="0"/>
            <a:t>Google publishes GFS paper</a:t>
          </a:r>
          <a:endParaRPr lang="en-US" dirty="0"/>
        </a:p>
      </dgm:t>
    </dgm:pt>
    <dgm:pt modelId="{30B33F48-5C76-4B39-A5EA-768598A67F43}" type="parTrans" cxnId="{9DC805D9-605F-49AC-A704-155CE9064C56}">
      <dgm:prSet/>
      <dgm:spPr/>
      <dgm:t>
        <a:bodyPr/>
        <a:lstStyle/>
        <a:p>
          <a:endParaRPr lang="en-US"/>
        </a:p>
      </dgm:t>
    </dgm:pt>
    <dgm:pt modelId="{F53166ED-0639-43E2-BFBB-377D709831D7}" type="sibTrans" cxnId="{9DC805D9-605F-49AC-A704-155CE9064C56}">
      <dgm:prSet/>
      <dgm:spPr/>
      <dgm:t>
        <a:bodyPr/>
        <a:lstStyle/>
        <a:p>
          <a:endParaRPr lang="en-US"/>
        </a:p>
      </dgm:t>
    </dgm:pt>
    <dgm:pt modelId="{DE8686BB-223F-44BD-8B29-2256713AAC5A}">
      <dgm:prSet phldrT="[Text]"/>
      <dgm:spPr/>
      <dgm:t>
        <a:bodyPr/>
        <a:lstStyle/>
        <a:p>
          <a:r>
            <a:rPr lang="en-US" dirty="0" smtClean="0"/>
            <a:t>2002</a:t>
          </a:r>
          <a:endParaRPr lang="en-US" dirty="0"/>
        </a:p>
      </dgm:t>
    </dgm:pt>
    <dgm:pt modelId="{108E89D8-C5FE-42DA-92C1-160738704C62}" type="parTrans" cxnId="{AC8DD25F-EA4B-4C0D-9FD8-7F019867C984}">
      <dgm:prSet/>
      <dgm:spPr/>
      <dgm:t>
        <a:bodyPr/>
        <a:lstStyle/>
        <a:p>
          <a:endParaRPr lang="en-US"/>
        </a:p>
      </dgm:t>
    </dgm:pt>
    <dgm:pt modelId="{A39F06FA-E45A-4E89-B8B8-0AFAB5698799}" type="sibTrans" cxnId="{AC8DD25F-EA4B-4C0D-9FD8-7F019867C984}">
      <dgm:prSet/>
      <dgm:spPr/>
      <dgm:t>
        <a:bodyPr/>
        <a:lstStyle/>
        <a:p>
          <a:endParaRPr lang="en-US"/>
        </a:p>
      </dgm:t>
    </dgm:pt>
    <dgm:pt modelId="{FB2EBFB8-E46A-4042-8747-FD069B07DF21}">
      <dgm:prSet phldrT="[Text]"/>
      <dgm:spPr/>
      <dgm:t>
        <a:bodyPr/>
        <a:lstStyle/>
        <a:p>
          <a:r>
            <a:rPr lang="en-US" dirty="0" smtClean="0"/>
            <a:t>Apache </a:t>
          </a:r>
          <a:r>
            <a:rPr lang="en-US" dirty="0" err="1" smtClean="0"/>
            <a:t>Nutch</a:t>
          </a:r>
          <a:endParaRPr lang="en-US" dirty="0"/>
        </a:p>
      </dgm:t>
    </dgm:pt>
    <dgm:pt modelId="{F3B04361-C940-4743-A270-185A2A179826}" type="parTrans" cxnId="{5BAE49BE-46A3-4CC3-8C05-0B76254EF6B3}">
      <dgm:prSet/>
      <dgm:spPr/>
      <dgm:t>
        <a:bodyPr/>
        <a:lstStyle/>
        <a:p>
          <a:endParaRPr lang="en-US"/>
        </a:p>
      </dgm:t>
    </dgm:pt>
    <dgm:pt modelId="{A2F9594A-65A6-45E5-BFB7-E8BE62A8FBDE}" type="sibTrans" cxnId="{5BAE49BE-46A3-4CC3-8C05-0B76254EF6B3}">
      <dgm:prSet/>
      <dgm:spPr/>
      <dgm:t>
        <a:bodyPr/>
        <a:lstStyle/>
        <a:p>
          <a:endParaRPr lang="en-US"/>
        </a:p>
      </dgm:t>
    </dgm:pt>
    <dgm:pt modelId="{5E8026BB-AD1C-4725-A6C5-745575870C91}">
      <dgm:prSet phldrT="[Text]"/>
      <dgm:spPr/>
      <dgm:t>
        <a:bodyPr/>
        <a:lstStyle/>
        <a:p>
          <a:r>
            <a:rPr lang="en-US" dirty="0" smtClean="0"/>
            <a:t>Doug Cutting</a:t>
          </a:r>
          <a:endParaRPr lang="en-US" dirty="0"/>
        </a:p>
      </dgm:t>
    </dgm:pt>
    <dgm:pt modelId="{5109C2DB-60E4-45A1-9FC0-57DD6738EFF8}" type="parTrans" cxnId="{710A38FF-0A76-48F4-87A3-42BCDD51E595}">
      <dgm:prSet/>
      <dgm:spPr/>
      <dgm:t>
        <a:bodyPr/>
        <a:lstStyle/>
        <a:p>
          <a:endParaRPr lang="en-US"/>
        </a:p>
      </dgm:t>
    </dgm:pt>
    <dgm:pt modelId="{77792B11-C3D0-4E44-80FD-177D8AD9B7EF}" type="sibTrans" cxnId="{710A38FF-0A76-48F4-87A3-42BCDD51E595}">
      <dgm:prSet/>
      <dgm:spPr/>
      <dgm:t>
        <a:bodyPr/>
        <a:lstStyle/>
        <a:p>
          <a:endParaRPr lang="en-US"/>
        </a:p>
      </dgm:t>
    </dgm:pt>
    <dgm:pt modelId="{37DD4156-BFA1-4394-B314-98C2130E9013}">
      <dgm:prSet phldrT="[Text]"/>
      <dgm:spPr/>
      <dgm:t>
        <a:bodyPr/>
        <a:lstStyle/>
        <a:p>
          <a:r>
            <a:rPr lang="en-US" dirty="0" smtClean="0"/>
            <a:t>Apache </a:t>
          </a:r>
          <a:r>
            <a:rPr lang="en-US" dirty="0" err="1" smtClean="0"/>
            <a:t>Lucene</a:t>
          </a:r>
          <a:endParaRPr lang="en-US" dirty="0"/>
        </a:p>
      </dgm:t>
    </dgm:pt>
    <dgm:pt modelId="{3024B2C4-B9A1-4B5C-976E-2CB27673CF67}" type="parTrans" cxnId="{56A45207-E7C4-47F1-9D5A-359EA253F199}">
      <dgm:prSet/>
      <dgm:spPr/>
      <dgm:t>
        <a:bodyPr/>
        <a:lstStyle/>
        <a:p>
          <a:endParaRPr lang="en-US"/>
        </a:p>
      </dgm:t>
    </dgm:pt>
    <dgm:pt modelId="{5A7F0363-0DBE-42BF-BBBF-09C58ED55A0F}" type="sibTrans" cxnId="{56A45207-E7C4-47F1-9D5A-359EA253F199}">
      <dgm:prSet/>
      <dgm:spPr/>
      <dgm:t>
        <a:bodyPr/>
        <a:lstStyle/>
        <a:p>
          <a:endParaRPr lang="en-US"/>
        </a:p>
      </dgm:t>
    </dgm:pt>
    <dgm:pt modelId="{97D63F1D-0349-4B66-9FBD-696F90EA5C6B}">
      <dgm:prSet phldrT="[Text]"/>
      <dgm:spPr/>
      <dgm:t>
        <a:bodyPr/>
        <a:lstStyle/>
        <a:p>
          <a:r>
            <a:rPr lang="en-US" dirty="0" smtClean="0"/>
            <a:t>Hadoop – top level project in Apache</a:t>
          </a:r>
          <a:endParaRPr lang="en-US" dirty="0"/>
        </a:p>
      </dgm:t>
    </dgm:pt>
    <dgm:pt modelId="{99E6238D-6F75-4DA8-BA21-57B9C7383875}" type="parTrans" cxnId="{B7510C90-C62C-406B-A0F7-3BADE5E08C36}">
      <dgm:prSet/>
      <dgm:spPr/>
      <dgm:t>
        <a:bodyPr/>
        <a:lstStyle/>
        <a:p>
          <a:endParaRPr lang="en-US"/>
        </a:p>
      </dgm:t>
    </dgm:pt>
    <dgm:pt modelId="{F4D680B3-D8C4-4FD1-8FF3-58216ED3BE41}" type="sibTrans" cxnId="{B7510C90-C62C-406B-A0F7-3BADE5E08C36}">
      <dgm:prSet/>
      <dgm:spPr/>
      <dgm:t>
        <a:bodyPr/>
        <a:lstStyle/>
        <a:p>
          <a:endParaRPr lang="en-US"/>
        </a:p>
      </dgm:t>
    </dgm:pt>
    <dgm:pt modelId="{92107146-F17C-463F-9ED5-4FECE2394B0C}">
      <dgm:prSet phldrT="[Text]"/>
      <dgm:spPr/>
      <dgm:t>
        <a:bodyPr/>
        <a:lstStyle/>
        <a:p>
          <a:r>
            <a:rPr lang="en-US" dirty="0" smtClean="0"/>
            <a:t>Hadoop broke world record to sort terabyte data</a:t>
          </a:r>
          <a:endParaRPr lang="en-US" dirty="0"/>
        </a:p>
      </dgm:t>
    </dgm:pt>
    <dgm:pt modelId="{23DE3B53-5B1C-422D-A16C-26C1EF3A62B7}" type="parTrans" cxnId="{2BA9B86B-AB41-4A1F-A95C-95B0B985D940}">
      <dgm:prSet/>
      <dgm:spPr/>
      <dgm:t>
        <a:bodyPr/>
        <a:lstStyle/>
        <a:p>
          <a:endParaRPr lang="en-US"/>
        </a:p>
      </dgm:t>
    </dgm:pt>
    <dgm:pt modelId="{BAE7E22D-1227-4799-9691-8726918801B2}" type="sibTrans" cxnId="{2BA9B86B-AB41-4A1F-A95C-95B0B985D940}">
      <dgm:prSet/>
      <dgm:spPr/>
      <dgm:t>
        <a:bodyPr/>
        <a:lstStyle/>
        <a:p>
          <a:endParaRPr lang="en-US"/>
        </a:p>
      </dgm:t>
    </dgm:pt>
    <dgm:pt modelId="{FDBAEF37-ACAE-47DA-B9D0-5C4C77F13A37}" type="pres">
      <dgm:prSet presAssocID="{B42463B1-7485-46CF-91D9-F67C7F2FB9E5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091C795-1B40-4117-B03C-F0C52CEE4CC3}" type="pres">
      <dgm:prSet presAssocID="{65E4EE32-AC6E-4FDD-9046-41C358CA7086}" presName="ChildAccent6" presStyleCnt="0"/>
      <dgm:spPr/>
    </dgm:pt>
    <dgm:pt modelId="{FA2E38E1-2C97-4652-A39C-756AE023A0BC}" type="pres">
      <dgm:prSet presAssocID="{65E4EE32-AC6E-4FDD-9046-41C358CA7086}" presName="ChildAccent" presStyleLbl="alignImgPlace1" presStyleIdx="0" presStyleCnt="6"/>
      <dgm:spPr/>
      <dgm:t>
        <a:bodyPr/>
        <a:lstStyle/>
        <a:p>
          <a:endParaRPr lang="en-US"/>
        </a:p>
      </dgm:t>
    </dgm:pt>
    <dgm:pt modelId="{8CA54DB8-EB4B-4547-A697-3B798D54567F}" type="pres">
      <dgm:prSet presAssocID="{65E4EE32-AC6E-4FDD-9046-41C358CA7086}" presName="Child6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DA0E94-5C6D-4C89-A46D-B28746B0E375}" type="pres">
      <dgm:prSet presAssocID="{65E4EE32-AC6E-4FDD-9046-41C358CA7086}" presName="Parent6" presStyleLbl="node1" presStyleIdx="0" presStyleCnt="6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4409A-1B5A-4599-840A-C7C9534C05FE}" type="pres">
      <dgm:prSet presAssocID="{EB577B03-13C9-4449-9A33-2F5943F5AD4D}" presName="ChildAccent5" presStyleCnt="0"/>
      <dgm:spPr/>
    </dgm:pt>
    <dgm:pt modelId="{08A7D2FA-90B3-41A6-ABE3-A7389356DAF1}" type="pres">
      <dgm:prSet presAssocID="{EB577B03-13C9-4449-9A33-2F5943F5AD4D}" presName="ChildAccent" presStyleLbl="alignImgPlace1" presStyleIdx="1" presStyleCnt="6"/>
      <dgm:spPr/>
      <dgm:t>
        <a:bodyPr/>
        <a:lstStyle/>
        <a:p>
          <a:endParaRPr lang="en-US"/>
        </a:p>
      </dgm:t>
    </dgm:pt>
    <dgm:pt modelId="{49D7FFD6-B0FC-41E0-84AC-A67F7C1AF375}" type="pres">
      <dgm:prSet presAssocID="{EB577B03-13C9-4449-9A33-2F5943F5AD4D}" presName="Child5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13CA6-405B-4BF1-ADD2-CA16D92D7F31}" type="pres">
      <dgm:prSet presAssocID="{EB577B03-13C9-4449-9A33-2F5943F5AD4D}" presName="Parent5" presStyleLbl="node1" presStyleIdx="1" presStyleCnt="6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B1C7F-D6EA-49A6-A5A6-2E9A1BFAF54B}" type="pres">
      <dgm:prSet presAssocID="{BEB2B461-8FD0-4F52-A824-2A5AAB10B03F}" presName="ChildAccent4" presStyleCnt="0"/>
      <dgm:spPr/>
    </dgm:pt>
    <dgm:pt modelId="{47E7CA99-6D81-4023-94DA-34260DF41E64}" type="pres">
      <dgm:prSet presAssocID="{BEB2B461-8FD0-4F52-A824-2A5AAB10B03F}" presName="ChildAccent" presStyleLbl="alignImgPlace1" presStyleIdx="2" presStyleCnt="6"/>
      <dgm:spPr/>
      <dgm:t>
        <a:bodyPr/>
        <a:lstStyle/>
        <a:p>
          <a:endParaRPr lang="en-US"/>
        </a:p>
      </dgm:t>
    </dgm:pt>
    <dgm:pt modelId="{73C57C06-C2B6-4B6F-89A2-AFBD1D240E7A}" type="pres">
      <dgm:prSet presAssocID="{BEB2B461-8FD0-4F52-A824-2A5AAB10B03F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6EA7D6-59B3-403C-8C95-5E29D36C9316}" type="pres">
      <dgm:prSet presAssocID="{BEB2B461-8FD0-4F52-A824-2A5AAB10B03F}" presName="Parent4" presStyleLbl="node1" presStyleIdx="2" presStyleCnt="6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2AB01-1AF7-47C8-A3AB-D9267776C20D}" type="pres">
      <dgm:prSet presAssocID="{C42278D2-DE71-42B1-9E71-6D037443A0D2}" presName="ChildAccent3" presStyleCnt="0"/>
      <dgm:spPr/>
    </dgm:pt>
    <dgm:pt modelId="{AA0BBE94-8FF2-4404-A694-D9E435157BDB}" type="pres">
      <dgm:prSet presAssocID="{C42278D2-DE71-42B1-9E71-6D037443A0D2}" presName="ChildAccent" presStyleLbl="alignImgPlace1" presStyleIdx="3" presStyleCnt="6"/>
      <dgm:spPr/>
      <dgm:t>
        <a:bodyPr/>
        <a:lstStyle/>
        <a:p>
          <a:endParaRPr lang="en-US"/>
        </a:p>
      </dgm:t>
    </dgm:pt>
    <dgm:pt modelId="{A8BC5A84-A834-4AB0-8CB9-0F696573648F}" type="pres">
      <dgm:prSet presAssocID="{C42278D2-DE71-42B1-9E71-6D037443A0D2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5FC2D-C6B9-4047-AFC7-B50BB37A147C}" type="pres">
      <dgm:prSet presAssocID="{C42278D2-DE71-42B1-9E71-6D037443A0D2}" presName="Parent3" presStyleLbl="node1" presStyleIdx="3" presStyleCnt="6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2E4FEC-A76A-4882-97D8-8B929093633A}" type="pres">
      <dgm:prSet presAssocID="{C69ED6E2-F90D-4F15-89B4-BC89C11657E5}" presName="ChildAccent2" presStyleCnt="0"/>
      <dgm:spPr/>
    </dgm:pt>
    <dgm:pt modelId="{09E6F5B9-BC1A-47DA-ADC5-4B0E36314B63}" type="pres">
      <dgm:prSet presAssocID="{C69ED6E2-F90D-4F15-89B4-BC89C11657E5}" presName="ChildAccent" presStyleLbl="alignImgPlace1" presStyleIdx="4" presStyleCnt="6"/>
      <dgm:spPr/>
      <dgm:t>
        <a:bodyPr/>
        <a:lstStyle/>
        <a:p>
          <a:endParaRPr lang="en-US"/>
        </a:p>
      </dgm:t>
    </dgm:pt>
    <dgm:pt modelId="{C56E4BD5-20ED-4FD6-89E7-41E4AC65A1AE}" type="pres">
      <dgm:prSet presAssocID="{C69ED6E2-F90D-4F15-89B4-BC89C11657E5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1BDB7-7538-4ABB-84E1-950906B83C67}" type="pres">
      <dgm:prSet presAssocID="{C69ED6E2-F90D-4F15-89B4-BC89C11657E5}" presName="Parent2" presStyleLbl="node1" presStyleIdx="4" presStyleCnt="6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E20CF-86BB-449A-9E4A-22BD80042CAD}" type="pres">
      <dgm:prSet presAssocID="{DE8686BB-223F-44BD-8B29-2256713AAC5A}" presName="ChildAccent1" presStyleCnt="0"/>
      <dgm:spPr/>
    </dgm:pt>
    <dgm:pt modelId="{7BF441B1-ECF9-46C0-8B4C-132A80103634}" type="pres">
      <dgm:prSet presAssocID="{DE8686BB-223F-44BD-8B29-2256713AAC5A}" presName="ChildAccent" presStyleLbl="alignImgPlace1" presStyleIdx="5" presStyleCnt="6"/>
      <dgm:spPr/>
      <dgm:t>
        <a:bodyPr/>
        <a:lstStyle/>
        <a:p>
          <a:endParaRPr lang="en-US"/>
        </a:p>
      </dgm:t>
    </dgm:pt>
    <dgm:pt modelId="{A4B54243-BC8A-4EC1-B28C-316BFF0CD01D}" type="pres">
      <dgm:prSet presAssocID="{DE8686BB-223F-44BD-8B29-2256713AAC5A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7D21C-921B-44FE-823A-8F17BECC1F94}" type="pres">
      <dgm:prSet presAssocID="{DE8686BB-223F-44BD-8B29-2256713AAC5A}" presName="Parent1" presStyleLbl="node1" presStyleIdx="5" presStyleCnt="6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49D793-7677-46B2-8834-597179BE46DF}" type="presOf" srcId="{DED42301-436D-4F79-94E4-F03B8A4E3520}" destId="{09E6F5B9-BC1A-47DA-ADC5-4B0E36314B63}" srcOrd="0" destOrd="0" presId="urn:microsoft.com/office/officeart/2011/layout/InterconnectedBlockProcess"/>
    <dgm:cxn modelId="{2BA9B86B-AB41-4A1F-A95C-95B0B985D940}" srcId="{65E4EE32-AC6E-4FDD-9046-41C358CA7086}" destId="{92107146-F17C-463F-9ED5-4FECE2394B0C}" srcOrd="1" destOrd="0" parTransId="{23DE3B53-5B1C-422D-A16C-26C1EF3A62B7}" sibTransId="{BAE7E22D-1227-4799-9691-8726918801B2}"/>
    <dgm:cxn modelId="{5519D73F-1193-4669-B555-471200947869}" type="presOf" srcId="{F83BDCBA-B43A-4259-A6CB-5B1344D8AF45}" destId="{AA0BBE94-8FF2-4404-A694-D9E435157BDB}" srcOrd="0" destOrd="0" presId="urn:microsoft.com/office/officeart/2011/layout/InterconnectedBlockProcess"/>
    <dgm:cxn modelId="{F15D846B-1904-46C1-8130-4ECFE879094B}" type="presOf" srcId="{FB47BF54-B263-4773-A7BE-8438790FCF42}" destId="{73C57C06-C2B6-4B6F-89A2-AFBD1D240E7A}" srcOrd="1" destOrd="0" presId="urn:microsoft.com/office/officeart/2011/layout/InterconnectedBlockProcess"/>
    <dgm:cxn modelId="{13D2283A-FE0E-403A-A9E1-872A821D4497}" type="presOf" srcId="{5E8026BB-AD1C-4725-A6C5-745575870C91}" destId="{A4B54243-BC8A-4EC1-B28C-316BFF0CD01D}" srcOrd="1" destOrd="1" presId="urn:microsoft.com/office/officeart/2011/layout/InterconnectedBlockProcess"/>
    <dgm:cxn modelId="{2B0DA23B-2743-4898-9554-FBB78617D8AD}" type="presOf" srcId="{C42278D2-DE71-42B1-9E71-6D037443A0D2}" destId="{6545FC2D-C6B9-4047-AFC7-B50BB37A147C}" srcOrd="0" destOrd="0" presId="urn:microsoft.com/office/officeart/2011/layout/InterconnectedBlockProcess"/>
    <dgm:cxn modelId="{FD253815-B855-473D-979D-15122A2609D2}" type="presOf" srcId="{5E8026BB-AD1C-4725-A6C5-745575870C91}" destId="{7BF441B1-ECF9-46C0-8B4C-132A80103634}" srcOrd="0" destOrd="1" presId="urn:microsoft.com/office/officeart/2011/layout/InterconnectedBlockProcess"/>
    <dgm:cxn modelId="{6546FC50-8312-449A-AE4B-B58A9385953A}" type="presOf" srcId="{F08F9C03-FC9E-490B-BBD6-78E0AFACAA99}" destId="{49D7FFD6-B0FC-41E0-84AC-A67F7C1AF375}" srcOrd="1" destOrd="0" presId="urn:microsoft.com/office/officeart/2011/layout/InterconnectedBlockProcess"/>
    <dgm:cxn modelId="{2C1DB3C1-EDD2-43DE-8E95-8426F99418AD}" srcId="{EB577B03-13C9-4449-9A33-2F5943F5AD4D}" destId="{F08F9C03-FC9E-490B-BBD6-78E0AFACAA99}" srcOrd="0" destOrd="0" parTransId="{E715AEC2-6047-48DA-9C9F-A6EBBDD8F49B}" sibTransId="{B39A57D8-4C46-4AEA-A86B-6EBECDBA9D34}"/>
    <dgm:cxn modelId="{0D50637E-FCC0-4EE2-A2C4-FCF1270B8124}" type="presOf" srcId="{B42463B1-7485-46CF-91D9-F67C7F2FB9E5}" destId="{FDBAEF37-ACAE-47DA-B9D0-5C4C77F13A37}" srcOrd="0" destOrd="0" presId="urn:microsoft.com/office/officeart/2011/layout/InterconnectedBlockProcess"/>
    <dgm:cxn modelId="{D3432ECA-ABB0-4875-AEB0-3BB1B26CE4A4}" type="presOf" srcId="{C2FD4123-B58A-42AF-81A1-FA588D547AF0}" destId="{C56E4BD5-20ED-4FD6-89E7-41E4AC65A1AE}" srcOrd="1" destOrd="1" presId="urn:microsoft.com/office/officeart/2011/layout/InterconnectedBlockProcess"/>
    <dgm:cxn modelId="{52AA63DF-CD20-4838-8D5C-AE53E187C24C}" type="presOf" srcId="{BEB2B461-8FD0-4F52-A824-2A5AAB10B03F}" destId="{086EA7D6-59B3-403C-8C95-5E29D36C9316}" srcOrd="0" destOrd="0" presId="urn:microsoft.com/office/officeart/2011/layout/InterconnectedBlockProcess"/>
    <dgm:cxn modelId="{288BA1E0-750B-436A-A29B-A3BCB45DDAEC}" type="presOf" srcId="{EB577B03-13C9-4449-9A33-2F5943F5AD4D}" destId="{BC213CA6-405B-4BF1-ADD2-CA16D92D7F31}" srcOrd="0" destOrd="0" presId="urn:microsoft.com/office/officeart/2011/layout/InterconnectedBlockProcess"/>
    <dgm:cxn modelId="{DF583CF3-47B8-45C0-B6CD-230D77558B99}" type="presOf" srcId="{C69ED6E2-F90D-4F15-89B4-BC89C11657E5}" destId="{A031BDB7-7538-4ABB-84E1-950906B83C67}" srcOrd="0" destOrd="0" presId="urn:microsoft.com/office/officeart/2011/layout/InterconnectedBlockProcess"/>
    <dgm:cxn modelId="{E5393545-0C58-4F34-81B7-EA85E30DAD8F}" type="presOf" srcId="{FB47BF54-B263-4773-A7BE-8438790FCF42}" destId="{47E7CA99-6D81-4023-94DA-34260DF41E64}" srcOrd="0" destOrd="0" presId="urn:microsoft.com/office/officeart/2011/layout/InterconnectedBlockProcess"/>
    <dgm:cxn modelId="{56A45207-E7C4-47F1-9D5A-359EA253F199}" srcId="{DE8686BB-223F-44BD-8B29-2256713AAC5A}" destId="{37DD4156-BFA1-4394-B314-98C2130E9013}" srcOrd="2" destOrd="0" parTransId="{3024B2C4-B9A1-4B5C-976E-2CB27673CF67}" sibTransId="{5A7F0363-0DBE-42BF-BBBF-09C58ED55A0F}"/>
    <dgm:cxn modelId="{2CFFD339-821B-423A-86E2-ABE9AFCB4ADE}" srcId="{B42463B1-7485-46CF-91D9-F67C7F2FB9E5}" destId="{EB577B03-13C9-4449-9A33-2F5943F5AD4D}" srcOrd="4" destOrd="0" parTransId="{C2713791-5F07-4180-B6CF-9DB53E4EBE13}" sibTransId="{3BA85CC5-D8E8-499C-8D64-E7B55582FBC5}"/>
    <dgm:cxn modelId="{5BAE49BE-46A3-4CC3-8C05-0B76254EF6B3}" srcId="{DE8686BB-223F-44BD-8B29-2256713AAC5A}" destId="{FB2EBFB8-E46A-4042-8747-FD069B07DF21}" srcOrd="0" destOrd="0" parTransId="{F3B04361-C940-4743-A270-185A2A179826}" sibTransId="{A2F9594A-65A6-45E5-BFB7-E8BE62A8FBDE}"/>
    <dgm:cxn modelId="{F9EA6AB6-1140-49B9-A516-C0B9012CBCBD}" type="presOf" srcId="{DED42301-436D-4F79-94E4-F03B8A4E3520}" destId="{C56E4BD5-20ED-4FD6-89E7-41E4AC65A1AE}" srcOrd="1" destOrd="0" presId="urn:microsoft.com/office/officeart/2011/layout/InterconnectedBlockProcess"/>
    <dgm:cxn modelId="{5B2D4506-1CE8-45B5-AE7E-FEA8761AD31E}" type="presOf" srcId="{FB2EBFB8-E46A-4042-8747-FD069B07DF21}" destId="{A4B54243-BC8A-4EC1-B28C-316BFF0CD01D}" srcOrd="1" destOrd="0" presId="urn:microsoft.com/office/officeart/2011/layout/InterconnectedBlockProcess"/>
    <dgm:cxn modelId="{7A9455D7-7D60-4B0A-BC69-07A7D2B93BFE}" type="presOf" srcId="{F08F9C03-FC9E-490B-BBD6-78E0AFACAA99}" destId="{08A7D2FA-90B3-41A6-ABE3-A7389356DAF1}" srcOrd="0" destOrd="0" presId="urn:microsoft.com/office/officeart/2011/layout/InterconnectedBlockProcess"/>
    <dgm:cxn modelId="{09CEB835-0143-4375-B2CF-8A2E0F8B50F0}" type="presOf" srcId="{97D63F1D-0349-4B66-9FBD-696F90EA5C6B}" destId="{FA2E38E1-2C97-4652-A39C-756AE023A0BC}" srcOrd="0" destOrd="0" presId="urn:microsoft.com/office/officeart/2011/layout/InterconnectedBlockProcess"/>
    <dgm:cxn modelId="{6EB25532-E688-4103-8E4E-EF5523DF471F}" type="presOf" srcId="{F83BDCBA-B43A-4259-A6CB-5B1344D8AF45}" destId="{A8BC5A84-A834-4AB0-8CB9-0F696573648F}" srcOrd="1" destOrd="0" presId="urn:microsoft.com/office/officeart/2011/layout/InterconnectedBlockProcess"/>
    <dgm:cxn modelId="{AC8DD25F-EA4B-4C0D-9FD8-7F019867C984}" srcId="{B42463B1-7485-46CF-91D9-F67C7F2FB9E5}" destId="{DE8686BB-223F-44BD-8B29-2256713AAC5A}" srcOrd="0" destOrd="0" parTransId="{108E89D8-C5FE-42DA-92C1-160738704C62}" sibTransId="{A39F06FA-E45A-4E89-B8B8-0AFAB5698799}"/>
    <dgm:cxn modelId="{AF2AA097-A1DF-4B4E-A4F3-05B0D5C0E7B7}" type="presOf" srcId="{97D63F1D-0349-4B66-9FBD-696F90EA5C6B}" destId="{8CA54DB8-EB4B-4547-A697-3B798D54567F}" srcOrd="1" destOrd="0" presId="urn:microsoft.com/office/officeart/2011/layout/InterconnectedBlockProcess"/>
    <dgm:cxn modelId="{81252001-F358-4495-B14D-1824BA0F78A6}" srcId="{BEB2B461-8FD0-4F52-A824-2A5AAB10B03F}" destId="{FB47BF54-B263-4773-A7BE-8438790FCF42}" srcOrd="0" destOrd="0" parTransId="{FA1BA57B-C121-4815-9996-73D0626A6655}" sibTransId="{7F92591C-5BCE-4737-BC9F-57AB7799EB10}"/>
    <dgm:cxn modelId="{059D4A17-62D7-4262-91DA-8045472305D1}" type="presOf" srcId="{92107146-F17C-463F-9ED5-4FECE2394B0C}" destId="{FA2E38E1-2C97-4652-A39C-756AE023A0BC}" srcOrd="0" destOrd="1" presId="urn:microsoft.com/office/officeart/2011/layout/InterconnectedBlockProcess"/>
    <dgm:cxn modelId="{B7510C90-C62C-406B-A0F7-3BADE5E08C36}" srcId="{65E4EE32-AC6E-4FDD-9046-41C358CA7086}" destId="{97D63F1D-0349-4B66-9FBD-696F90EA5C6B}" srcOrd="0" destOrd="0" parTransId="{99E6238D-6F75-4DA8-BA21-57B9C7383875}" sibTransId="{F4D680B3-D8C4-4FD1-8FF3-58216ED3BE41}"/>
    <dgm:cxn modelId="{710A38FF-0A76-48F4-87A3-42BCDD51E595}" srcId="{DE8686BB-223F-44BD-8B29-2256713AAC5A}" destId="{5E8026BB-AD1C-4725-A6C5-745575870C91}" srcOrd="1" destOrd="0" parTransId="{5109C2DB-60E4-45A1-9FC0-57DD6738EFF8}" sibTransId="{77792B11-C3D0-4E44-80FD-177D8AD9B7EF}"/>
    <dgm:cxn modelId="{D74ECE3C-EB84-450A-9D54-E1DFB553B049}" type="presOf" srcId="{65E4EE32-AC6E-4FDD-9046-41C358CA7086}" destId="{87DA0E94-5C6D-4C89-A46D-B28746B0E375}" srcOrd="0" destOrd="0" presId="urn:microsoft.com/office/officeart/2011/layout/InterconnectedBlockProcess"/>
    <dgm:cxn modelId="{9DC805D9-605F-49AC-A704-155CE9064C56}" srcId="{C69ED6E2-F90D-4F15-89B4-BC89C11657E5}" destId="{C2FD4123-B58A-42AF-81A1-FA588D547AF0}" srcOrd="1" destOrd="0" parTransId="{30B33F48-5C76-4B39-A5EA-768598A67F43}" sibTransId="{F53166ED-0639-43E2-BFBB-377D709831D7}"/>
    <dgm:cxn modelId="{E12884D7-F707-4F5B-9F23-C46DD44C04D3}" srcId="{C69ED6E2-F90D-4F15-89B4-BC89C11657E5}" destId="{DED42301-436D-4F79-94E4-F03B8A4E3520}" srcOrd="0" destOrd="0" parTransId="{A1E17347-4BBD-44CE-B9CF-F83543A80BD4}" sibTransId="{B348EC21-D0B1-4F5D-998B-73B03C01BEE6}"/>
    <dgm:cxn modelId="{AE62EB28-D8B2-4E4D-9C46-45E2481407A6}" srcId="{B42463B1-7485-46CF-91D9-F67C7F2FB9E5}" destId="{BEB2B461-8FD0-4F52-A824-2A5AAB10B03F}" srcOrd="3" destOrd="0" parTransId="{552F36CD-18D4-401C-80E9-D03753393D26}" sibTransId="{EB745D6C-C559-49A4-8D45-88E4860E52FB}"/>
    <dgm:cxn modelId="{2A0EB68D-8465-4D78-8396-735235F663BC}" type="presOf" srcId="{37DD4156-BFA1-4394-B314-98C2130E9013}" destId="{7BF441B1-ECF9-46C0-8B4C-132A80103634}" srcOrd="0" destOrd="2" presId="urn:microsoft.com/office/officeart/2011/layout/InterconnectedBlockProcess"/>
    <dgm:cxn modelId="{7F011BA3-F739-416E-BD33-EF0AF08587ED}" srcId="{B42463B1-7485-46CF-91D9-F67C7F2FB9E5}" destId="{C42278D2-DE71-42B1-9E71-6D037443A0D2}" srcOrd="2" destOrd="0" parTransId="{BABDC680-5F2A-46C5-8536-D2D46F3E2E28}" sibTransId="{7ABF2B84-F5B3-435A-B673-570C370D027C}"/>
    <dgm:cxn modelId="{080B827E-4102-4B29-9E9E-97785D863CC1}" type="presOf" srcId="{C2FD4123-B58A-42AF-81A1-FA588D547AF0}" destId="{09E6F5B9-BC1A-47DA-ADC5-4B0E36314B63}" srcOrd="0" destOrd="1" presId="urn:microsoft.com/office/officeart/2011/layout/InterconnectedBlockProcess"/>
    <dgm:cxn modelId="{582B17BB-236F-4475-BC3A-7FFFACB53D3D}" type="presOf" srcId="{FB2EBFB8-E46A-4042-8747-FD069B07DF21}" destId="{7BF441B1-ECF9-46C0-8B4C-132A80103634}" srcOrd="0" destOrd="0" presId="urn:microsoft.com/office/officeart/2011/layout/InterconnectedBlockProcess"/>
    <dgm:cxn modelId="{7EC787FB-EDA2-42CE-89C6-351F9404A948}" srcId="{B42463B1-7485-46CF-91D9-F67C7F2FB9E5}" destId="{65E4EE32-AC6E-4FDD-9046-41C358CA7086}" srcOrd="5" destOrd="0" parTransId="{A2B494C8-09BB-4838-8747-C2991F9290F4}" sibTransId="{184D5057-A209-4F0C-A240-38BB6F7A3216}"/>
    <dgm:cxn modelId="{A4817CDD-B161-4265-BD72-B32C1D5C1903}" type="presOf" srcId="{92107146-F17C-463F-9ED5-4FECE2394B0C}" destId="{8CA54DB8-EB4B-4547-A697-3B798D54567F}" srcOrd="1" destOrd="1" presId="urn:microsoft.com/office/officeart/2011/layout/InterconnectedBlockProcess"/>
    <dgm:cxn modelId="{DF52AFAF-5E9C-46F3-8E95-629ED8A7040E}" type="presOf" srcId="{37DD4156-BFA1-4394-B314-98C2130E9013}" destId="{A4B54243-BC8A-4EC1-B28C-316BFF0CD01D}" srcOrd="1" destOrd="2" presId="urn:microsoft.com/office/officeart/2011/layout/InterconnectedBlockProcess"/>
    <dgm:cxn modelId="{1072C251-2519-4B27-A89A-AF654FEB0958}" srcId="{B42463B1-7485-46CF-91D9-F67C7F2FB9E5}" destId="{C69ED6E2-F90D-4F15-89B4-BC89C11657E5}" srcOrd="1" destOrd="0" parTransId="{F3758117-5730-4FCF-9F66-30B20C3AD34C}" sibTransId="{C0D13ABF-1F42-4B5D-9D37-85B15A4F9406}"/>
    <dgm:cxn modelId="{42311EEB-76FD-43A7-A348-F9CCA654D8CE}" srcId="{C42278D2-DE71-42B1-9E71-6D037443A0D2}" destId="{F83BDCBA-B43A-4259-A6CB-5B1344D8AF45}" srcOrd="0" destOrd="0" parTransId="{9ECA8EAA-4DA4-439D-AD45-F7DAF5D11B11}" sibTransId="{0A5BD183-3FEE-4B82-B5DC-4C4B68DF376D}"/>
    <dgm:cxn modelId="{C85AEC22-CE0B-4D62-84D8-BE13F2B52252}" type="presOf" srcId="{DE8686BB-223F-44BD-8B29-2256713AAC5A}" destId="{B397D21C-921B-44FE-823A-8F17BECC1F94}" srcOrd="0" destOrd="0" presId="urn:microsoft.com/office/officeart/2011/layout/InterconnectedBlockProcess"/>
    <dgm:cxn modelId="{5F048D63-7CC3-434F-9DD6-357F4ACAF04D}" type="presParOf" srcId="{FDBAEF37-ACAE-47DA-B9D0-5C4C77F13A37}" destId="{6091C795-1B40-4117-B03C-F0C52CEE4CC3}" srcOrd="0" destOrd="0" presId="urn:microsoft.com/office/officeart/2011/layout/InterconnectedBlockProcess"/>
    <dgm:cxn modelId="{1F14B5A3-BE81-4878-AA59-E3DF33137656}" type="presParOf" srcId="{6091C795-1B40-4117-B03C-F0C52CEE4CC3}" destId="{FA2E38E1-2C97-4652-A39C-756AE023A0BC}" srcOrd="0" destOrd="0" presId="urn:microsoft.com/office/officeart/2011/layout/InterconnectedBlockProcess"/>
    <dgm:cxn modelId="{A15E141B-53CF-4D5F-AC32-24B1C4DAD0B5}" type="presParOf" srcId="{FDBAEF37-ACAE-47DA-B9D0-5C4C77F13A37}" destId="{8CA54DB8-EB4B-4547-A697-3B798D54567F}" srcOrd="1" destOrd="0" presId="urn:microsoft.com/office/officeart/2011/layout/InterconnectedBlockProcess"/>
    <dgm:cxn modelId="{62DDC048-0539-4993-9244-0A113732F916}" type="presParOf" srcId="{FDBAEF37-ACAE-47DA-B9D0-5C4C77F13A37}" destId="{87DA0E94-5C6D-4C89-A46D-B28746B0E375}" srcOrd="2" destOrd="0" presId="urn:microsoft.com/office/officeart/2011/layout/InterconnectedBlockProcess"/>
    <dgm:cxn modelId="{6497DC79-6F21-45F7-AE11-354044878994}" type="presParOf" srcId="{FDBAEF37-ACAE-47DA-B9D0-5C4C77F13A37}" destId="{2E14409A-1B5A-4599-840A-C7C9534C05FE}" srcOrd="3" destOrd="0" presId="urn:microsoft.com/office/officeart/2011/layout/InterconnectedBlockProcess"/>
    <dgm:cxn modelId="{22A18D84-5775-4CC8-99F5-F7F96FD749C7}" type="presParOf" srcId="{2E14409A-1B5A-4599-840A-C7C9534C05FE}" destId="{08A7D2FA-90B3-41A6-ABE3-A7389356DAF1}" srcOrd="0" destOrd="0" presId="urn:microsoft.com/office/officeart/2011/layout/InterconnectedBlockProcess"/>
    <dgm:cxn modelId="{BF1DAF4C-0E31-4098-B16D-9D46B8BB8FEC}" type="presParOf" srcId="{FDBAEF37-ACAE-47DA-B9D0-5C4C77F13A37}" destId="{49D7FFD6-B0FC-41E0-84AC-A67F7C1AF375}" srcOrd="4" destOrd="0" presId="urn:microsoft.com/office/officeart/2011/layout/InterconnectedBlockProcess"/>
    <dgm:cxn modelId="{4616521B-4AD6-4758-AF2A-5A08A05AA7E3}" type="presParOf" srcId="{FDBAEF37-ACAE-47DA-B9D0-5C4C77F13A37}" destId="{BC213CA6-405B-4BF1-ADD2-CA16D92D7F31}" srcOrd="5" destOrd="0" presId="urn:microsoft.com/office/officeart/2011/layout/InterconnectedBlockProcess"/>
    <dgm:cxn modelId="{8365E761-C7CB-46BB-B6E3-F186314FD278}" type="presParOf" srcId="{FDBAEF37-ACAE-47DA-B9D0-5C4C77F13A37}" destId="{F9DB1C7F-D6EA-49A6-A5A6-2E9A1BFAF54B}" srcOrd="6" destOrd="0" presId="urn:microsoft.com/office/officeart/2011/layout/InterconnectedBlockProcess"/>
    <dgm:cxn modelId="{0A008137-4D13-4E0C-BBCA-2678E7A5E8CC}" type="presParOf" srcId="{F9DB1C7F-D6EA-49A6-A5A6-2E9A1BFAF54B}" destId="{47E7CA99-6D81-4023-94DA-34260DF41E64}" srcOrd="0" destOrd="0" presId="urn:microsoft.com/office/officeart/2011/layout/InterconnectedBlockProcess"/>
    <dgm:cxn modelId="{78801CD4-EC3D-47B5-991C-38F47F823077}" type="presParOf" srcId="{FDBAEF37-ACAE-47DA-B9D0-5C4C77F13A37}" destId="{73C57C06-C2B6-4B6F-89A2-AFBD1D240E7A}" srcOrd="7" destOrd="0" presId="urn:microsoft.com/office/officeart/2011/layout/InterconnectedBlockProcess"/>
    <dgm:cxn modelId="{6C5FE2FE-ACE4-4D97-BE29-FB6B3201147C}" type="presParOf" srcId="{FDBAEF37-ACAE-47DA-B9D0-5C4C77F13A37}" destId="{086EA7D6-59B3-403C-8C95-5E29D36C9316}" srcOrd="8" destOrd="0" presId="urn:microsoft.com/office/officeart/2011/layout/InterconnectedBlockProcess"/>
    <dgm:cxn modelId="{BC1474FB-5472-4849-A8E0-7589DAD07CC3}" type="presParOf" srcId="{FDBAEF37-ACAE-47DA-B9D0-5C4C77F13A37}" destId="{9EE2AB01-1AF7-47C8-A3AB-D9267776C20D}" srcOrd="9" destOrd="0" presId="urn:microsoft.com/office/officeart/2011/layout/InterconnectedBlockProcess"/>
    <dgm:cxn modelId="{D75F462F-84B2-4017-BAB8-0734E542AF3B}" type="presParOf" srcId="{9EE2AB01-1AF7-47C8-A3AB-D9267776C20D}" destId="{AA0BBE94-8FF2-4404-A694-D9E435157BDB}" srcOrd="0" destOrd="0" presId="urn:microsoft.com/office/officeart/2011/layout/InterconnectedBlockProcess"/>
    <dgm:cxn modelId="{4F1CDFFB-EDB4-443D-80F4-080CC46868C8}" type="presParOf" srcId="{FDBAEF37-ACAE-47DA-B9D0-5C4C77F13A37}" destId="{A8BC5A84-A834-4AB0-8CB9-0F696573648F}" srcOrd="10" destOrd="0" presId="urn:microsoft.com/office/officeart/2011/layout/InterconnectedBlockProcess"/>
    <dgm:cxn modelId="{C64295D1-4C15-4902-9FA0-D1AAF94EDE58}" type="presParOf" srcId="{FDBAEF37-ACAE-47DA-B9D0-5C4C77F13A37}" destId="{6545FC2D-C6B9-4047-AFC7-B50BB37A147C}" srcOrd="11" destOrd="0" presId="urn:microsoft.com/office/officeart/2011/layout/InterconnectedBlockProcess"/>
    <dgm:cxn modelId="{BCF06588-659C-4E47-BD44-E4A63D6DC9A2}" type="presParOf" srcId="{FDBAEF37-ACAE-47DA-B9D0-5C4C77F13A37}" destId="{362E4FEC-A76A-4882-97D8-8B929093633A}" srcOrd="12" destOrd="0" presId="urn:microsoft.com/office/officeart/2011/layout/InterconnectedBlockProcess"/>
    <dgm:cxn modelId="{2178A6CE-104C-4A09-8CD3-DB16D944781F}" type="presParOf" srcId="{362E4FEC-A76A-4882-97D8-8B929093633A}" destId="{09E6F5B9-BC1A-47DA-ADC5-4B0E36314B63}" srcOrd="0" destOrd="0" presId="urn:microsoft.com/office/officeart/2011/layout/InterconnectedBlockProcess"/>
    <dgm:cxn modelId="{6A29C1A9-891D-46C4-B18E-CD8B4BBBA0A2}" type="presParOf" srcId="{FDBAEF37-ACAE-47DA-B9D0-5C4C77F13A37}" destId="{C56E4BD5-20ED-4FD6-89E7-41E4AC65A1AE}" srcOrd="13" destOrd="0" presId="urn:microsoft.com/office/officeart/2011/layout/InterconnectedBlockProcess"/>
    <dgm:cxn modelId="{959754ED-2FDB-4F6F-A99F-45866B5CF440}" type="presParOf" srcId="{FDBAEF37-ACAE-47DA-B9D0-5C4C77F13A37}" destId="{A031BDB7-7538-4ABB-84E1-950906B83C67}" srcOrd="14" destOrd="0" presId="urn:microsoft.com/office/officeart/2011/layout/InterconnectedBlockProcess"/>
    <dgm:cxn modelId="{61E62D80-4D8A-4286-803D-04285DD144F4}" type="presParOf" srcId="{FDBAEF37-ACAE-47DA-B9D0-5C4C77F13A37}" destId="{A83E20CF-86BB-449A-9E4A-22BD80042CAD}" srcOrd="15" destOrd="0" presId="urn:microsoft.com/office/officeart/2011/layout/InterconnectedBlockProcess"/>
    <dgm:cxn modelId="{BF235674-200D-4914-B97C-7F7B3E8952C7}" type="presParOf" srcId="{A83E20CF-86BB-449A-9E4A-22BD80042CAD}" destId="{7BF441B1-ECF9-46C0-8B4C-132A80103634}" srcOrd="0" destOrd="0" presId="urn:microsoft.com/office/officeart/2011/layout/InterconnectedBlockProcess"/>
    <dgm:cxn modelId="{5A1798BA-8786-4B3E-B390-BD11E9C8C1EB}" type="presParOf" srcId="{FDBAEF37-ACAE-47DA-B9D0-5C4C77F13A37}" destId="{A4B54243-BC8A-4EC1-B28C-316BFF0CD01D}" srcOrd="16" destOrd="0" presId="urn:microsoft.com/office/officeart/2011/layout/InterconnectedBlockProcess"/>
    <dgm:cxn modelId="{B571E0A8-1C1C-469B-A497-E0D3016EA3F6}" type="presParOf" srcId="{FDBAEF37-ACAE-47DA-B9D0-5C4C77F13A37}" destId="{B397D21C-921B-44FE-823A-8F17BECC1F94}" srcOrd="17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7BB55-76CD-496C-9DF1-20ADE6BCEF5F}">
      <dsp:nvSpPr>
        <dsp:cNvPr id="0" name=""/>
        <dsp:cNvSpPr/>
      </dsp:nvSpPr>
      <dsp:spPr>
        <a:xfrm>
          <a:off x="0" y="0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4B234-CCBC-4258-BB32-4129A4B5724D}">
      <dsp:nvSpPr>
        <dsp:cNvPr id="0" name=""/>
        <dsp:cNvSpPr/>
      </dsp:nvSpPr>
      <dsp:spPr>
        <a:xfrm>
          <a:off x="0" y="0"/>
          <a:ext cx="5181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smtClean="0"/>
            <a:t>Big data is a term applied to datasets whose size is beyond the ability of commonly used software tools to capture, manage, and process the data within a tolerable elapsed time.</a:t>
          </a:r>
          <a:endParaRPr lang="en-IN" sz="2600" kern="1200" dirty="0"/>
        </a:p>
      </dsp:txBody>
      <dsp:txXfrm>
        <a:off x="0" y="0"/>
        <a:ext cx="5181600" cy="2175669"/>
      </dsp:txXfrm>
    </dsp:sp>
    <dsp:sp modelId="{9CEF8D78-B776-42B2-BCE2-3A7BB2DFACA5}">
      <dsp:nvSpPr>
        <dsp:cNvPr id="0" name=""/>
        <dsp:cNvSpPr/>
      </dsp:nvSpPr>
      <dsp:spPr>
        <a:xfrm>
          <a:off x="0" y="2175669"/>
          <a:ext cx="5181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32ED0-DB5C-495B-9174-32DEC6CF0122}">
      <dsp:nvSpPr>
        <dsp:cNvPr id="0" name=""/>
        <dsp:cNvSpPr/>
      </dsp:nvSpPr>
      <dsp:spPr>
        <a:xfrm>
          <a:off x="0" y="2175669"/>
          <a:ext cx="51816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smtClean="0"/>
            <a:t>- Gartener</a:t>
          </a:r>
          <a:endParaRPr lang="en-IN" sz="2600" kern="1200"/>
        </a:p>
      </dsp:txBody>
      <dsp:txXfrm>
        <a:off x="0" y="2175669"/>
        <a:ext cx="5181600" cy="217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5BA32-848D-464F-9931-5F81453DCD64}">
      <dsp:nvSpPr>
        <dsp:cNvPr id="0" name=""/>
        <dsp:cNvSpPr/>
      </dsp:nvSpPr>
      <dsp:spPr>
        <a:xfrm>
          <a:off x="1781" y="0"/>
          <a:ext cx="2388393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0" i="0" u="none" strike="noStrike" kern="1200" cap="none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rPr>
            <a:t>Gartner Predicts 800% data growth over next 5 years</a:t>
          </a:r>
          <a:endParaRPr lang="en-US" sz="3000" b="0" kern="1200" dirty="0"/>
        </a:p>
      </dsp:txBody>
      <dsp:txXfrm>
        <a:off x="71735" y="69954"/>
        <a:ext cx="2248485" cy="4211430"/>
      </dsp:txXfrm>
    </dsp:sp>
    <dsp:sp modelId="{D7FEE772-0CB3-42DA-8AE4-7E3E6CF470EB}">
      <dsp:nvSpPr>
        <dsp:cNvPr id="0" name=""/>
        <dsp:cNvSpPr/>
      </dsp:nvSpPr>
      <dsp:spPr>
        <a:xfrm>
          <a:off x="2791425" y="0"/>
          <a:ext cx="2388393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0" kern="1200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rPr>
            <a:t>80-90% of data produced today is unstructured</a:t>
          </a:r>
          <a:endParaRPr lang="en-US" sz="3000" b="0" kern="1200" dirty="0"/>
        </a:p>
      </dsp:txBody>
      <dsp:txXfrm>
        <a:off x="2861379" y="69954"/>
        <a:ext cx="2248485" cy="4211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E38E1-2C97-4652-A39C-756AE023A0BC}">
      <dsp:nvSpPr>
        <dsp:cNvPr id="0" name=""/>
        <dsp:cNvSpPr/>
      </dsp:nvSpPr>
      <dsp:spPr>
        <a:xfrm>
          <a:off x="8264109" y="1072725"/>
          <a:ext cx="1507668" cy="4067309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Hadoop – top level project in Apache</a:t>
          </a:r>
          <a:endParaRPr lang="en-US" sz="2000" kern="1200" dirty="0"/>
        </a:p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Hadoop broke world record to sort terabyte data</a:t>
          </a:r>
          <a:endParaRPr lang="en-US" sz="2000" kern="1200" dirty="0"/>
        </a:p>
      </dsp:txBody>
      <dsp:txXfrm>
        <a:off x="8455502" y="1072725"/>
        <a:ext cx="1316276" cy="4067309"/>
      </dsp:txXfrm>
    </dsp:sp>
    <dsp:sp modelId="{87DA0E94-5C6D-4C89-A46D-B28746B0E375}">
      <dsp:nvSpPr>
        <dsp:cNvPr id="0" name=""/>
        <dsp:cNvSpPr/>
      </dsp:nvSpPr>
      <dsp:spPr>
        <a:xfrm>
          <a:off x="8282165" y="0"/>
          <a:ext cx="1489612" cy="1076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2008</a:t>
          </a:r>
          <a:endParaRPr lang="en-US" sz="2300" kern="1200" dirty="0"/>
        </a:p>
      </dsp:txBody>
      <dsp:txXfrm>
        <a:off x="8282165" y="0"/>
        <a:ext cx="1489612" cy="1076837"/>
      </dsp:txXfrm>
    </dsp:sp>
    <dsp:sp modelId="{08A7D2FA-90B3-41A6-ABE3-A7389356DAF1}">
      <dsp:nvSpPr>
        <dsp:cNvPr id="0" name=""/>
        <dsp:cNvSpPr/>
      </dsp:nvSpPr>
      <dsp:spPr>
        <a:xfrm>
          <a:off x="6769080" y="1072725"/>
          <a:ext cx="1507668" cy="382829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From </a:t>
          </a:r>
          <a:r>
            <a:rPr lang="en-US" sz="2000" kern="1200" dirty="0" err="1" smtClean="0"/>
            <a:t>Nutch</a:t>
          </a:r>
          <a:r>
            <a:rPr lang="en-US" sz="2000" kern="1200" dirty="0" smtClean="0"/>
            <a:t> to Hadoop</a:t>
          </a:r>
          <a:endParaRPr lang="en-US" sz="2000" kern="1200" dirty="0"/>
        </a:p>
      </dsp:txBody>
      <dsp:txXfrm>
        <a:off x="6960472" y="1072725"/>
        <a:ext cx="1316276" cy="3828298"/>
      </dsp:txXfrm>
    </dsp:sp>
    <dsp:sp modelId="{BC213CA6-405B-4BF1-ADD2-CA16D92D7F31}">
      <dsp:nvSpPr>
        <dsp:cNvPr id="0" name=""/>
        <dsp:cNvSpPr/>
      </dsp:nvSpPr>
      <dsp:spPr>
        <a:xfrm>
          <a:off x="6774496" y="115650"/>
          <a:ext cx="1507668" cy="957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2006</a:t>
          </a:r>
          <a:endParaRPr lang="en-US" sz="2300" kern="1200" dirty="0"/>
        </a:p>
      </dsp:txBody>
      <dsp:txXfrm>
        <a:off x="6774496" y="115650"/>
        <a:ext cx="1507668" cy="957074"/>
      </dsp:txXfrm>
    </dsp:sp>
    <dsp:sp modelId="{47E7CA99-6D81-4023-94DA-34260DF41E64}">
      <dsp:nvSpPr>
        <dsp:cNvPr id="0" name=""/>
        <dsp:cNvSpPr/>
      </dsp:nvSpPr>
      <dsp:spPr>
        <a:xfrm>
          <a:off x="5265925" y="1072725"/>
          <a:ext cx="1507668" cy="3588772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Mapreduce</a:t>
          </a:r>
          <a:endParaRPr lang="en-US" sz="2000" kern="1200" dirty="0"/>
        </a:p>
      </dsp:txBody>
      <dsp:txXfrm>
        <a:off x="5457317" y="1072725"/>
        <a:ext cx="1316276" cy="3588772"/>
      </dsp:txXfrm>
    </dsp:sp>
    <dsp:sp modelId="{086EA7D6-59B3-403C-8C95-5E29D36C9316}">
      <dsp:nvSpPr>
        <dsp:cNvPr id="0" name=""/>
        <dsp:cNvSpPr/>
      </dsp:nvSpPr>
      <dsp:spPr>
        <a:xfrm>
          <a:off x="5266827" y="235413"/>
          <a:ext cx="1507668" cy="837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2005</a:t>
          </a:r>
          <a:endParaRPr lang="en-US" sz="2300" kern="1200" dirty="0"/>
        </a:p>
      </dsp:txBody>
      <dsp:txXfrm>
        <a:off x="5266827" y="235413"/>
        <a:ext cx="1507668" cy="837311"/>
      </dsp:txXfrm>
    </dsp:sp>
    <dsp:sp modelId="{AA0BBE94-8FF2-4404-A694-D9E435157BDB}">
      <dsp:nvSpPr>
        <dsp:cNvPr id="0" name=""/>
        <dsp:cNvSpPr/>
      </dsp:nvSpPr>
      <dsp:spPr>
        <a:xfrm>
          <a:off x="3758256" y="1072725"/>
          <a:ext cx="1507668" cy="334976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0" kern="1200" dirty="0" err="1" smtClean="0"/>
            <a:t>Nutch</a:t>
          </a:r>
          <a:r>
            <a:rPr lang="en-IN" sz="2000" b="0" kern="1200" dirty="0" smtClean="0"/>
            <a:t> Distributed </a:t>
          </a:r>
          <a:r>
            <a:rPr lang="en-IN" sz="2000" b="0" kern="1200" dirty="0" err="1" smtClean="0"/>
            <a:t>Filesystem</a:t>
          </a:r>
          <a:r>
            <a:rPr lang="en-IN" sz="2000" b="0" kern="1200" dirty="0" smtClean="0"/>
            <a:t> (NDFS)</a:t>
          </a:r>
          <a:endParaRPr lang="en-US" sz="2000" b="0" kern="1200" dirty="0"/>
        </a:p>
      </dsp:txBody>
      <dsp:txXfrm>
        <a:off x="3949648" y="1072725"/>
        <a:ext cx="1316276" cy="3349760"/>
      </dsp:txXfrm>
    </dsp:sp>
    <dsp:sp modelId="{6545FC2D-C6B9-4047-AFC7-B50BB37A147C}">
      <dsp:nvSpPr>
        <dsp:cNvPr id="0" name=""/>
        <dsp:cNvSpPr/>
      </dsp:nvSpPr>
      <dsp:spPr>
        <a:xfrm>
          <a:off x="3758256" y="358774"/>
          <a:ext cx="1507668" cy="7175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2004</a:t>
          </a:r>
          <a:endParaRPr lang="en-US" sz="2300" kern="1200" dirty="0"/>
        </a:p>
      </dsp:txBody>
      <dsp:txXfrm>
        <a:off x="3758256" y="358774"/>
        <a:ext cx="1507668" cy="717548"/>
      </dsp:txXfrm>
    </dsp:sp>
    <dsp:sp modelId="{09E6F5B9-BC1A-47DA-ADC5-4B0E36314B63}">
      <dsp:nvSpPr>
        <dsp:cNvPr id="0" name=""/>
        <dsp:cNvSpPr/>
      </dsp:nvSpPr>
      <dsp:spPr>
        <a:xfrm>
          <a:off x="2251490" y="1072725"/>
          <a:ext cx="1507668" cy="311023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Google Distributed File System</a:t>
          </a:r>
          <a:endParaRPr lang="en-US" sz="2000" kern="1200" dirty="0"/>
        </a:p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Google publishes GFS paper</a:t>
          </a:r>
          <a:endParaRPr lang="en-US" sz="2000" kern="1200" dirty="0"/>
        </a:p>
      </dsp:txBody>
      <dsp:txXfrm>
        <a:off x="2448299" y="1072725"/>
        <a:ext cx="1316276" cy="3110235"/>
      </dsp:txXfrm>
    </dsp:sp>
    <dsp:sp modelId="{A031BDB7-7538-4ABB-84E1-950906B83C67}">
      <dsp:nvSpPr>
        <dsp:cNvPr id="0" name=""/>
        <dsp:cNvSpPr/>
      </dsp:nvSpPr>
      <dsp:spPr>
        <a:xfrm>
          <a:off x="2251490" y="474425"/>
          <a:ext cx="1507668" cy="598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2003</a:t>
          </a:r>
          <a:endParaRPr lang="en-US" sz="2300" kern="1200" dirty="0"/>
        </a:p>
      </dsp:txBody>
      <dsp:txXfrm>
        <a:off x="2251490" y="474425"/>
        <a:ext cx="1507668" cy="598300"/>
      </dsp:txXfrm>
    </dsp:sp>
    <dsp:sp modelId="{7BF441B1-ECF9-46C0-8B4C-132A80103634}">
      <dsp:nvSpPr>
        <dsp:cNvPr id="0" name=""/>
        <dsp:cNvSpPr/>
      </dsp:nvSpPr>
      <dsp:spPr>
        <a:xfrm>
          <a:off x="743821" y="1072725"/>
          <a:ext cx="1507668" cy="287122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Apache </a:t>
          </a:r>
          <a:r>
            <a:rPr lang="en-US" sz="2000" kern="1200" dirty="0" err="1" smtClean="0"/>
            <a:t>Nutch</a:t>
          </a:r>
          <a:endParaRPr lang="en-US" sz="2000" kern="1200" dirty="0"/>
        </a:p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Doug Cutting</a:t>
          </a:r>
          <a:endParaRPr lang="en-US" sz="2000" kern="1200" dirty="0"/>
        </a:p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Apache </a:t>
          </a:r>
          <a:r>
            <a:rPr lang="en-US" sz="2000" kern="1200" dirty="0" err="1" smtClean="0"/>
            <a:t>Lucene</a:t>
          </a:r>
          <a:endParaRPr lang="en-US" sz="2000" kern="1200" dirty="0"/>
        </a:p>
      </dsp:txBody>
      <dsp:txXfrm>
        <a:off x="935213" y="1072725"/>
        <a:ext cx="1316276" cy="2871223"/>
      </dsp:txXfrm>
    </dsp:sp>
    <dsp:sp modelId="{B397D21C-921B-44FE-823A-8F17BECC1F94}">
      <dsp:nvSpPr>
        <dsp:cNvPr id="0" name=""/>
        <dsp:cNvSpPr/>
      </dsp:nvSpPr>
      <dsp:spPr>
        <a:xfrm>
          <a:off x="743821" y="594188"/>
          <a:ext cx="1507668" cy="4785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2002</a:t>
          </a:r>
          <a:endParaRPr lang="en-US" sz="2300" kern="1200" dirty="0"/>
        </a:p>
      </dsp:txBody>
      <dsp:txXfrm>
        <a:off x="743821" y="594188"/>
        <a:ext cx="1507668" cy="478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2763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4631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73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9086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Trebuchet MS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1112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2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6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l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3380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122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4285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0390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3277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845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52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3255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002504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rtl="0">
              <a:spcBef>
                <a:spcPts val="0"/>
              </a:spcBef>
              <a:buNone/>
            </a:pPr>
            <a:fld id="{00000000-1234-1234-1234-123412341234}" type="slidenum">
              <a:rPr lang="en-IN" sz="3600" b="0" i="0" u="none" strike="noStrike" cap="none" smtClean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lang="en-IN" sz="3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12041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istory_of_computing_hardware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en.wikipedia.org/wiki/Gordon_Moore" TargetMode="External"/><Relationship Id="rId5" Type="http://schemas.openxmlformats.org/officeDocument/2006/relationships/hyperlink" Target="http://en.wikipedia.org/wiki/Integrated_circuit" TargetMode="External"/><Relationship Id="rId4" Type="http://schemas.openxmlformats.org/officeDocument/2006/relationships/hyperlink" Target="http://en.wikipedia.org/wiki/Transisto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igaom.com/2012/08/11/how-indias-favorite-tv-show-uses-data-to-change-the-world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IN" dirty="0" smtClean="0">
                <a:sym typeface="Arial"/>
              </a:rPr>
              <a:t>Big Data Hadoop</a:t>
            </a:r>
            <a:endParaRPr lang="en-IN" dirty="0"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IN" dirty="0" smtClean="0"/>
              <a:t>An Introductory Session</a:t>
            </a:r>
            <a:endParaRPr lang="en-IN" dirty="0"/>
          </a:p>
        </p:txBody>
      </p:sp>
      <p:pic>
        <p:nvPicPr>
          <p:cNvPr id="206" name="Shape 206" descr="http://upload.wikimedia.org/wikipedia/commons/thumb/0/0e/Hadoop_logo.svg/2000px-Hadoop_logo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7000" y="4741625"/>
            <a:ext cx="4698000" cy="1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Big Data Challenges						(1)</a:t>
            </a:r>
            <a:endParaRPr lang="en-IN" dirty="0"/>
          </a:p>
        </p:txBody>
      </p:sp>
      <p:sp>
        <p:nvSpPr>
          <p:cNvPr id="303" name="Shape 303"/>
          <p:cNvSpPr/>
          <p:nvPr/>
        </p:nvSpPr>
        <p:spPr>
          <a:xfrm>
            <a:off x="655850" y="2308800"/>
            <a:ext cx="1853400" cy="149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IN"/>
              <a:t>Sales DB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IN"/>
              <a:t>15 years</a:t>
            </a:r>
          </a:p>
        </p:txBody>
      </p:sp>
      <p:sp>
        <p:nvSpPr>
          <p:cNvPr id="304" name="Shape 304"/>
          <p:cNvSpPr/>
          <p:nvPr/>
        </p:nvSpPr>
        <p:spPr>
          <a:xfrm>
            <a:off x="4533975" y="2023650"/>
            <a:ext cx="2338200" cy="17820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IN"/>
              <a:t>Datawarehouse</a:t>
            </a:r>
          </a:p>
        </p:txBody>
      </p:sp>
      <p:sp>
        <p:nvSpPr>
          <p:cNvPr id="305" name="Shape 305"/>
          <p:cNvSpPr/>
          <p:nvPr/>
        </p:nvSpPr>
        <p:spPr>
          <a:xfrm>
            <a:off x="2794525" y="2465650"/>
            <a:ext cx="1554000" cy="12261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 txBox="1"/>
          <p:nvPr/>
        </p:nvSpPr>
        <p:spPr>
          <a:xfrm>
            <a:off x="2923325" y="2401325"/>
            <a:ext cx="2338200" cy="45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IN"/>
              <a:t>ETL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/>
              <a:t>Extract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IN"/>
              <a:t>Transforms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IN"/>
              <a:t>loads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7258100" y="2123500"/>
            <a:ext cx="3393300" cy="9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IN"/>
              <a:t>What ?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/>
              <a:t>1 - 10cr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/>
              <a:t>2nd - 12 cr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/>
              <a:t>3 - 15 cr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IN"/>
              <a:t>9 - 35 cr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/>
              <a:t>10 - 17 cr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508825" y="4614125"/>
            <a:ext cx="1853400" cy="149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IN"/>
              <a:t>Call Center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/>
              <a:t>Email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/>
              <a:t>Feedbacks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/>
              <a:t>Ratings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IN"/>
              <a:t>Reviews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563025" y="4614125"/>
            <a:ext cx="1229400" cy="9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IN" b="1">
                <a:solidFill>
                  <a:srgbClr val="FFFFFF"/>
                </a:solidFill>
              </a:rPr>
              <a:t>Dark Data</a:t>
            </a:r>
          </a:p>
        </p:txBody>
      </p:sp>
      <p:cxnSp>
        <p:nvCxnSpPr>
          <p:cNvPr id="310" name="Shape 310"/>
          <p:cNvCxnSpPr>
            <a:endCxn id="311" idx="2"/>
          </p:cNvCxnSpPr>
          <p:nvPr/>
        </p:nvCxnSpPr>
        <p:spPr>
          <a:xfrm>
            <a:off x="2362175" y="5362625"/>
            <a:ext cx="2395500" cy="14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1" name="Shape 311"/>
          <p:cNvSpPr/>
          <p:nvPr/>
        </p:nvSpPr>
        <p:spPr>
          <a:xfrm>
            <a:off x="4757675" y="4614125"/>
            <a:ext cx="2338200" cy="17820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IN"/>
              <a:t>Hadoop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480850" y="5118550"/>
            <a:ext cx="8212500" cy="9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IN"/>
              <a:t>ELT - Extract Load  Transformation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568925" y="2880075"/>
            <a:ext cx="2908500" cy="95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IN"/>
              <a:t>Veracity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/>
              <a:t>Value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IN" dirty="0"/>
              <a:t>Big Data Challenges					</a:t>
            </a:r>
            <a:r>
              <a:rPr lang="en-IN" dirty="0" smtClean="0"/>
              <a:t>(2)</a:t>
            </a:r>
            <a:endParaRPr lang="en-IN" dirty="0"/>
          </a:p>
        </p:txBody>
      </p:sp>
      <p:grpSp>
        <p:nvGrpSpPr>
          <p:cNvPr id="320" name="Shape 320"/>
          <p:cNvGrpSpPr/>
          <p:nvPr/>
        </p:nvGrpSpPr>
        <p:grpSpPr>
          <a:xfrm>
            <a:off x="855469" y="2466619"/>
            <a:ext cx="8797288" cy="3548878"/>
            <a:chOff x="883656" y="3196"/>
            <a:chExt cx="7392058" cy="3738022"/>
          </a:xfrm>
        </p:grpSpPr>
        <p:sp>
          <p:nvSpPr>
            <p:cNvPr id="321" name="Shape 321"/>
            <p:cNvSpPr/>
            <p:nvPr/>
          </p:nvSpPr>
          <p:spPr>
            <a:xfrm rot="10800000">
              <a:off x="1974605" y="3196"/>
              <a:ext cx="6225000" cy="1626300"/>
            </a:xfrm>
            <a:prstGeom prst="homePlate">
              <a:avLst>
                <a:gd name="adj" fmla="val 50000"/>
              </a:avLst>
            </a:prstGeom>
            <a:solidFill>
              <a:srgbClr val="80B606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2050714" y="3336"/>
              <a:ext cx="6225000" cy="162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17075" tIns="99050" rIns="18490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lang="en-IN" sz="2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75% of current data warehouses will not scale to meet the new velocity and complexity of data demands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883656" y="3336"/>
              <a:ext cx="1626300" cy="16263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 rot="10800000">
              <a:off x="1974605" y="2114778"/>
              <a:ext cx="6225000" cy="1626300"/>
            </a:xfrm>
            <a:prstGeom prst="homePlate">
              <a:avLst>
                <a:gd name="adj" fmla="val 50000"/>
              </a:avLst>
            </a:prstGeom>
            <a:solidFill>
              <a:srgbClr val="80B606"/>
            </a:solid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2050714" y="2114918"/>
              <a:ext cx="6225000" cy="162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17075" tIns="99050" rIns="18490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910"/>
                </a:spcAft>
                <a:buNone/>
              </a:pPr>
              <a:r>
                <a:rPr lang="en-IN" sz="26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86% of companies cannot deliver the right information at the right time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883656" y="2114918"/>
              <a:ext cx="1626300" cy="16263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7" name="Shape 327"/>
          <p:cNvSpPr txBox="1"/>
          <p:nvPr/>
        </p:nvSpPr>
        <p:spPr>
          <a:xfrm>
            <a:off x="223700" y="6324150"/>
            <a:ext cx="11296500" cy="49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http://www.slideshare.net/cultureofperformance/gartner-idc-and-mckinsey-on-big-data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00" cy="1080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IN" dirty="0"/>
              <a:t>Big Data Challenges					</a:t>
            </a:r>
            <a:r>
              <a:rPr lang="en-IN" dirty="0" smtClean="0"/>
              <a:t>(</a:t>
            </a:r>
            <a:r>
              <a:rPr lang="en-IN" dirty="0"/>
              <a:t>3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220550" y="2336873"/>
            <a:ext cx="4472400" cy="6930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IN"/>
              <a:t>Forecast for Growth of Electronics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sz="half" idx="2"/>
          </p:nvPr>
        </p:nvSpPr>
        <p:spPr>
          <a:xfrm>
            <a:off x="146922" y="3030008"/>
            <a:ext cx="4698300" cy="29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IN" sz="1800" b="1" dirty="0">
                <a:latin typeface="Calibri"/>
                <a:ea typeface="Calibri"/>
                <a:cs typeface="Calibri"/>
                <a:sym typeface="Calibri"/>
              </a:rPr>
              <a:t>“ Moore's law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 is the observation that, over the </a:t>
            </a:r>
            <a:r>
              <a:rPr lang="en-IN" sz="1800" u="sng" dirty="0">
                <a:latin typeface="Calibri"/>
                <a:ea typeface="Calibri"/>
                <a:cs typeface="Calibri"/>
                <a:sym typeface="Calibri"/>
                <a:hlinkClick r:id="rId3"/>
              </a:rPr>
              <a:t>history of computing hardware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, the number of </a:t>
            </a:r>
            <a:r>
              <a:rPr lang="en-IN" sz="1800" u="sng" dirty="0">
                <a:latin typeface="Calibri"/>
                <a:ea typeface="Calibri"/>
                <a:cs typeface="Calibri"/>
                <a:sym typeface="Calibri"/>
                <a:hlinkClick r:id="rId4"/>
              </a:rPr>
              <a:t>transistors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 on </a:t>
            </a:r>
            <a:r>
              <a:rPr lang="en-IN" sz="1800" u="sng" dirty="0">
                <a:latin typeface="Calibri"/>
                <a:ea typeface="Calibri"/>
                <a:cs typeface="Calibri"/>
                <a:sym typeface="Calibri"/>
                <a:hlinkClick r:id="rId5"/>
              </a:rPr>
              <a:t>integrated circuits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 doubles approximately every two years.</a:t>
            </a:r>
            <a:r>
              <a:rPr lang="en-IN" sz="1800" b="1" dirty="0">
                <a:latin typeface="Calibri"/>
                <a:ea typeface="Calibri"/>
                <a:cs typeface="Calibri"/>
                <a:sym typeface="Calibri"/>
              </a:rPr>
              <a:t> ” 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 sz="1800" b="1" dirty="0">
                <a:latin typeface="Calibri"/>
                <a:ea typeface="Calibri"/>
                <a:cs typeface="Calibri"/>
                <a:sym typeface="Calibri"/>
              </a:rPr>
              <a:t>	 ..</a:t>
            </a: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Intel co-founder </a:t>
            </a:r>
            <a:r>
              <a:rPr lang="en-IN" sz="1800" u="sng" dirty="0">
                <a:latin typeface="Calibri"/>
                <a:ea typeface="Calibri"/>
                <a:cs typeface="Calibri"/>
                <a:sym typeface="Calibri"/>
                <a:hlinkClick r:id="rId6"/>
              </a:rPr>
              <a:t>Gordon E. Moore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33773" y="2167176"/>
            <a:ext cx="7378800" cy="46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 txBox="1"/>
          <p:nvPr/>
        </p:nvSpPr>
        <p:spPr>
          <a:xfrm>
            <a:off x="0" y="5189850"/>
            <a:ext cx="4866300" cy="148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IN" sz="3200" b="1">
                <a:solidFill>
                  <a:srgbClr val="FFFFFF"/>
                </a:solidFill>
              </a:rPr>
              <a:t>But is this actually happening ??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>
                <a:solidFill>
                  <a:schemeClr val="tx1"/>
                </a:solidFill>
              </a:rPr>
              <a:t>Big Data Challenges						(4)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mtClean="0">
                <a:solidFill>
                  <a:schemeClr val="tx1"/>
                </a:solidFill>
              </a:rPr>
              <a:t>Challenges of Electronics - VLSI</a:t>
            </a:r>
          </a:p>
          <a:p>
            <a:pPr lvl="0"/>
            <a:endParaRPr lang="en-IN" smtClean="0">
              <a:solidFill>
                <a:schemeClr val="tx1"/>
              </a:solidFill>
              <a:sym typeface="Calibri"/>
            </a:endParaRPr>
          </a:p>
          <a:p>
            <a:pPr lvl="0"/>
            <a:r>
              <a:rPr lang="en-IN" smtClean="0">
                <a:solidFill>
                  <a:schemeClr val="tx1"/>
                </a:solidFill>
                <a:sym typeface="Calibri"/>
              </a:rPr>
              <a:t>Electronics has its limits – (Cannot go Beyond Nano-Tech) </a:t>
            </a:r>
          </a:p>
          <a:p>
            <a:pPr lvl="0"/>
            <a:r>
              <a:rPr lang="en-IN" smtClean="0">
                <a:solidFill>
                  <a:schemeClr val="tx1"/>
                </a:solidFill>
                <a:sym typeface="Calibri"/>
              </a:rPr>
              <a:t>If it does it , will it be cost effective ?</a:t>
            </a:r>
            <a:endParaRPr lang="en-IN">
              <a:solidFill>
                <a:schemeClr val="tx1"/>
              </a:solidFill>
              <a:sym typeface="Calibri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grpSp>
        <p:nvGrpSpPr>
          <p:cNvPr id="345" name="Shape 345"/>
          <p:cNvGrpSpPr/>
          <p:nvPr/>
        </p:nvGrpSpPr>
        <p:grpSpPr>
          <a:xfrm>
            <a:off x="7077080" y="2336875"/>
            <a:ext cx="4828233" cy="4309372"/>
            <a:chOff x="738886" y="1767"/>
            <a:chExt cx="4802778" cy="4060465"/>
          </a:xfrm>
        </p:grpSpPr>
        <p:sp>
          <p:nvSpPr>
            <p:cNvPr id="346" name="Shape 346"/>
            <p:cNvSpPr/>
            <p:nvPr/>
          </p:nvSpPr>
          <p:spPr>
            <a:xfrm rot="10800000">
              <a:off x="1303213" y="1767"/>
              <a:ext cx="4053900" cy="11289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1303273" y="1895"/>
              <a:ext cx="4053900" cy="1128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97750" tIns="118100" rIns="22045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085"/>
                </a:spcAft>
                <a:buNone/>
              </a:pPr>
              <a:r>
                <a:rPr lang="en-IN" sz="3100" b="0" i="0" u="none" strike="noStrike" cap="none">
                  <a:latin typeface="Calibri"/>
                  <a:ea typeface="Calibri"/>
                  <a:cs typeface="Calibri"/>
                  <a:sym typeface="Calibri"/>
                </a:rPr>
                <a:t>HDD Max Size : 6TB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738886" y="1895"/>
              <a:ext cx="1128900" cy="1128900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 rot="10800000">
              <a:off x="1303213" y="1467485"/>
              <a:ext cx="4053900" cy="11289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1303264" y="1467611"/>
              <a:ext cx="4238400" cy="1128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97750" tIns="118100" rIns="22045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085"/>
                </a:spcAft>
                <a:buNone/>
              </a:pPr>
              <a:r>
                <a:rPr lang="en-IN" sz="3100" b="0" i="0" u="none" strike="noStrike" cap="none">
                  <a:latin typeface="Calibri"/>
                  <a:ea typeface="Calibri"/>
                  <a:cs typeface="Calibri"/>
                  <a:sym typeface="Calibri"/>
                </a:rPr>
                <a:t>RAM Max Capacity : 32GB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738886" y="1467613"/>
              <a:ext cx="1128900" cy="1128900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 rot="10800000">
              <a:off x="1303213" y="2933204"/>
              <a:ext cx="4053900" cy="11289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 txBox="1"/>
            <p:nvPr/>
          </p:nvSpPr>
          <p:spPr>
            <a:xfrm>
              <a:off x="1303273" y="2933332"/>
              <a:ext cx="4053900" cy="1128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97750" tIns="118100" rIns="220450" bIns="11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085"/>
                </a:spcAft>
                <a:buNone/>
              </a:pPr>
              <a:r>
                <a:rPr lang="en-IN" sz="3100" b="0" i="0" u="none" strike="noStrike" cap="none">
                  <a:latin typeface="Calibri"/>
                  <a:ea typeface="Calibri"/>
                  <a:cs typeface="Calibri"/>
                  <a:sym typeface="Calibri"/>
                </a:rPr>
                <a:t>CPU Max Speed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738886" y="2933332"/>
              <a:ext cx="1128900" cy="1128900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55" name="Shape 355" descr="E:\Big Logic Tech\pics\cpu\all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29777" y="3692274"/>
            <a:ext cx="920281" cy="1312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 descr="E:\Big Logic Tech\pics\cpu\xe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01525" y="4713145"/>
            <a:ext cx="1741800" cy="1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1862650" y="4713144"/>
            <a:ext cx="889200" cy="1746881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mtClean="0"/>
              <a:t>Approach - Vertical vs Horizontal</a:t>
            </a:r>
            <a:endParaRPr lang="en-IN"/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mtClean="0"/>
              <a:t>Deriving Solutions.</a:t>
            </a:r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mtClean="0"/>
              <a:t>Approach - Vertical vs Horizontal</a:t>
            </a:r>
            <a:endParaRPr lang="en-IN"/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mtClean="0"/>
              <a:t>Vertical - Scale-up Parameters</a:t>
            </a:r>
            <a:endParaRPr lang="en-IN"/>
          </a:p>
        </p:txBody>
      </p:sp>
      <p:sp>
        <p:nvSpPr>
          <p:cNvPr id="372" name="Shape 372"/>
          <p:cNvSpPr txBox="1"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sz="2400" dirty="0" smtClean="0">
                <a:sym typeface="Calibri"/>
              </a:rPr>
              <a:t>Bigger Capacity Computers with Time</a:t>
            </a:r>
          </a:p>
          <a:p>
            <a:pPr lvl="0"/>
            <a:r>
              <a:rPr lang="en-IN" dirty="0" smtClean="0">
                <a:sym typeface="Calibri"/>
              </a:rPr>
              <a:t>Expensive Hardware</a:t>
            </a:r>
          </a:p>
          <a:p>
            <a:pPr lvl="0"/>
            <a:r>
              <a:rPr lang="en-IN" dirty="0" smtClean="0">
                <a:sym typeface="Calibri"/>
              </a:rPr>
              <a:t>Proprietary Software</a:t>
            </a:r>
          </a:p>
          <a:p>
            <a:pPr lvl="0"/>
            <a:r>
              <a:rPr lang="en-IN" dirty="0" smtClean="0">
                <a:sym typeface="Calibri"/>
              </a:rPr>
              <a:t>Platform Lock-In</a:t>
            </a:r>
            <a:endParaRPr lang="en-IN" dirty="0">
              <a:sym typeface="Calibri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IN" smtClean="0"/>
              <a:t>Horizontal - Scale-out Parameters</a:t>
            </a:r>
            <a:endParaRPr lang="en-IN"/>
          </a:p>
        </p:txBody>
      </p:sp>
      <p:sp>
        <p:nvSpPr>
          <p:cNvPr id="374" name="Shape 374"/>
          <p:cNvSpPr txBox="1"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IN" smtClean="0">
                <a:sym typeface="Calibri"/>
              </a:rPr>
              <a:t>Regular Intel / AMD Hardware</a:t>
            </a:r>
          </a:p>
          <a:p>
            <a:pPr lvl="0"/>
            <a:r>
              <a:rPr lang="en-IN" smtClean="0">
                <a:sym typeface="Calibri"/>
              </a:rPr>
              <a:t>Open Source Software</a:t>
            </a:r>
          </a:p>
          <a:p>
            <a:pPr lvl="0"/>
            <a:r>
              <a:rPr lang="en-IN" smtClean="0">
                <a:sym typeface="Calibri"/>
              </a:rPr>
              <a:t>Platform Independence</a:t>
            </a:r>
          </a:p>
          <a:p>
            <a:pPr lvl="0"/>
            <a:r>
              <a:rPr lang="en-IN" smtClean="0">
                <a:sym typeface="Calibri"/>
              </a:rPr>
              <a:t>Add Servers to increase Capacity &amp; Performance</a:t>
            </a:r>
            <a:endParaRPr lang="en-IN">
              <a:sym typeface="Calibri"/>
            </a:endParaRPr>
          </a:p>
        </p:txBody>
      </p:sp>
      <p:pic>
        <p:nvPicPr>
          <p:cNvPr id="375" name="Shape 375" descr="E:\Big Logic Tech\pics\scales\s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7408" y="6399910"/>
            <a:ext cx="352200" cy="4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 descr="E:\Big Logic Tech\pics\scales\s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2997" y="5532646"/>
            <a:ext cx="717600" cy="7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 descr="E:\Big Logic Tech\pics\scales\s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63146" y="4563351"/>
            <a:ext cx="789300" cy="9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/>
          <p:nvPr/>
        </p:nvSpPr>
        <p:spPr>
          <a:xfrm>
            <a:off x="1274176" y="6195848"/>
            <a:ext cx="196200" cy="337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274176" y="5328584"/>
            <a:ext cx="196200" cy="3375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Shape 380" descr="E:\Big Logic Tech\pics\cpu\scaleout.png"/>
          <p:cNvPicPr preferRelativeResize="0"/>
          <p:nvPr/>
        </p:nvPicPr>
        <p:blipFill rotWithShape="1">
          <a:blip r:embed="rId6">
            <a:alphaModFix/>
          </a:blip>
          <a:srcRect l="10889"/>
          <a:stretch/>
        </p:blipFill>
        <p:spPr>
          <a:xfrm>
            <a:off x="4762101" y="5281300"/>
            <a:ext cx="7250400" cy="14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 l="2219" b="9901"/>
          <a:stretch/>
        </p:blipFill>
        <p:spPr>
          <a:xfrm>
            <a:off x="8440625" y="3487200"/>
            <a:ext cx="3519475" cy="32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Distributed Computing					(1)</a:t>
            </a:r>
            <a:endParaRPr lang="en-IN" dirty="0"/>
          </a:p>
        </p:txBody>
      </p:sp>
      <p:sp>
        <p:nvSpPr>
          <p:cNvPr id="387" name="Shape 38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mtClean="0"/>
              <a:t>Distributed computing is a field of computer science that studies distributed systems. A distributed system is a model in which components located on networked computers communicate and coordinate their actions by passing messages. The components interact with each other in order to achieve a common goal.</a:t>
            </a:r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Distributed Computing					(2)</a:t>
            </a:r>
            <a:endParaRPr lang="en-IN" dirty="0"/>
          </a:p>
        </p:txBody>
      </p:sp>
      <p:sp>
        <p:nvSpPr>
          <p:cNvPr id="394" name="Shape 39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>
                <a:sym typeface="Calibri"/>
              </a:rPr>
              <a:t>If I Need to process 100TB datasets</a:t>
            </a:r>
          </a:p>
          <a:p>
            <a:pPr lvl="0"/>
            <a:endParaRPr lang="en-IN" dirty="0" smtClean="0">
              <a:sym typeface="Calibri"/>
            </a:endParaRPr>
          </a:p>
          <a:p>
            <a:pPr lvl="3"/>
            <a:r>
              <a:rPr lang="en-IN" dirty="0" smtClean="0">
                <a:sym typeface="Calibri"/>
              </a:rPr>
              <a:t>• On 1 node:</a:t>
            </a:r>
          </a:p>
          <a:p>
            <a:pPr lvl="3"/>
            <a:r>
              <a:rPr lang="en-IN" dirty="0" smtClean="0">
                <a:sym typeface="Calibri"/>
              </a:rPr>
              <a:t>– scanning @ 50MB/s = 23 days</a:t>
            </a:r>
          </a:p>
          <a:p>
            <a:pPr lvl="3"/>
            <a:endParaRPr lang="en-IN" dirty="0" smtClean="0">
              <a:sym typeface="Calibri"/>
            </a:endParaRPr>
          </a:p>
          <a:p>
            <a:pPr lvl="3"/>
            <a:r>
              <a:rPr lang="en-IN" dirty="0" smtClean="0">
                <a:sym typeface="Calibri"/>
              </a:rPr>
              <a:t>• On 1000 node cluster:</a:t>
            </a:r>
          </a:p>
          <a:p>
            <a:pPr lvl="3"/>
            <a:r>
              <a:rPr lang="en-IN" dirty="0" smtClean="0">
                <a:sym typeface="Calibri"/>
              </a:rPr>
              <a:t>– scanning @ 50MB/s = 33 min</a:t>
            </a:r>
          </a:p>
          <a:p>
            <a:pPr lvl="3"/>
            <a:endParaRPr lang="en-IN" dirty="0" smtClean="0">
              <a:sym typeface="Calibri"/>
            </a:endParaRPr>
          </a:p>
          <a:p>
            <a:pPr lvl="0"/>
            <a:r>
              <a:rPr lang="en-IN" dirty="0" smtClean="0">
                <a:sym typeface="Calibri"/>
              </a:rPr>
              <a:t> Challenge: Hardware Problems / Process and combine data from Multiple disks</a:t>
            </a:r>
            <a:endParaRPr lang="en-IN" dirty="0"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mtClean="0"/>
              <a:t>Apache Hadoop</a:t>
            </a:r>
            <a:endParaRPr lang="en-IN"/>
          </a:p>
        </p:txBody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mtClean="0"/>
              <a:t>One Shot Solution.</a:t>
            </a:r>
            <a:endParaRPr lang="en-IN"/>
          </a:p>
        </p:txBody>
      </p:sp>
      <p:pic>
        <p:nvPicPr>
          <p:cNvPr id="403" name="Shape 403" descr="http://upload.wikimedia.org/wikipedia/commons/thumb/0/0e/Hadoop_logo.svg/2000px-Hadoop_logo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450156"/>
            <a:ext cx="5296500" cy="13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Apache Hadoop							(1)</a:t>
            </a:r>
            <a:endParaRPr lang="en-IN" dirty="0"/>
          </a:p>
        </p:txBody>
      </p:sp>
      <p:grpSp>
        <p:nvGrpSpPr>
          <p:cNvPr id="410" name="Shape 410"/>
          <p:cNvGrpSpPr/>
          <p:nvPr/>
        </p:nvGrpSpPr>
        <p:grpSpPr>
          <a:xfrm>
            <a:off x="4733121" y="4195535"/>
            <a:ext cx="6517099" cy="2391518"/>
            <a:chOff x="1241950" y="260"/>
            <a:chExt cx="6517099" cy="2391518"/>
          </a:xfrm>
        </p:grpSpPr>
        <p:sp>
          <p:nvSpPr>
            <p:cNvPr id="411" name="Shape 411"/>
            <p:cNvSpPr/>
            <p:nvPr/>
          </p:nvSpPr>
          <p:spPr>
            <a:xfrm rot="10800000">
              <a:off x="1773449" y="260"/>
              <a:ext cx="5985600" cy="10629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1773384" y="291"/>
              <a:ext cx="5985600" cy="1062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68675" tIns="133350" rIns="248900" bIns="1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225"/>
                </a:spcAft>
                <a:buNone/>
              </a:pPr>
              <a:r>
                <a:rPr lang="en-IN" sz="3500" b="0" i="0" u="none" strike="noStrike" cap="none" dirty="0">
                  <a:latin typeface="Calibri"/>
                  <a:ea typeface="Calibri"/>
                  <a:cs typeface="Calibri"/>
                  <a:sym typeface="Calibri"/>
                </a:rPr>
                <a:t>Distributed Data Processing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1241950" y="291"/>
              <a:ext cx="1062900" cy="1062900"/>
            </a:xfrm>
            <a:prstGeom prst="ellipse">
              <a:avLst/>
            </a:prstGeom>
            <a:solidFill>
              <a:srgbClr val="D0DDE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 rot="10800000">
              <a:off x="1773449" y="1328847"/>
              <a:ext cx="5985600" cy="1062900"/>
            </a:xfrm>
            <a:prstGeom prst="homePlate">
              <a:avLst>
                <a:gd name="adj" fmla="val 50000"/>
              </a:avLst>
            </a:prstGeom>
            <a:gradFill>
              <a:gsLst>
                <a:gs pos="0">
                  <a:srgbClr val="2D5D97"/>
                </a:gs>
                <a:gs pos="80000">
                  <a:srgbClr val="3B7BC8"/>
                </a:gs>
                <a:gs pos="100000">
                  <a:srgbClr val="3A7CCA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1773384" y="1328878"/>
              <a:ext cx="5985600" cy="10629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468675" tIns="133350" rIns="248900" bIns="1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1225"/>
                </a:spcAft>
                <a:buNone/>
              </a:pPr>
              <a:r>
                <a:rPr lang="en-IN" sz="3500" b="0" i="0" u="none" strike="noStrike" cap="none" dirty="0">
                  <a:latin typeface="Calibri"/>
                  <a:ea typeface="Calibri"/>
                  <a:cs typeface="Calibri"/>
                  <a:sym typeface="Calibri"/>
                </a:rPr>
                <a:t>Distribution Data Storage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1241950" y="1328878"/>
              <a:ext cx="1062900" cy="1062900"/>
            </a:xfrm>
            <a:prstGeom prst="ellipse">
              <a:avLst/>
            </a:prstGeom>
            <a:solidFill>
              <a:srgbClr val="D0DDE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 txBox="1"/>
          <p:nvPr/>
        </p:nvSpPr>
        <p:spPr>
          <a:xfrm>
            <a:off x="499125" y="2230013"/>
            <a:ext cx="10751100" cy="156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IN" sz="2400" b="1" i="1" dirty="0"/>
              <a:t>Apache Hadoop is an open source framework for storing, processing and analysing massive amounts of multi-structured data in a distributed environment.</a:t>
            </a:r>
          </a:p>
        </p:txBody>
      </p:sp>
      <p:pic>
        <p:nvPicPr>
          <p:cNvPr id="418" name="Shape 418" descr="C:\Users\manbon\Desktop\apach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3411" y="4654167"/>
            <a:ext cx="1376400" cy="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Shape 419" descr="http://upload.wikimedia.org/wikipedia/commons/thumb/0/0e/Hadoop_logo.svg/2000px-Hadoop_logo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121" y="5381372"/>
            <a:ext cx="3639900" cy="9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mtClean="0"/>
              <a:t>Agenda</a:t>
            </a:r>
            <a:endParaRPr lang="en-IN"/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mtClean="0"/>
              <a:t>What is Big Data?</a:t>
            </a:r>
          </a:p>
          <a:p>
            <a:pPr lvl="0"/>
            <a:r>
              <a:rPr lang="en-IN" smtClean="0"/>
              <a:t>Big Data Factors</a:t>
            </a:r>
          </a:p>
          <a:p>
            <a:pPr lvl="0"/>
            <a:r>
              <a:rPr lang="en-IN" smtClean="0"/>
              <a:t>Big Data Challenges</a:t>
            </a:r>
          </a:p>
          <a:p>
            <a:pPr lvl="0"/>
            <a:r>
              <a:rPr lang="en-IN" smtClean="0"/>
              <a:t>Approach - Vertical vs Horizontal</a:t>
            </a:r>
          </a:p>
          <a:p>
            <a:pPr lvl="0"/>
            <a:r>
              <a:rPr lang="en-IN" smtClean="0"/>
              <a:t>Distributed Computing</a:t>
            </a:r>
          </a:p>
          <a:p>
            <a:pPr lvl="0"/>
            <a:r>
              <a:rPr lang="en-IN" smtClean="0"/>
              <a:t>Apache Hadoop</a:t>
            </a:r>
          </a:p>
          <a:p>
            <a:pPr lvl="0"/>
            <a:r>
              <a:rPr lang="en-IN" smtClean="0"/>
              <a:t>Popular Use Cases</a:t>
            </a:r>
          </a:p>
          <a:p>
            <a:pPr lvl="0"/>
            <a:r>
              <a:rPr lang="en-IN" smtClean="0"/>
              <a:t>Job Roles in Hadoop</a:t>
            </a:r>
          </a:p>
          <a:p>
            <a:pPr lvl="0"/>
            <a:endParaRPr lang="en-IN" smtClean="0"/>
          </a:p>
          <a:p>
            <a:pPr lvl="0"/>
            <a:endParaRPr lang="en-IN" smtClean="0"/>
          </a:p>
          <a:p>
            <a:pPr lvl="0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Hadoop History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071629"/>
              </p:ext>
            </p:extLst>
          </p:nvPr>
        </p:nvGraphicFramePr>
        <p:xfrm>
          <a:off x="838200" y="1565564"/>
          <a:ext cx="10515600" cy="5140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78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Hadoop							</a:t>
            </a:r>
            <a:r>
              <a:rPr lang="en-IN" dirty="0" smtClean="0"/>
              <a:t>(2)</a:t>
            </a:r>
            <a:endParaRPr lang="en-IN" dirty="0"/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426" name="Shape 426"/>
          <p:cNvSpPr txBox="1"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IN" b="1" dirty="0" smtClean="0"/>
              <a:t>Master</a:t>
            </a:r>
          </a:p>
          <a:p>
            <a:pPr lvl="1"/>
            <a:r>
              <a:rPr lang="en-IN" dirty="0" err="1" smtClean="0"/>
              <a:t>NameNode</a:t>
            </a:r>
            <a:endParaRPr lang="en-IN" dirty="0" smtClean="0"/>
          </a:p>
          <a:p>
            <a:pPr lvl="1"/>
            <a:r>
              <a:rPr lang="en-IN" dirty="0" smtClean="0"/>
              <a:t>Secondary </a:t>
            </a:r>
            <a:r>
              <a:rPr lang="en-IN" dirty="0" err="1" smtClean="0"/>
              <a:t>NameNode</a:t>
            </a:r>
            <a:endParaRPr lang="en-IN" dirty="0" smtClean="0"/>
          </a:p>
          <a:p>
            <a:pPr lvl="1"/>
            <a:r>
              <a:rPr lang="en-IN" dirty="0" smtClean="0"/>
              <a:t>Job Tracker</a:t>
            </a:r>
          </a:p>
          <a:p>
            <a:pPr lvl="0"/>
            <a:r>
              <a:rPr lang="en-IN" b="1" dirty="0"/>
              <a:t>Slave</a:t>
            </a:r>
          </a:p>
          <a:p>
            <a:pPr lvl="1"/>
            <a:r>
              <a:rPr lang="en-IN" dirty="0" err="1" smtClean="0"/>
              <a:t>DataNode</a:t>
            </a:r>
            <a:endParaRPr lang="en-IN" dirty="0" smtClean="0"/>
          </a:p>
          <a:p>
            <a:pPr lvl="1"/>
            <a:r>
              <a:rPr lang="en-IN" dirty="0" err="1" smtClean="0"/>
              <a:t>TaskTracker</a:t>
            </a:r>
            <a:endParaRPr lang="en-IN" dirty="0" smtClean="0"/>
          </a:p>
          <a:p>
            <a:pPr lvl="0"/>
            <a:r>
              <a:rPr lang="en-IN" b="1" dirty="0"/>
              <a:t>Client</a:t>
            </a:r>
          </a:p>
          <a:p>
            <a:pPr lvl="0"/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428" name="Shape 428"/>
          <p:cNvSpPr txBox="1"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 smtClean="0"/>
              <a:t>Data Storage</a:t>
            </a:r>
          </a:p>
          <a:p>
            <a:pPr lvl="1"/>
            <a:r>
              <a:rPr lang="en-IN" dirty="0" err="1" smtClean="0"/>
              <a:t>NameNode</a:t>
            </a:r>
            <a:endParaRPr lang="en-IN" dirty="0" smtClean="0"/>
          </a:p>
          <a:p>
            <a:pPr lvl="1"/>
            <a:r>
              <a:rPr lang="en-IN" dirty="0" smtClean="0"/>
              <a:t>Secondary </a:t>
            </a:r>
            <a:r>
              <a:rPr lang="en-IN" dirty="0" err="1" smtClean="0"/>
              <a:t>NameNode</a:t>
            </a:r>
            <a:endParaRPr lang="en-IN" dirty="0" smtClean="0"/>
          </a:p>
          <a:p>
            <a:pPr lvl="1"/>
            <a:r>
              <a:rPr lang="en-IN" dirty="0" err="1" smtClean="0"/>
              <a:t>DataNode</a:t>
            </a:r>
            <a:endParaRPr lang="en-IN" dirty="0" smtClean="0"/>
          </a:p>
          <a:p>
            <a:pPr lvl="0"/>
            <a:endParaRPr lang="en-IN" dirty="0" smtClean="0"/>
          </a:p>
          <a:p>
            <a:pPr lvl="0"/>
            <a:r>
              <a:rPr lang="en-IN" b="1" dirty="0" smtClean="0"/>
              <a:t>Processing</a:t>
            </a:r>
          </a:p>
          <a:p>
            <a:pPr lvl="1"/>
            <a:r>
              <a:rPr lang="en-IN" dirty="0" smtClean="0"/>
              <a:t>Job Tracker</a:t>
            </a:r>
          </a:p>
          <a:p>
            <a:pPr lvl="1"/>
            <a:r>
              <a:rPr lang="en-IN" dirty="0" smtClean="0"/>
              <a:t>Task Tracker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mtClean="0"/>
              <a:t>Popular Use Cases</a:t>
            </a:r>
            <a:endParaRPr lang="en-IN"/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mtClean="0"/>
              <a:t>Hadoop gone wild.</a:t>
            </a:r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Popular Use Cases						(1)</a:t>
            </a:r>
            <a:endParaRPr lang="en-IN" dirty="0"/>
          </a:p>
        </p:txBody>
      </p:sp>
      <p:sp>
        <p:nvSpPr>
          <p:cNvPr id="441" name="Shape 441"/>
          <p:cNvSpPr txBox="1">
            <a:spLocks noGrp="1"/>
          </p:cNvSpPr>
          <p:nvPr>
            <p:ph idx="4294967295"/>
          </p:nvPr>
        </p:nvSpPr>
        <p:spPr>
          <a:xfrm>
            <a:off x="0" y="2032000"/>
            <a:ext cx="9458325" cy="3598863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IN" b="1" smtClean="0">
                <a:latin typeface="Calibri"/>
                <a:ea typeface="Calibri"/>
                <a:cs typeface="Calibri"/>
                <a:sym typeface="Calibri"/>
              </a:rPr>
              <a:t>Sentiment Analysis for Amir Khan’s hosted Satyamev Jayate based on Social Data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IN" sz="1600" u="sng" smtClean="0">
                <a:latin typeface="Calibri"/>
                <a:ea typeface="Calibri"/>
                <a:cs typeface="Calibri"/>
                <a:sym typeface="Calibri"/>
                <a:hlinkClick r:id="rId3"/>
              </a:rPr>
              <a:t>http://gigaom.com/2012/08/11/how-indias-favorite-tv-show-uses-data-to-change-the-world/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IN" sz="1600" smtClean="0">
                <a:latin typeface="Calibri"/>
                <a:ea typeface="Calibri"/>
                <a:cs typeface="Calibri"/>
                <a:sym typeface="Calibri"/>
              </a:rPr>
              <a:t>More than 8 million people have contributed a total of more than 14 million responses to the show’s content via Facebook, web comments, text-message votes and a telephone hotline. More than 100,000 new people respond each week.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IN" sz="1600" i="1" smtClean="0">
                <a:latin typeface="Calibri"/>
                <a:ea typeface="Calibri"/>
                <a:cs typeface="Calibri"/>
                <a:sym typeface="Calibri"/>
              </a:rPr>
              <a:t>Parsing through millions of messages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smtClean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7620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443" name="Shape 443" descr="http://static.ibnlive.in.com/ibnlive/pix/sitepix/05_2012/amir-stya1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9452998" y="2218250"/>
            <a:ext cx="2739000" cy="16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Shape 4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26841" y="4346637"/>
            <a:ext cx="8748600" cy="23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mtClean="0"/>
              <a:t>Job Roles in Hadoop</a:t>
            </a:r>
            <a:endParaRPr lang="en-IN"/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mtClean="0"/>
              <a:t>Highest paid technology.</a:t>
            </a:r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mtClean="0"/>
              <a:t>Job Roles in Hadoop</a:t>
            </a:r>
            <a:endParaRPr lang="en-IN"/>
          </a:p>
        </p:txBody>
      </p:sp>
      <p:sp>
        <p:nvSpPr>
          <p:cNvPr id="458" name="Shape 458"/>
          <p:cNvSpPr/>
          <p:nvPr/>
        </p:nvSpPr>
        <p:spPr>
          <a:xfrm>
            <a:off x="579636" y="2852738"/>
            <a:ext cx="4267200" cy="63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-- HADOOP ADMINISTRATOR</a:t>
            </a: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i="0" u="none" strike="noStrike" cap="none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Applicable for Linux Admin</a:t>
            </a:r>
          </a:p>
        </p:txBody>
      </p:sp>
      <p:sp>
        <p:nvSpPr>
          <p:cNvPr id="459" name="Shape 459"/>
          <p:cNvSpPr/>
          <p:nvPr/>
        </p:nvSpPr>
        <p:spPr>
          <a:xfrm>
            <a:off x="551061" y="3716338"/>
            <a:ext cx="82059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-- HADOOP DEVELOPER</a:t>
            </a: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buNone/>
            </a:pP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	Applicable for Java / DWH/BI/DB/Now-a-Days Freshers(Certified)</a:t>
            </a: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		</a:t>
            </a:r>
          </a:p>
        </p:txBody>
      </p:sp>
      <p:sp>
        <p:nvSpPr>
          <p:cNvPr id="460" name="Shape 460"/>
          <p:cNvSpPr/>
          <p:nvPr/>
        </p:nvSpPr>
        <p:spPr>
          <a:xfrm>
            <a:off x="520911" y="1989775"/>
            <a:ext cx="7704000" cy="117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-- HADOOP ARCHITECT / CONSULTANT</a:t>
            </a: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	Applicable For Manager’s With Around 6 Years Of Experience</a:t>
            </a: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buNone/>
            </a:pP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461" name="Shape 461"/>
          <p:cNvSpPr/>
          <p:nvPr/>
        </p:nvSpPr>
        <p:spPr>
          <a:xfrm>
            <a:off x="579636" y="4465638"/>
            <a:ext cx="5034000" cy="15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-- QA’S</a:t>
            </a: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buNone/>
            </a:pP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	Applicable for Any Testing (MR Unit)</a:t>
            </a: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buNone/>
            </a:pPr>
            <a:endParaRPr sz="9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buNone/>
            </a:pP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		- System Testing</a:t>
            </a: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buNone/>
            </a:pP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		- Application Testing</a:t>
            </a: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		</a:t>
            </a:r>
          </a:p>
        </p:txBody>
      </p:sp>
      <p:sp>
        <p:nvSpPr>
          <p:cNvPr id="462" name="Shape 462"/>
          <p:cNvSpPr/>
          <p:nvPr/>
        </p:nvSpPr>
        <p:spPr>
          <a:xfrm>
            <a:off x="520898" y="5494338"/>
            <a:ext cx="5526000" cy="8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777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i="0" u="none" strike="noStrike" cap="none"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marR="0" lvl="0" indent="0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Calibri"/>
                <a:ea typeface="Calibri"/>
                <a:cs typeface="Calibri"/>
                <a:sym typeface="Calibri"/>
              </a:rPr>
              <a:t>-- MAINFRAME PROFESSIONALS</a:t>
            </a:r>
          </a:p>
          <a:p>
            <a:pPr marL="0" marR="0" lvl="0" indent="0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latin typeface="Calibri"/>
                <a:ea typeface="Calibri"/>
                <a:cs typeface="Calibri"/>
                <a:sym typeface="Calibri"/>
              </a:rPr>
              <a:t>    	AS HADOOP ENTERS MAINFRAME AREA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mtClean="0">
                <a:sym typeface="Trebuchet MS"/>
              </a:rPr>
              <a:t>Thank You!</a:t>
            </a:r>
            <a:endParaRPr lang="en-IN">
              <a:sym typeface="Trebuchet MS"/>
            </a:endParaRPr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dirty="0" smtClean="0">
                <a:sym typeface="Trebuchet MS"/>
              </a:rPr>
              <a:t>9762203269</a:t>
            </a:r>
          </a:p>
          <a:p>
            <a:pPr lvl="0"/>
            <a:r>
              <a:rPr lang="en-IN" dirty="0">
                <a:sym typeface="Trebuchet MS"/>
              </a:rPr>
              <a:t>k</a:t>
            </a:r>
            <a:r>
              <a:rPr lang="en-IN" dirty="0" smtClean="0">
                <a:sym typeface="Trebuchet MS"/>
              </a:rPr>
              <a:t>ushal@indeedinspiring.com </a:t>
            </a:r>
            <a:endParaRPr lang="en-IN" dirty="0"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mtClean="0"/>
              <a:t>Big Data</a:t>
            </a:r>
            <a:endParaRPr lang="en-IN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mtClean="0"/>
              <a:t>A Challenge, An Opportunity.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Big Data!								(1)</a:t>
            </a:r>
            <a:endParaRPr lang="en-IN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3552405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047163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Big Data!								(2)</a:t>
            </a:r>
            <a:endParaRPr lang="en-IN" dirty="0"/>
          </a:p>
        </p:txBody>
      </p:sp>
      <p:sp>
        <p:nvSpPr>
          <p:cNvPr id="235" name="Shape 23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mtClean="0"/>
              <a:t>From Data towards Big Data</a:t>
            </a:r>
            <a:endParaRPr lang="en-IN"/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l="14391" t="14390" r="12557" b="19659"/>
          <a:stretch/>
        </p:blipFill>
        <p:spPr>
          <a:xfrm>
            <a:off x="912500" y="2632250"/>
            <a:ext cx="10094400" cy="41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Big Data!								(3)</a:t>
            </a:r>
            <a:endParaRPr lang="en-IN" dirty="0"/>
          </a:p>
        </p:txBody>
      </p:sp>
      <p:sp>
        <p:nvSpPr>
          <p:cNvPr id="243" name="Shape 24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mtClean="0"/>
              <a:t>Data Growth Forecast</a:t>
            </a:r>
            <a:endParaRPr lang="en-IN"/>
          </a:p>
        </p:txBody>
      </p:sp>
      <p:pic>
        <p:nvPicPr>
          <p:cNvPr id="245" name="Shape 245" descr="http://www.esterline.com/Portals/13/EIT%20Images/Standard_Building_Blocks_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904" y="4889376"/>
            <a:ext cx="1688400" cy="155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Shape 246"/>
          <p:cNvGrpSpPr/>
          <p:nvPr/>
        </p:nvGrpSpPr>
        <p:grpSpPr>
          <a:xfrm>
            <a:off x="4597896" y="2036270"/>
            <a:ext cx="3672551" cy="3006369"/>
            <a:chOff x="5004048" y="1637843"/>
            <a:chExt cx="3672551" cy="3006369"/>
          </a:xfrm>
        </p:grpSpPr>
        <p:pic>
          <p:nvPicPr>
            <p:cNvPr id="247" name="Shape 247" descr="http://www.esterline.com/Portals/13/EIT%20Images/Standard_Building_Blocks_4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04048" y="2636912"/>
              <a:ext cx="1688400" cy="155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Shape 248" descr="http://www.esterline.com/Portals/13/EIT%20Images/Standard_Building_Blocks_4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56448" y="2789312"/>
              <a:ext cx="1688400" cy="155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Shape 249" descr="http://www.esterline.com/Portals/13/EIT%20Images/Standard_Building_Blocks_4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08848" y="2941712"/>
              <a:ext cx="1688400" cy="155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Shape 250" descr="http://www.esterline.com/Portals/13/EIT%20Images/Standard_Building_Blocks_4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61248" y="3094112"/>
              <a:ext cx="1688400" cy="155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Shape 251" descr="http://www.esterline.com/Portals/13/EIT%20Images/Standard_Building_Blocks_4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30999" y="2501939"/>
              <a:ext cx="1688400" cy="155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Shape 252" descr="http://www.esterline.com/Portals/13/EIT%20Images/Standard_Building_Blocks_4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83399" y="2654339"/>
              <a:ext cx="1688400" cy="155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Shape 253" descr="http://www.esterline.com/Portals/13/EIT%20Images/Standard_Building_Blocks_4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35799" y="2806739"/>
              <a:ext cx="1688400" cy="155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Shape 254" descr="http://www.esterline.com/Portals/13/EIT%20Images/Standard_Building_Blocks_4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88199" y="2959139"/>
              <a:ext cx="1688400" cy="155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Shape 255" descr="http://www.esterline.com/Portals/13/EIT%20Images/Standard_Building_Blocks_4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94895" y="1637843"/>
              <a:ext cx="1688400" cy="155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Shape 256" descr="http://www.esterline.com/Portals/13/EIT%20Images/Standard_Building_Blocks_4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47295" y="1790243"/>
              <a:ext cx="1688400" cy="155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Shape 257" descr="http://www.esterline.com/Portals/13/EIT%20Images/Standard_Building_Blocks_4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99695" y="1942643"/>
              <a:ext cx="1688400" cy="155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Shape 258" descr="http://www.esterline.com/Portals/13/EIT%20Images/Standard_Building_Blocks_4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52095" y="2095043"/>
              <a:ext cx="1688400" cy="15501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59" name="Shape 259"/>
          <p:cNvGraphicFramePr/>
          <p:nvPr>
            <p:extLst>
              <p:ext uri="{D42A27DB-BD31-4B8C-83A1-F6EECF244321}">
                <p14:modId xmlns:p14="http://schemas.microsoft.com/office/powerpoint/2010/main" val="3205402800"/>
              </p:ext>
            </p:extLst>
          </p:nvPr>
        </p:nvGraphicFramePr>
        <p:xfrm>
          <a:off x="8431730" y="4138388"/>
          <a:ext cx="3680775" cy="2643400"/>
        </p:xfrm>
        <a:graphic>
          <a:graphicData uri="http://schemas.openxmlformats.org/drawingml/2006/table">
            <a:tbl>
              <a:tblPr>
                <a:noFill/>
                <a:tableStyleId>{F5948C73-D19C-4356-912C-7C09E2B0952A}</a:tableStyleId>
              </a:tblPr>
              <a:tblGrid>
                <a:gridCol w="17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gigabyte (GB)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10</a:t>
                      </a:r>
                      <a:r>
                        <a:rPr lang="en-IN" sz="1600" b="1" u="none" strike="noStrike" cap="none" baseline="30000"/>
                        <a:t>9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1024MB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terabyte (TB)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10</a:t>
                      </a:r>
                      <a:r>
                        <a:rPr lang="en-IN" sz="1600" b="1" u="none" strike="noStrike" cap="none" baseline="30000"/>
                        <a:t>12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1024GB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petabyte (PB)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10</a:t>
                      </a:r>
                      <a:r>
                        <a:rPr lang="en-IN" sz="1600" b="1" u="none" strike="noStrike" cap="none" baseline="30000"/>
                        <a:t>15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1024TB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exabyte (EB)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10</a:t>
                      </a:r>
                      <a:r>
                        <a:rPr lang="en-IN" sz="1600" b="1" u="none" strike="noStrike" cap="none" baseline="30000"/>
                        <a:t>18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1024PB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zettabyte (ZB)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10</a:t>
                      </a:r>
                      <a:r>
                        <a:rPr lang="en-IN" sz="1600" b="1" u="none" strike="noStrike" cap="none" baseline="30000"/>
                        <a:t>21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1024EB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yottabyte (YB)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10</a:t>
                      </a:r>
                      <a:r>
                        <a:rPr lang="en-IN" sz="1600" b="1" u="none" strike="noStrike" cap="none" baseline="30000"/>
                        <a:t>24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IN" sz="1600" b="1" u="none" strike="noStrike" cap="none"/>
                        <a:t>1024</a:t>
                      </a:r>
                      <a:r>
                        <a:rPr lang="en-IN" sz="1600" b="1"/>
                        <a:t>Z</a:t>
                      </a:r>
                      <a:r>
                        <a:rPr lang="en-IN" sz="1600" b="1" u="none" strike="noStrike" cap="none"/>
                        <a:t>B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AECCF1"/>
                        </a:gs>
                        <a:gs pos="50000">
                          <a:srgbClr val="CEE0F6"/>
                        </a:gs>
                        <a:gs pos="100000">
                          <a:srgbClr val="E7F1FA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x="171100" y="4167700"/>
            <a:ext cx="1777200" cy="5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IN"/>
              <a:t>By 2009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IN"/>
              <a:t>800 000 Petabytes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5725725" y="5042650"/>
            <a:ext cx="1521600" cy="5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IN"/>
              <a:t>2020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IN"/>
              <a:t>35 Zettabytes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4841525" y="6439025"/>
            <a:ext cx="3534600" cy="40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IN" sz="1800" b="1" dirty="0">
                <a:latin typeface="Calibri"/>
                <a:ea typeface="Calibri"/>
                <a:cs typeface="Calibri"/>
                <a:sym typeface="Calibri"/>
              </a:rPr>
              <a:t>1 zettabyte = 1 099 511 627 776 GB</a:t>
            </a:r>
          </a:p>
        </p:txBody>
      </p:sp>
      <p:sp>
        <p:nvSpPr>
          <p:cNvPr id="263" name="Shape 263"/>
          <p:cNvSpPr/>
          <p:nvPr/>
        </p:nvSpPr>
        <p:spPr>
          <a:xfrm>
            <a:off x="323528" y="6613352"/>
            <a:ext cx="4518000" cy="2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IN" sz="1200" b="0" i="1" u="none" strike="noStrike" cap="none">
                <a:latin typeface="Calibri"/>
                <a:ea typeface="Calibri"/>
                <a:cs typeface="Calibri"/>
                <a:sym typeface="Calibri"/>
              </a:rPr>
              <a:t>Source: IDC, The Digital Universe Decade – Are You Ready?, May 2010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mtClean="0"/>
              <a:t>Big Data Factors</a:t>
            </a:r>
            <a:endParaRPr lang="en-IN"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mtClean="0"/>
              <a:t>3Vs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Big Data Factors							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277" name="Shape 277"/>
          <p:cNvGrpSpPr/>
          <p:nvPr/>
        </p:nvGrpSpPr>
        <p:grpSpPr>
          <a:xfrm>
            <a:off x="643496" y="2311615"/>
            <a:ext cx="10220957" cy="3692190"/>
            <a:chOff x="2564" y="1179457"/>
            <a:chExt cx="5203623" cy="2563309"/>
          </a:xfrm>
        </p:grpSpPr>
        <p:sp>
          <p:nvSpPr>
            <p:cNvPr id="278" name="Shape 278"/>
            <p:cNvSpPr/>
            <p:nvPr/>
          </p:nvSpPr>
          <p:spPr>
            <a:xfrm>
              <a:off x="2564" y="1893459"/>
              <a:ext cx="1432500" cy="11817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3FAC9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2564" y="1893459"/>
              <a:ext cx="1432500" cy="928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3325" tIns="93325" rIns="93325" bIns="933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735"/>
                </a:spcAft>
                <a:buClr>
                  <a:srgbClr val="000000"/>
                </a:buClr>
                <a:buSzPts val="4900"/>
                <a:buFont typeface="Calibri"/>
                <a:buNone/>
              </a:pPr>
              <a:r>
                <a:rPr lang="en-IN" sz="1800" dirty="0"/>
                <a:t>Data stored in Data </a:t>
              </a:r>
              <a:r>
                <a:rPr lang="en-IN" sz="1800" dirty="0" err="1"/>
                <a:t>Centers</a:t>
              </a:r>
              <a:r>
                <a:rPr lang="en-IN" sz="1800" dirty="0"/>
                <a:t>, Servers etc.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814711" y="2200166"/>
              <a:ext cx="1542600" cy="154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099" y="95545"/>
                  </a:moveTo>
                  <a:lnTo>
                    <a:pt x="16413" y="93753"/>
                  </a:lnTo>
                  <a:lnTo>
                    <a:pt x="16413" y="93753"/>
                  </a:lnTo>
                  <a:cubicBezTo>
                    <a:pt x="26277" y="105790"/>
                    <a:pt x="40943" y="113180"/>
                    <a:pt x="56747" y="114079"/>
                  </a:cubicBezTo>
                  <a:cubicBezTo>
                    <a:pt x="72551" y="114977"/>
                    <a:pt x="88002" y="109298"/>
                    <a:pt x="99242" y="98461"/>
                  </a:cubicBezTo>
                  <a:lnTo>
                    <a:pt x="97852" y="97385"/>
                  </a:lnTo>
                  <a:lnTo>
                    <a:pt x="104744" y="94650"/>
                  </a:lnTo>
                  <a:lnTo>
                    <a:pt x="103056" y="101414"/>
                  </a:lnTo>
                  <a:lnTo>
                    <a:pt x="101660" y="100334"/>
                  </a:lnTo>
                  <a:cubicBezTo>
                    <a:pt x="89912" y="112211"/>
                    <a:pt x="73555" y="118497"/>
                    <a:pt x="56782" y="117580"/>
                  </a:cubicBezTo>
                  <a:cubicBezTo>
                    <a:pt x="40010" y="116663"/>
                    <a:pt x="24453" y="108632"/>
                    <a:pt x="14099" y="95545"/>
                  </a:cubicBezTo>
                  <a:close/>
                </a:path>
              </a:pathLst>
            </a:custGeom>
            <a:gradFill>
              <a:gsLst>
                <a:gs pos="0">
                  <a:srgbClr val="5D437D"/>
                </a:gs>
                <a:gs pos="80000">
                  <a:srgbClr val="7B58A6"/>
                </a:gs>
                <a:gs pos="100000">
                  <a:srgbClr val="7C56A8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320929" y="2821885"/>
              <a:ext cx="1273500" cy="506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D437D"/>
                </a:gs>
                <a:gs pos="80000">
                  <a:srgbClr val="7B58A6"/>
                </a:gs>
                <a:gs pos="100000">
                  <a:srgbClr val="7C56A8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320929" y="2821885"/>
              <a:ext cx="1273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1425" tIns="34275" rIns="5142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945"/>
                </a:spcAft>
                <a:buNone/>
              </a:pPr>
              <a:r>
                <a:rPr lang="en-IN" sz="27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Volume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1808443" y="1893459"/>
              <a:ext cx="1432500" cy="11817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665CA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-IN" sz="1800"/>
                <a:t>Streaming Data growing with lightening speed.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2608651" y="1179457"/>
              <a:ext cx="1725600" cy="1725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3935" y="24327"/>
                  </a:moveTo>
                  <a:lnTo>
                    <a:pt x="13935" y="24327"/>
                  </a:lnTo>
                  <a:cubicBezTo>
                    <a:pt x="24395" y="11076"/>
                    <a:pt x="40154" y="2983"/>
                    <a:pt x="57116" y="2154"/>
                  </a:cubicBezTo>
                  <a:cubicBezTo>
                    <a:pt x="74077" y="1324"/>
                    <a:pt x="90565" y="7840"/>
                    <a:pt x="102292" y="20006"/>
                  </a:cubicBezTo>
                  <a:lnTo>
                    <a:pt x="103545" y="19036"/>
                  </a:lnTo>
                  <a:lnTo>
                    <a:pt x="105031" y="25127"/>
                  </a:lnTo>
                  <a:lnTo>
                    <a:pt x="98894" y="22637"/>
                  </a:lnTo>
                  <a:lnTo>
                    <a:pt x="100143" y="21670"/>
                  </a:lnTo>
                  <a:lnTo>
                    <a:pt x="100143" y="21670"/>
                  </a:lnTo>
                  <a:cubicBezTo>
                    <a:pt x="88867" y="10436"/>
                    <a:pt x="73186" y="4468"/>
                    <a:pt x="57088" y="5283"/>
                  </a:cubicBezTo>
                  <a:cubicBezTo>
                    <a:pt x="40990" y="6098"/>
                    <a:pt x="26027" y="13617"/>
                    <a:pt x="16003" y="25928"/>
                  </a:cubicBezTo>
                  <a:close/>
                </a:path>
              </a:pathLst>
            </a:custGeom>
            <a:gradFill>
              <a:gsLst>
                <a:gs pos="0">
                  <a:srgbClr val="3B3889"/>
                </a:gs>
                <a:gs pos="80000">
                  <a:srgbClr val="4E4AB5"/>
                </a:gs>
                <a:gs pos="100000">
                  <a:srgbClr val="4C49B8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26808" y="1640252"/>
              <a:ext cx="1273500" cy="506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443B85"/>
                </a:gs>
                <a:gs pos="80000">
                  <a:srgbClr val="5A4DB0"/>
                </a:gs>
                <a:gs pos="100000">
                  <a:srgbClr val="584CB3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2126808" y="1640252"/>
              <a:ext cx="1273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1425" tIns="34275" rIns="5142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945"/>
                </a:spcAft>
                <a:buNone/>
              </a:pPr>
              <a:r>
                <a:rPr lang="en-IN" sz="27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Velocity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3614322" y="1893459"/>
              <a:ext cx="1432500" cy="118170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5665B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r>
                <a:rPr lang="en-IN" sz="1800"/>
                <a:t>Structured, semistructured and unstructured data.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3932687" y="2821885"/>
              <a:ext cx="1273500" cy="506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34428E"/>
                </a:gs>
                <a:gs pos="80000">
                  <a:srgbClr val="4558BB"/>
                </a:gs>
                <a:gs pos="100000">
                  <a:srgbClr val="4456BE"/>
                </a:gs>
              </a:gsLst>
              <a:lin ang="16200038" scaled="0"/>
            </a:gra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 txBox="1"/>
            <p:nvPr/>
          </p:nvSpPr>
          <p:spPr>
            <a:xfrm>
              <a:off x="3932687" y="2821885"/>
              <a:ext cx="1273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1425" tIns="34275" rIns="5142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945"/>
                </a:spcAft>
                <a:buNone/>
              </a:pPr>
              <a:r>
                <a:rPr lang="en-IN" sz="27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Variety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mtClean="0"/>
              <a:t>Big Data Challenges</a:t>
            </a:r>
            <a:endParaRPr lang="en-IN"/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mtClean="0"/>
              <a:t>Untamed potential.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IB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BT" id="{45F64A18-9E15-499D-ADC8-8B2923D6EB94}" vid="{EADF82CC-762A-49B4-BC99-FB85963EF63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IIBT</Template>
  <TotalTime>172</TotalTime>
  <Words>703</Words>
  <Application>Microsoft Office PowerPoint</Application>
  <PresentationFormat>Widescreen</PresentationFormat>
  <Paragraphs>210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Trebuchet MS</vt:lpstr>
      <vt:lpstr>IIBT</vt:lpstr>
      <vt:lpstr>Big Data Hadoop</vt:lpstr>
      <vt:lpstr>Agenda</vt:lpstr>
      <vt:lpstr>Big Data</vt:lpstr>
      <vt:lpstr>Big Data!        (1)</vt:lpstr>
      <vt:lpstr>Big Data!        (2)</vt:lpstr>
      <vt:lpstr>Big Data!        (3)</vt:lpstr>
      <vt:lpstr>Big Data Factors</vt:lpstr>
      <vt:lpstr>Big Data Factors       (1)</vt:lpstr>
      <vt:lpstr>Big Data Challenges</vt:lpstr>
      <vt:lpstr>Big Data Challenges      (1)</vt:lpstr>
      <vt:lpstr>Big Data Challenges     (2)</vt:lpstr>
      <vt:lpstr>Big Data Challenges     (3)</vt:lpstr>
      <vt:lpstr>Big Data Challenges      (4)</vt:lpstr>
      <vt:lpstr>Approach - Vertical vs Horizontal</vt:lpstr>
      <vt:lpstr>Approach - Vertical vs Horizontal</vt:lpstr>
      <vt:lpstr>Distributed Computing     (1)</vt:lpstr>
      <vt:lpstr>Distributed Computing     (2)</vt:lpstr>
      <vt:lpstr>Apache Hadoop</vt:lpstr>
      <vt:lpstr>Apache Hadoop       (1)</vt:lpstr>
      <vt:lpstr>Apache Hadoop History</vt:lpstr>
      <vt:lpstr>Apache Hadoop       (2)</vt:lpstr>
      <vt:lpstr>Popular Use Cases</vt:lpstr>
      <vt:lpstr>Popular Use Cases      (1)</vt:lpstr>
      <vt:lpstr>Job Roles in Hadoop</vt:lpstr>
      <vt:lpstr>Job Roles in Hadoop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Hadoop</dc:title>
  <dc:creator>staff</dc:creator>
  <cp:lastModifiedBy>Kushal Sharma</cp:lastModifiedBy>
  <cp:revision>31</cp:revision>
  <dcterms:modified xsi:type="dcterms:W3CDTF">2019-02-12T03:59:36Z</dcterms:modified>
</cp:coreProperties>
</file>