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32"/>
  </p:notesMasterIdLst>
  <p:sldIdLst>
    <p:sldId id="297" r:id="rId9"/>
    <p:sldId id="276" r:id="rId10"/>
    <p:sldId id="258" r:id="rId11"/>
    <p:sldId id="302" r:id="rId12"/>
    <p:sldId id="260" r:id="rId13"/>
    <p:sldId id="298" r:id="rId14"/>
    <p:sldId id="273" r:id="rId15"/>
    <p:sldId id="262" r:id="rId16"/>
    <p:sldId id="286" r:id="rId17"/>
    <p:sldId id="263" r:id="rId18"/>
    <p:sldId id="288" r:id="rId19"/>
    <p:sldId id="289" r:id="rId20"/>
    <p:sldId id="290" r:id="rId21"/>
    <p:sldId id="291" r:id="rId22"/>
    <p:sldId id="292" r:id="rId23"/>
    <p:sldId id="293" r:id="rId24"/>
    <p:sldId id="294" r:id="rId25"/>
    <p:sldId id="284" r:id="rId26"/>
    <p:sldId id="295" r:id="rId27"/>
    <p:sldId id="300" r:id="rId28"/>
    <p:sldId id="296" r:id="rId29"/>
    <p:sldId id="301"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51BD2-9A37-4003-B5A0-ECE90318CC29}" v="16" dt="2024-02-12T04:52:25.494"/>
    <p1510:client id="{A7F14A48-2862-409B-A244-C9DD9F669DF6}" v="21" dt="2024-02-11T16:30:50.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6"/>
    <p:restoredTop sz="94632"/>
  </p:normalViewPr>
  <p:slideViewPr>
    <p:cSldViewPr snapToGrid="0" snapToObjects="1">
      <p:cViewPr varScale="1">
        <p:scale>
          <a:sx n="72" d="100"/>
          <a:sy n="72" d="100"/>
        </p:scale>
        <p:origin x="2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 Kumar Gunnam" userId="f5d22189-7473-4d6b-ba39-3302b36b1566" providerId="ADAL" clId="{A7F14A48-2862-409B-A244-C9DD9F669DF6}"/>
    <pc:docChg chg="undo custSel addSld delSld modSld">
      <pc:chgData name="Shanmuk Kumar Gunnam" userId="f5d22189-7473-4d6b-ba39-3302b36b1566" providerId="ADAL" clId="{A7F14A48-2862-409B-A244-C9DD9F669DF6}" dt="2024-02-11T16:38:24.230" v="284" actId="47"/>
      <pc:docMkLst>
        <pc:docMk/>
      </pc:docMkLst>
      <pc:sldChg chg="del">
        <pc:chgData name="Shanmuk Kumar Gunnam" userId="f5d22189-7473-4d6b-ba39-3302b36b1566" providerId="ADAL" clId="{A7F14A48-2862-409B-A244-C9DD9F669DF6}" dt="2024-02-11T13:10:40.277" v="1" actId="47"/>
        <pc:sldMkLst>
          <pc:docMk/>
          <pc:sldMk cId="1035740527" sldId="256"/>
        </pc:sldMkLst>
      </pc:sldChg>
      <pc:sldChg chg="addSp delSp modSp mod">
        <pc:chgData name="Shanmuk Kumar Gunnam" userId="f5d22189-7473-4d6b-ba39-3302b36b1566" providerId="ADAL" clId="{A7F14A48-2862-409B-A244-C9DD9F669DF6}" dt="2024-02-11T16:34:39.181" v="264" actId="113"/>
        <pc:sldMkLst>
          <pc:docMk/>
          <pc:sldMk cId="1368075242" sldId="258"/>
        </pc:sldMkLst>
        <pc:spChg chg="mod">
          <ac:chgData name="Shanmuk Kumar Gunnam" userId="f5d22189-7473-4d6b-ba39-3302b36b1566" providerId="ADAL" clId="{A7F14A48-2862-409B-A244-C9DD9F669DF6}" dt="2024-02-11T16:34:39.181" v="264" actId="113"/>
          <ac:spMkLst>
            <pc:docMk/>
            <pc:sldMk cId="1368075242" sldId="258"/>
            <ac:spMk id="4" creationId="{079DFE54-4928-4749-BC17-17042B53BFC7}"/>
          </ac:spMkLst>
        </pc:spChg>
        <pc:picChg chg="del mod">
          <ac:chgData name="Shanmuk Kumar Gunnam" userId="f5d22189-7473-4d6b-ba39-3302b36b1566" providerId="ADAL" clId="{A7F14A48-2862-409B-A244-C9DD9F669DF6}" dt="2024-02-11T13:19:02.137" v="3" actId="478"/>
          <ac:picMkLst>
            <pc:docMk/>
            <pc:sldMk cId="1368075242" sldId="258"/>
            <ac:picMk id="3" creationId="{A00E014A-9EEB-B0AF-83A3-D69DC89AB979}"/>
          </ac:picMkLst>
        </pc:picChg>
        <pc:picChg chg="add mod">
          <ac:chgData name="Shanmuk Kumar Gunnam" userId="f5d22189-7473-4d6b-ba39-3302b36b1566" providerId="ADAL" clId="{A7F14A48-2862-409B-A244-C9DD9F669DF6}" dt="2024-02-11T13:19:52.666" v="10" actId="1076"/>
          <ac:picMkLst>
            <pc:docMk/>
            <pc:sldMk cId="1368075242" sldId="258"/>
            <ac:picMk id="8" creationId="{C3E811D8-80E9-D6B1-5042-BAAF007BD359}"/>
          </ac:picMkLst>
        </pc:picChg>
      </pc:sldChg>
      <pc:sldChg chg="modSp mod">
        <pc:chgData name="Shanmuk Kumar Gunnam" userId="f5d22189-7473-4d6b-ba39-3302b36b1566" providerId="ADAL" clId="{A7F14A48-2862-409B-A244-C9DD9F669DF6}" dt="2024-02-11T16:34:47.644" v="265" actId="113"/>
        <pc:sldMkLst>
          <pc:docMk/>
          <pc:sldMk cId="1332249189" sldId="260"/>
        </pc:sldMkLst>
        <pc:spChg chg="mod">
          <ac:chgData name="Shanmuk Kumar Gunnam" userId="f5d22189-7473-4d6b-ba39-3302b36b1566" providerId="ADAL" clId="{A7F14A48-2862-409B-A244-C9DD9F669DF6}" dt="2024-02-11T16:34:47.644" v="265" actId="113"/>
          <ac:spMkLst>
            <pc:docMk/>
            <pc:sldMk cId="1332249189" sldId="260"/>
            <ac:spMk id="14" creationId="{ADE1CA19-53C7-0B44-AE46-15015A920318}"/>
          </ac:spMkLst>
        </pc:spChg>
      </pc:sldChg>
      <pc:sldChg chg="modSp mod">
        <pc:chgData name="Shanmuk Kumar Gunnam" userId="f5d22189-7473-4d6b-ba39-3302b36b1566" providerId="ADAL" clId="{A7F14A48-2862-409B-A244-C9DD9F669DF6}" dt="2024-02-11T16:35:05.583" v="267" actId="113"/>
        <pc:sldMkLst>
          <pc:docMk/>
          <pc:sldMk cId="2332088778" sldId="262"/>
        </pc:sldMkLst>
        <pc:spChg chg="mod">
          <ac:chgData name="Shanmuk Kumar Gunnam" userId="f5d22189-7473-4d6b-ba39-3302b36b1566" providerId="ADAL" clId="{A7F14A48-2862-409B-A244-C9DD9F669DF6}" dt="2024-02-11T16:35:05.583" v="267" actId="113"/>
          <ac:spMkLst>
            <pc:docMk/>
            <pc:sldMk cId="2332088778" sldId="262"/>
            <ac:spMk id="6" creationId="{E5607151-0699-7A42-AB2F-75E48E56F71A}"/>
          </ac:spMkLst>
        </pc:spChg>
      </pc:sldChg>
      <pc:sldChg chg="modSp mod">
        <pc:chgData name="Shanmuk Kumar Gunnam" userId="f5d22189-7473-4d6b-ba39-3302b36b1566" providerId="ADAL" clId="{A7F14A48-2862-409B-A244-C9DD9F669DF6}" dt="2024-02-11T16:35:25.618" v="270" actId="113"/>
        <pc:sldMkLst>
          <pc:docMk/>
          <pc:sldMk cId="3664167055" sldId="263"/>
        </pc:sldMkLst>
        <pc:spChg chg="mod">
          <ac:chgData name="Shanmuk Kumar Gunnam" userId="f5d22189-7473-4d6b-ba39-3302b36b1566" providerId="ADAL" clId="{A7F14A48-2862-409B-A244-C9DD9F669DF6}" dt="2024-02-11T16:35:25.618" v="270" actId="113"/>
          <ac:spMkLst>
            <pc:docMk/>
            <pc:sldMk cId="3664167055" sldId="263"/>
            <ac:spMk id="6" creationId="{9F952868-F6CF-F042-A863-7B6540A63D7F}"/>
          </ac:spMkLst>
        </pc:spChg>
      </pc:sldChg>
      <pc:sldChg chg="del">
        <pc:chgData name="Shanmuk Kumar Gunnam" userId="f5d22189-7473-4d6b-ba39-3302b36b1566" providerId="ADAL" clId="{A7F14A48-2862-409B-A244-C9DD9F669DF6}" dt="2024-02-11T16:36:58.021" v="283" actId="47"/>
        <pc:sldMkLst>
          <pc:docMk/>
          <pc:sldMk cId="388473849" sldId="272"/>
        </pc:sldMkLst>
      </pc:sldChg>
      <pc:sldChg chg="modSp mod">
        <pc:chgData name="Shanmuk Kumar Gunnam" userId="f5d22189-7473-4d6b-ba39-3302b36b1566" providerId="ADAL" clId="{A7F14A48-2862-409B-A244-C9DD9F669DF6}" dt="2024-02-11T16:34:55.811" v="266" actId="113"/>
        <pc:sldMkLst>
          <pc:docMk/>
          <pc:sldMk cId="2496093855" sldId="273"/>
        </pc:sldMkLst>
        <pc:spChg chg="mod">
          <ac:chgData name="Shanmuk Kumar Gunnam" userId="f5d22189-7473-4d6b-ba39-3302b36b1566" providerId="ADAL" clId="{A7F14A48-2862-409B-A244-C9DD9F669DF6}" dt="2024-02-11T16:34:55.811" v="266" actId="113"/>
          <ac:spMkLst>
            <pc:docMk/>
            <pc:sldMk cId="2496093855" sldId="273"/>
            <ac:spMk id="6" creationId="{B78E0FDD-2A84-DC45-A3EF-3DE586B04BD1}"/>
          </ac:spMkLst>
        </pc:spChg>
      </pc:sldChg>
      <pc:sldChg chg="modSp mod">
        <pc:chgData name="Shanmuk Kumar Gunnam" userId="f5d22189-7473-4d6b-ba39-3302b36b1566" providerId="ADAL" clId="{A7F14A48-2862-409B-A244-C9DD9F669DF6}" dt="2024-02-11T16:36:16.219" v="278" actId="113"/>
        <pc:sldMkLst>
          <pc:docMk/>
          <pc:sldMk cId="549810350" sldId="284"/>
        </pc:sldMkLst>
        <pc:spChg chg="mod">
          <ac:chgData name="Shanmuk Kumar Gunnam" userId="f5d22189-7473-4d6b-ba39-3302b36b1566" providerId="ADAL" clId="{A7F14A48-2862-409B-A244-C9DD9F669DF6}" dt="2024-02-11T16:36:16.219" v="278" actId="113"/>
          <ac:spMkLst>
            <pc:docMk/>
            <pc:sldMk cId="549810350" sldId="284"/>
            <ac:spMk id="6" creationId="{E5607151-0699-7A42-AB2F-75E48E56F71A}"/>
          </ac:spMkLst>
        </pc:spChg>
      </pc:sldChg>
      <pc:sldChg chg="modSp del mod">
        <pc:chgData name="Shanmuk Kumar Gunnam" userId="f5d22189-7473-4d6b-ba39-3302b36b1566" providerId="ADAL" clId="{A7F14A48-2862-409B-A244-C9DD9F669DF6}" dt="2024-02-11T16:38:24.230" v="284" actId="47"/>
        <pc:sldMkLst>
          <pc:docMk/>
          <pc:sldMk cId="1595574385" sldId="285"/>
        </pc:sldMkLst>
        <pc:spChg chg="mod">
          <ac:chgData name="Shanmuk Kumar Gunnam" userId="f5d22189-7473-4d6b-ba39-3302b36b1566" providerId="ADAL" clId="{A7F14A48-2862-409B-A244-C9DD9F669DF6}" dt="2024-02-11T16:35:11.426" v="268" actId="113"/>
          <ac:spMkLst>
            <pc:docMk/>
            <pc:sldMk cId="1595574385" sldId="285"/>
            <ac:spMk id="3" creationId="{E520EE46-401C-F751-C789-9B3F0E824BC8}"/>
          </ac:spMkLst>
        </pc:spChg>
      </pc:sldChg>
      <pc:sldChg chg="modSp mod">
        <pc:chgData name="Shanmuk Kumar Gunnam" userId="f5d22189-7473-4d6b-ba39-3302b36b1566" providerId="ADAL" clId="{A7F14A48-2862-409B-A244-C9DD9F669DF6}" dt="2024-02-11T16:35:18.055" v="269" actId="113"/>
        <pc:sldMkLst>
          <pc:docMk/>
          <pc:sldMk cId="2046034446" sldId="286"/>
        </pc:sldMkLst>
        <pc:spChg chg="mod">
          <ac:chgData name="Shanmuk Kumar Gunnam" userId="f5d22189-7473-4d6b-ba39-3302b36b1566" providerId="ADAL" clId="{A7F14A48-2862-409B-A244-C9DD9F669DF6}" dt="2024-02-11T16:35:18.055" v="269" actId="113"/>
          <ac:spMkLst>
            <pc:docMk/>
            <pc:sldMk cId="2046034446" sldId="286"/>
            <ac:spMk id="3" creationId="{3C5C12C0-2063-0AE4-B5DB-52CE1232431F}"/>
          </ac:spMkLst>
        </pc:spChg>
      </pc:sldChg>
      <pc:sldChg chg="modSp mod">
        <pc:chgData name="Shanmuk Kumar Gunnam" userId="f5d22189-7473-4d6b-ba39-3302b36b1566" providerId="ADAL" clId="{A7F14A48-2862-409B-A244-C9DD9F669DF6}" dt="2024-02-11T16:35:32.061" v="271" actId="113"/>
        <pc:sldMkLst>
          <pc:docMk/>
          <pc:sldMk cId="1766707198" sldId="288"/>
        </pc:sldMkLst>
        <pc:spChg chg="mod">
          <ac:chgData name="Shanmuk Kumar Gunnam" userId="f5d22189-7473-4d6b-ba39-3302b36b1566" providerId="ADAL" clId="{A7F14A48-2862-409B-A244-C9DD9F669DF6}" dt="2024-02-11T16:35:32.061" v="271" actId="113"/>
          <ac:spMkLst>
            <pc:docMk/>
            <pc:sldMk cId="1766707198" sldId="288"/>
            <ac:spMk id="6" creationId="{E5607151-0699-7A42-AB2F-75E48E56F71A}"/>
          </ac:spMkLst>
        </pc:spChg>
      </pc:sldChg>
      <pc:sldChg chg="modSp mod">
        <pc:chgData name="Shanmuk Kumar Gunnam" userId="f5d22189-7473-4d6b-ba39-3302b36b1566" providerId="ADAL" clId="{A7F14A48-2862-409B-A244-C9DD9F669DF6}" dt="2024-02-11T16:35:42.453" v="272" actId="113"/>
        <pc:sldMkLst>
          <pc:docMk/>
          <pc:sldMk cId="950808912" sldId="289"/>
        </pc:sldMkLst>
        <pc:spChg chg="mod">
          <ac:chgData name="Shanmuk Kumar Gunnam" userId="f5d22189-7473-4d6b-ba39-3302b36b1566" providerId="ADAL" clId="{A7F14A48-2862-409B-A244-C9DD9F669DF6}" dt="2024-02-11T16:35:42.453" v="272" actId="113"/>
          <ac:spMkLst>
            <pc:docMk/>
            <pc:sldMk cId="950808912" sldId="289"/>
            <ac:spMk id="3" creationId="{E520EE46-401C-F751-C789-9B3F0E824BC8}"/>
          </ac:spMkLst>
        </pc:spChg>
      </pc:sldChg>
      <pc:sldChg chg="modSp mod">
        <pc:chgData name="Shanmuk Kumar Gunnam" userId="f5d22189-7473-4d6b-ba39-3302b36b1566" providerId="ADAL" clId="{A7F14A48-2862-409B-A244-C9DD9F669DF6}" dt="2024-02-11T16:35:48.387" v="273" actId="113"/>
        <pc:sldMkLst>
          <pc:docMk/>
          <pc:sldMk cId="1493769395" sldId="290"/>
        </pc:sldMkLst>
        <pc:spChg chg="mod">
          <ac:chgData name="Shanmuk Kumar Gunnam" userId="f5d22189-7473-4d6b-ba39-3302b36b1566" providerId="ADAL" clId="{A7F14A48-2862-409B-A244-C9DD9F669DF6}" dt="2024-02-11T16:35:48.387" v="273" actId="113"/>
          <ac:spMkLst>
            <pc:docMk/>
            <pc:sldMk cId="1493769395" sldId="290"/>
            <ac:spMk id="3" creationId="{3C5C12C0-2063-0AE4-B5DB-52CE1232431F}"/>
          </ac:spMkLst>
        </pc:spChg>
      </pc:sldChg>
      <pc:sldChg chg="modSp mod">
        <pc:chgData name="Shanmuk Kumar Gunnam" userId="f5d22189-7473-4d6b-ba39-3302b36b1566" providerId="ADAL" clId="{A7F14A48-2862-409B-A244-C9DD9F669DF6}" dt="2024-02-11T16:35:53.270" v="274" actId="113"/>
        <pc:sldMkLst>
          <pc:docMk/>
          <pc:sldMk cId="2600004918" sldId="291"/>
        </pc:sldMkLst>
        <pc:spChg chg="mod">
          <ac:chgData name="Shanmuk Kumar Gunnam" userId="f5d22189-7473-4d6b-ba39-3302b36b1566" providerId="ADAL" clId="{A7F14A48-2862-409B-A244-C9DD9F669DF6}" dt="2024-02-11T16:35:53.270" v="274" actId="113"/>
          <ac:spMkLst>
            <pc:docMk/>
            <pc:sldMk cId="2600004918" sldId="291"/>
            <ac:spMk id="6" creationId="{E5607151-0699-7A42-AB2F-75E48E56F71A}"/>
          </ac:spMkLst>
        </pc:spChg>
      </pc:sldChg>
      <pc:sldChg chg="modSp mod">
        <pc:chgData name="Shanmuk Kumar Gunnam" userId="f5d22189-7473-4d6b-ba39-3302b36b1566" providerId="ADAL" clId="{A7F14A48-2862-409B-A244-C9DD9F669DF6}" dt="2024-02-11T16:35:59.044" v="275" actId="113"/>
        <pc:sldMkLst>
          <pc:docMk/>
          <pc:sldMk cId="2617070110" sldId="292"/>
        </pc:sldMkLst>
        <pc:spChg chg="mod">
          <ac:chgData name="Shanmuk Kumar Gunnam" userId="f5d22189-7473-4d6b-ba39-3302b36b1566" providerId="ADAL" clId="{A7F14A48-2862-409B-A244-C9DD9F669DF6}" dt="2024-02-11T16:35:59.044" v="275" actId="113"/>
          <ac:spMkLst>
            <pc:docMk/>
            <pc:sldMk cId="2617070110" sldId="292"/>
            <ac:spMk id="6" creationId="{E5607151-0699-7A42-AB2F-75E48E56F71A}"/>
          </ac:spMkLst>
        </pc:spChg>
      </pc:sldChg>
      <pc:sldChg chg="modSp mod">
        <pc:chgData name="Shanmuk Kumar Gunnam" userId="f5d22189-7473-4d6b-ba39-3302b36b1566" providerId="ADAL" clId="{A7F14A48-2862-409B-A244-C9DD9F669DF6}" dt="2024-02-11T16:36:04.200" v="276" actId="113"/>
        <pc:sldMkLst>
          <pc:docMk/>
          <pc:sldMk cId="4180945798" sldId="293"/>
        </pc:sldMkLst>
        <pc:spChg chg="mod">
          <ac:chgData name="Shanmuk Kumar Gunnam" userId="f5d22189-7473-4d6b-ba39-3302b36b1566" providerId="ADAL" clId="{A7F14A48-2862-409B-A244-C9DD9F669DF6}" dt="2024-02-11T16:36:04.200" v="276" actId="113"/>
          <ac:spMkLst>
            <pc:docMk/>
            <pc:sldMk cId="4180945798" sldId="293"/>
            <ac:spMk id="3" creationId="{E520EE46-401C-F751-C789-9B3F0E824BC8}"/>
          </ac:spMkLst>
        </pc:spChg>
      </pc:sldChg>
      <pc:sldChg chg="modSp mod">
        <pc:chgData name="Shanmuk Kumar Gunnam" userId="f5d22189-7473-4d6b-ba39-3302b36b1566" providerId="ADAL" clId="{A7F14A48-2862-409B-A244-C9DD9F669DF6}" dt="2024-02-11T16:36:10.711" v="277" actId="113"/>
        <pc:sldMkLst>
          <pc:docMk/>
          <pc:sldMk cId="268578112" sldId="294"/>
        </pc:sldMkLst>
        <pc:spChg chg="mod">
          <ac:chgData name="Shanmuk Kumar Gunnam" userId="f5d22189-7473-4d6b-ba39-3302b36b1566" providerId="ADAL" clId="{A7F14A48-2862-409B-A244-C9DD9F669DF6}" dt="2024-02-11T16:36:10.711" v="277" actId="113"/>
          <ac:spMkLst>
            <pc:docMk/>
            <pc:sldMk cId="268578112" sldId="294"/>
            <ac:spMk id="3" creationId="{3C5C12C0-2063-0AE4-B5DB-52CE1232431F}"/>
          </ac:spMkLst>
        </pc:spChg>
      </pc:sldChg>
      <pc:sldChg chg="modSp mod">
        <pc:chgData name="Shanmuk Kumar Gunnam" userId="f5d22189-7473-4d6b-ba39-3302b36b1566" providerId="ADAL" clId="{A7F14A48-2862-409B-A244-C9DD9F669DF6}" dt="2024-02-11T16:34:12.990" v="263" actId="255"/>
        <pc:sldMkLst>
          <pc:docMk/>
          <pc:sldMk cId="33967952" sldId="295"/>
        </pc:sldMkLst>
        <pc:spChg chg="mod">
          <ac:chgData name="Shanmuk Kumar Gunnam" userId="f5d22189-7473-4d6b-ba39-3302b36b1566" providerId="ADAL" clId="{A7F14A48-2862-409B-A244-C9DD9F669DF6}" dt="2024-02-11T16:34:12.990" v="263" actId="255"/>
          <ac:spMkLst>
            <pc:docMk/>
            <pc:sldMk cId="33967952" sldId="295"/>
            <ac:spMk id="6" creationId="{DE63A4B8-57B9-1BA2-8876-7E9AB814F19C}"/>
          </ac:spMkLst>
        </pc:spChg>
      </pc:sldChg>
      <pc:sldChg chg="modSp mod">
        <pc:chgData name="Shanmuk Kumar Gunnam" userId="f5d22189-7473-4d6b-ba39-3302b36b1566" providerId="ADAL" clId="{A7F14A48-2862-409B-A244-C9DD9F669DF6}" dt="2024-02-11T16:36:31.790" v="281" actId="14100"/>
        <pc:sldMkLst>
          <pc:docMk/>
          <pc:sldMk cId="1536191880" sldId="296"/>
        </pc:sldMkLst>
        <pc:spChg chg="mod">
          <ac:chgData name="Shanmuk Kumar Gunnam" userId="f5d22189-7473-4d6b-ba39-3302b36b1566" providerId="ADAL" clId="{A7F14A48-2862-409B-A244-C9DD9F669DF6}" dt="2024-02-11T16:36:31.790" v="281" actId="14100"/>
          <ac:spMkLst>
            <pc:docMk/>
            <pc:sldMk cId="1536191880" sldId="296"/>
            <ac:spMk id="6" creationId="{08C6CB7C-D6C7-7F7D-A93E-C50A5318867A}"/>
          </ac:spMkLst>
        </pc:spChg>
      </pc:sldChg>
      <pc:sldChg chg="new">
        <pc:chgData name="Shanmuk Kumar Gunnam" userId="f5d22189-7473-4d6b-ba39-3302b36b1566" providerId="ADAL" clId="{A7F14A48-2862-409B-A244-C9DD9F669DF6}" dt="2024-02-11T13:10:36.885" v="0" actId="680"/>
        <pc:sldMkLst>
          <pc:docMk/>
          <pc:sldMk cId="1768361523" sldId="297"/>
        </pc:sldMkLst>
      </pc:sldChg>
      <pc:sldChg chg="addSp delSp modSp new mod">
        <pc:chgData name="Shanmuk Kumar Gunnam" userId="f5d22189-7473-4d6b-ba39-3302b36b1566" providerId="ADAL" clId="{A7F14A48-2862-409B-A244-C9DD9F669DF6}" dt="2024-02-11T16:31:33.087" v="255" actId="207"/>
        <pc:sldMkLst>
          <pc:docMk/>
          <pc:sldMk cId="1124956947" sldId="298"/>
        </pc:sldMkLst>
        <pc:spChg chg="add mod">
          <ac:chgData name="Shanmuk Kumar Gunnam" userId="f5d22189-7473-4d6b-ba39-3302b36b1566" providerId="ADAL" clId="{A7F14A48-2862-409B-A244-C9DD9F669DF6}" dt="2024-02-11T16:25:03.758" v="195" actId="13822"/>
          <ac:spMkLst>
            <pc:docMk/>
            <pc:sldMk cId="1124956947" sldId="298"/>
            <ac:spMk id="3" creationId="{ECCCD5E2-CA21-491B-650C-961F82B395B7}"/>
          </ac:spMkLst>
        </pc:spChg>
        <pc:spChg chg="add mod">
          <ac:chgData name="Shanmuk Kumar Gunnam" userId="f5d22189-7473-4d6b-ba39-3302b36b1566" providerId="ADAL" clId="{A7F14A48-2862-409B-A244-C9DD9F669DF6}" dt="2024-02-11T16:23:59.086" v="189" actId="113"/>
          <ac:spMkLst>
            <pc:docMk/>
            <pc:sldMk cId="1124956947" sldId="298"/>
            <ac:spMk id="4" creationId="{734487D8-D49C-6D26-EDD0-CEECA406C769}"/>
          </ac:spMkLst>
        </pc:spChg>
        <pc:spChg chg="add mod">
          <ac:chgData name="Shanmuk Kumar Gunnam" userId="f5d22189-7473-4d6b-ba39-3302b36b1566" providerId="ADAL" clId="{A7F14A48-2862-409B-A244-C9DD9F669DF6}" dt="2024-02-11T16:24:51.589" v="194" actId="13822"/>
          <ac:spMkLst>
            <pc:docMk/>
            <pc:sldMk cId="1124956947" sldId="298"/>
            <ac:spMk id="5" creationId="{9B13AEEC-03C1-B7A7-5B56-80A4DB93DC3F}"/>
          </ac:spMkLst>
        </pc:spChg>
        <pc:spChg chg="add del mod">
          <ac:chgData name="Shanmuk Kumar Gunnam" userId="f5d22189-7473-4d6b-ba39-3302b36b1566" providerId="ADAL" clId="{A7F14A48-2862-409B-A244-C9DD9F669DF6}" dt="2024-02-11T16:25:09.484" v="196" actId="13822"/>
          <ac:spMkLst>
            <pc:docMk/>
            <pc:sldMk cId="1124956947" sldId="298"/>
            <ac:spMk id="6" creationId="{D6B45B5E-92EE-A7DC-5D78-1083F093DE5F}"/>
          </ac:spMkLst>
        </pc:spChg>
        <pc:spChg chg="add mod">
          <ac:chgData name="Shanmuk Kumar Gunnam" userId="f5d22189-7473-4d6b-ba39-3302b36b1566" providerId="ADAL" clId="{A7F14A48-2862-409B-A244-C9DD9F669DF6}" dt="2024-02-11T16:25:14.231" v="197" actId="13822"/>
          <ac:spMkLst>
            <pc:docMk/>
            <pc:sldMk cId="1124956947" sldId="298"/>
            <ac:spMk id="7" creationId="{AF813C66-0DCC-293D-EBEE-E3BC743C08AE}"/>
          </ac:spMkLst>
        </pc:spChg>
        <pc:spChg chg="add mod">
          <ac:chgData name="Shanmuk Kumar Gunnam" userId="f5d22189-7473-4d6b-ba39-3302b36b1566" providerId="ADAL" clId="{A7F14A48-2862-409B-A244-C9DD9F669DF6}" dt="2024-02-11T16:25:19.164" v="198" actId="13822"/>
          <ac:spMkLst>
            <pc:docMk/>
            <pc:sldMk cId="1124956947" sldId="298"/>
            <ac:spMk id="8" creationId="{51780932-B698-6A1A-70FE-2DF807EC903F}"/>
          </ac:spMkLst>
        </pc:spChg>
        <pc:spChg chg="add del">
          <ac:chgData name="Shanmuk Kumar Gunnam" userId="f5d22189-7473-4d6b-ba39-3302b36b1566" providerId="ADAL" clId="{A7F14A48-2862-409B-A244-C9DD9F669DF6}" dt="2024-02-11T16:25:53.780" v="200" actId="11529"/>
          <ac:spMkLst>
            <pc:docMk/>
            <pc:sldMk cId="1124956947" sldId="298"/>
            <ac:spMk id="9" creationId="{09294A68-E219-7F0B-3479-A3C4188E46CE}"/>
          </ac:spMkLst>
        </pc:spChg>
        <pc:spChg chg="add del mod">
          <ac:chgData name="Shanmuk Kumar Gunnam" userId="f5d22189-7473-4d6b-ba39-3302b36b1566" providerId="ADAL" clId="{A7F14A48-2862-409B-A244-C9DD9F669DF6}" dt="2024-02-11T16:28:12.255" v="217" actId="478"/>
          <ac:spMkLst>
            <pc:docMk/>
            <pc:sldMk cId="1124956947" sldId="298"/>
            <ac:spMk id="10" creationId="{2C338B0F-1C49-6CFD-297E-02F4B4DB630E}"/>
          </ac:spMkLst>
        </pc:spChg>
        <pc:spChg chg="add del mod">
          <ac:chgData name="Shanmuk Kumar Gunnam" userId="f5d22189-7473-4d6b-ba39-3302b36b1566" providerId="ADAL" clId="{A7F14A48-2862-409B-A244-C9DD9F669DF6}" dt="2024-02-11T16:28:10.651" v="216" actId="478"/>
          <ac:spMkLst>
            <pc:docMk/>
            <pc:sldMk cId="1124956947" sldId="298"/>
            <ac:spMk id="11" creationId="{3077308B-203E-83F9-4033-1376BE0F476A}"/>
          </ac:spMkLst>
        </pc:spChg>
        <pc:spChg chg="add del mod">
          <ac:chgData name="Shanmuk Kumar Gunnam" userId="f5d22189-7473-4d6b-ba39-3302b36b1566" providerId="ADAL" clId="{A7F14A48-2862-409B-A244-C9DD9F669DF6}" dt="2024-02-11T16:28:09.204" v="215" actId="478"/>
          <ac:spMkLst>
            <pc:docMk/>
            <pc:sldMk cId="1124956947" sldId="298"/>
            <ac:spMk id="12" creationId="{32FA3D2D-8AA1-9CBA-D05C-39D84103BE57}"/>
          </ac:spMkLst>
        </pc:spChg>
        <pc:spChg chg="add del mod">
          <ac:chgData name="Shanmuk Kumar Gunnam" userId="f5d22189-7473-4d6b-ba39-3302b36b1566" providerId="ADAL" clId="{A7F14A48-2862-409B-A244-C9DD9F669DF6}" dt="2024-02-11T16:28:07.495" v="214" actId="478"/>
          <ac:spMkLst>
            <pc:docMk/>
            <pc:sldMk cId="1124956947" sldId="298"/>
            <ac:spMk id="13" creationId="{5793DE3A-6490-9E08-2427-AE70ABC7D650}"/>
          </ac:spMkLst>
        </pc:spChg>
        <pc:spChg chg="add mod">
          <ac:chgData name="Shanmuk Kumar Gunnam" userId="f5d22189-7473-4d6b-ba39-3302b36b1566" providerId="ADAL" clId="{A7F14A48-2862-409B-A244-C9DD9F669DF6}" dt="2024-02-11T16:29:17.032" v="221" actId="14100"/>
          <ac:spMkLst>
            <pc:docMk/>
            <pc:sldMk cId="1124956947" sldId="298"/>
            <ac:spMk id="14" creationId="{5C4FE016-C98D-B5F5-5996-CBD05C4334FB}"/>
          </ac:spMkLst>
        </pc:spChg>
        <pc:spChg chg="add mod">
          <ac:chgData name="Shanmuk Kumar Gunnam" userId="f5d22189-7473-4d6b-ba39-3302b36b1566" providerId="ADAL" clId="{A7F14A48-2862-409B-A244-C9DD9F669DF6}" dt="2024-02-11T16:29:35.882" v="224" actId="14100"/>
          <ac:spMkLst>
            <pc:docMk/>
            <pc:sldMk cId="1124956947" sldId="298"/>
            <ac:spMk id="15" creationId="{FF122000-C4D3-A8BB-F03C-AAE3F8ED79A2}"/>
          </ac:spMkLst>
        </pc:spChg>
        <pc:spChg chg="add mod">
          <ac:chgData name="Shanmuk Kumar Gunnam" userId="f5d22189-7473-4d6b-ba39-3302b36b1566" providerId="ADAL" clId="{A7F14A48-2862-409B-A244-C9DD9F669DF6}" dt="2024-02-11T16:30:30.305" v="232" actId="14100"/>
          <ac:spMkLst>
            <pc:docMk/>
            <pc:sldMk cId="1124956947" sldId="298"/>
            <ac:spMk id="16" creationId="{76C7651D-62E2-D3DF-9E45-55B133A3F204}"/>
          </ac:spMkLst>
        </pc:spChg>
        <pc:spChg chg="add mod">
          <ac:chgData name="Shanmuk Kumar Gunnam" userId="f5d22189-7473-4d6b-ba39-3302b36b1566" providerId="ADAL" clId="{A7F14A48-2862-409B-A244-C9DD9F669DF6}" dt="2024-02-11T16:30:23.569" v="231" actId="14100"/>
          <ac:spMkLst>
            <pc:docMk/>
            <pc:sldMk cId="1124956947" sldId="298"/>
            <ac:spMk id="17" creationId="{3A9B9999-10B8-E5CB-DBE2-8C77F8702EEB}"/>
          </ac:spMkLst>
        </pc:spChg>
        <pc:spChg chg="add mod">
          <ac:chgData name="Shanmuk Kumar Gunnam" userId="f5d22189-7473-4d6b-ba39-3302b36b1566" providerId="ADAL" clId="{A7F14A48-2862-409B-A244-C9DD9F669DF6}" dt="2024-02-11T16:31:33.087" v="255" actId="207"/>
          <ac:spMkLst>
            <pc:docMk/>
            <pc:sldMk cId="1124956947" sldId="298"/>
            <ac:spMk id="18" creationId="{1B7769DA-EBCC-F795-828F-E45DB8EAA471}"/>
          </ac:spMkLst>
        </pc:spChg>
      </pc:sldChg>
      <pc:sldChg chg="modSp new del mod">
        <pc:chgData name="Shanmuk Kumar Gunnam" userId="f5d22189-7473-4d6b-ba39-3302b36b1566" providerId="ADAL" clId="{A7F14A48-2862-409B-A244-C9DD9F669DF6}" dt="2024-02-11T16:32:41.051" v="261" actId="47"/>
        <pc:sldMkLst>
          <pc:docMk/>
          <pc:sldMk cId="2769453700" sldId="299"/>
        </pc:sldMkLst>
        <pc:spChg chg="mod">
          <ac:chgData name="Shanmuk Kumar Gunnam" userId="f5d22189-7473-4d6b-ba39-3302b36b1566" providerId="ADAL" clId="{A7F14A48-2862-409B-A244-C9DD9F669DF6}" dt="2024-02-11T16:32:36.443" v="260" actId="20577"/>
          <ac:spMkLst>
            <pc:docMk/>
            <pc:sldMk cId="2769453700" sldId="299"/>
            <ac:spMk id="3" creationId="{6BD75243-AECF-367B-6DB2-23594AEC73C0}"/>
          </ac:spMkLst>
        </pc:spChg>
      </pc:sldChg>
      <pc:sldChg chg="new">
        <pc:chgData name="Shanmuk Kumar Gunnam" userId="f5d22189-7473-4d6b-ba39-3302b36b1566" providerId="ADAL" clId="{A7F14A48-2862-409B-A244-C9DD9F669DF6}" dt="2024-02-11T16:36:53.687" v="282" actId="680"/>
        <pc:sldMkLst>
          <pc:docMk/>
          <pc:sldMk cId="2862583111" sldId="299"/>
        </pc:sldMkLst>
      </pc:sldChg>
    </pc:docChg>
  </pc:docChgLst>
  <pc:docChgLst>
    <pc:chgData name="Shanmuk Kumar Gunnam" userId="f5d22189-7473-4d6b-ba39-3302b36b1566" providerId="ADAL" clId="{3B051BD2-9A37-4003-B5A0-ECE90318CC29}"/>
    <pc:docChg chg="undo custSel addSld delSld modSld sldOrd">
      <pc:chgData name="Shanmuk Kumar Gunnam" userId="f5d22189-7473-4d6b-ba39-3302b36b1566" providerId="ADAL" clId="{3B051BD2-9A37-4003-B5A0-ECE90318CC29}" dt="2024-02-12T05:31:16.457" v="409" actId="47"/>
      <pc:docMkLst>
        <pc:docMk/>
      </pc:docMkLst>
      <pc:sldChg chg="delSp modSp mod">
        <pc:chgData name="Shanmuk Kumar Gunnam" userId="f5d22189-7473-4d6b-ba39-3302b36b1566" providerId="ADAL" clId="{3B051BD2-9A37-4003-B5A0-ECE90318CC29}" dt="2024-02-12T04:38:50.935" v="348" actId="14100"/>
        <pc:sldMkLst>
          <pc:docMk/>
          <pc:sldMk cId="1368075242" sldId="258"/>
        </pc:sldMkLst>
        <pc:spChg chg="mod">
          <ac:chgData name="Shanmuk Kumar Gunnam" userId="f5d22189-7473-4d6b-ba39-3302b36b1566" providerId="ADAL" clId="{3B051BD2-9A37-4003-B5A0-ECE90318CC29}" dt="2024-02-12T04:38:50.935" v="348" actId="14100"/>
          <ac:spMkLst>
            <pc:docMk/>
            <pc:sldMk cId="1368075242" sldId="258"/>
            <ac:spMk id="5" creationId="{0B9F33E7-5433-A34C-9035-F870937397F3}"/>
          </ac:spMkLst>
        </pc:spChg>
        <pc:picChg chg="mod">
          <ac:chgData name="Shanmuk Kumar Gunnam" userId="f5d22189-7473-4d6b-ba39-3302b36b1566" providerId="ADAL" clId="{3B051BD2-9A37-4003-B5A0-ECE90318CC29}" dt="2024-02-11T13:24:06.062" v="2" actId="1036"/>
          <ac:picMkLst>
            <pc:docMk/>
            <pc:sldMk cId="1368075242" sldId="258"/>
            <ac:picMk id="3" creationId="{A00E014A-9EEB-B0AF-83A3-D69DC89AB979}"/>
          </ac:picMkLst>
        </pc:picChg>
        <pc:picChg chg="del mod">
          <ac:chgData name="Shanmuk Kumar Gunnam" userId="f5d22189-7473-4d6b-ba39-3302b36b1566" providerId="ADAL" clId="{3B051BD2-9A37-4003-B5A0-ECE90318CC29}" dt="2024-02-12T04:38:36.199" v="347" actId="478"/>
          <ac:picMkLst>
            <pc:docMk/>
            <pc:sldMk cId="1368075242" sldId="258"/>
            <ac:picMk id="6" creationId="{47C8A2AA-09BB-61F7-19FE-6C8BF402F901}"/>
          </ac:picMkLst>
        </pc:picChg>
      </pc:sldChg>
      <pc:sldChg chg="modSp mod">
        <pc:chgData name="Shanmuk Kumar Gunnam" userId="f5d22189-7473-4d6b-ba39-3302b36b1566" providerId="ADAL" clId="{3B051BD2-9A37-4003-B5A0-ECE90318CC29}" dt="2024-02-12T04:54:31.630" v="406" actId="20577"/>
        <pc:sldMkLst>
          <pc:docMk/>
          <pc:sldMk cId="2332088778" sldId="262"/>
        </pc:sldMkLst>
        <pc:spChg chg="mod">
          <ac:chgData name="Shanmuk Kumar Gunnam" userId="f5d22189-7473-4d6b-ba39-3302b36b1566" providerId="ADAL" clId="{3B051BD2-9A37-4003-B5A0-ECE90318CC29}" dt="2024-02-12T04:54:31.630" v="406" actId="20577"/>
          <ac:spMkLst>
            <pc:docMk/>
            <pc:sldMk cId="2332088778" sldId="262"/>
            <ac:spMk id="7" creationId="{EDA5E91E-9523-364D-9C9E-6FB17B248160}"/>
          </ac:spMkLst>
        </pc:spChg>
      </pc:sldChg>
      <pc:sldChg chg="add del">
        <pc:chgData name="Shanmuk Kumar Gunnam" userId="f5d22189-7473-4d6b-ba39-3302b36b1566" providerId="ADAL" clId="{3B051BD2-9A37-4003-B5A0-ECE90318CC29}" dt="2024-02-12T05:31:16.457" v="409" actId="47"/>
        <pc:sldMkLst>
          <pc:docMk/>
          <pc:sldMk cId="2496093855" sldId="273"/>
        </pc:sldMkLst>
      </pc:sldChg>
      <pc:sldChg chg="addSp modSp mod">
        <pc:chgData name="Shanmuk Kumar Gunnam" userId="f5d22189-7473-4d6b-ba39-3302b36b1566" providerId="ADAL" clId="{3B051BD2-9A37-4003-B5A0-ECE90318CC29}" dt="2024-02-12T04:53:03.920" v="394" actId="20577"/>
        <pc:sldMkLst>
          <pc:docMk/>
          <pc:sldMk cId="972763836" sldId="276"/>
        </pc:sldMkLst>
        <pc:spChg chg="add mod">
          <ac:chgData name="Shanmuk Kumar Gunnam" userId="f5d22189-7473-4d6b-ba39-3302b36b1566" providerId="ADAL" clId="{3B051BD2-9A37-4003-B5A0-ECE90318CC29}" dt="2024-02-12T04:53:03.920" v="394" actId="20577"/>
          <ac:spMkLst>
            <pc:docMk/>
            <pc:sldMk cId="972763836" sldId="276"/>
            <ac:spMk id="2" creationId="{99E64A2F-5D22-BD2B-2C39-6B53F08F1709}"/>
          </ac:spMkLst>
        </pc:spChg>
      </pc:sldChg>
      <pc:sldChg chg="modSp mod">
        <pc:chgData name="Shanmuk Kumar Gunnam" userId="f5d22189-7473-4d6b-ba39-3302b36b1566" providerId="ADAL" clId="{3B051BD2-9A37-4003-B5A0-ECE90318CC29}" dt="2024-02-12T04:39:32.165" v="372" actId="20577"/>
        <pc:sldMkLst>
          <pc:docMk/>
          <pc:sldMk cId="2046034446" sldId="286"/>
        </pc:sldMkLst>
        <pc:spChg chg="mod">
          <ac:chgData name="Shanmuk Kumar Gunnam" userId="f5d22189-7473-4d6b-ba39-3302b36b1566" providerId="ADAL" clId="{3B051BD2-9A37-4003-B5A0-ECE90318CC29}" dt="2024-02-12T04:39:32.165" v="372" actId="20577"/>
          <ac:spMkLst>
            <pc:docMk/>
            <pc:sldMk cId="2046034446" sldId="286"/>
            <ac:spMk id="6" creationId="{45B22787-F663-F13F-58BE-A75A551DA5C8}"/>
          </ac:spMkLst>
        </pc:spChg>
      </pc:sldChg>
      <pc:sldChg chg="modSp mod">
        <pc:chgData name="Shanmuk Kumar Gunnam" userId="f5d22189-7473-4d6b-ba39-3302b36b1566" providerId="ADAL" clId="{3B051BD2-9A37-4003-B5A0-ECE90318CC29}" dt="2024-02-12T04:58:16.811" v="407" actId="20577"/>
        <pc:sldMkLst>
          <pc:docMk/>
          <pc:sldMk cId="1766707198" sldId="288"/>
        </pc:sldMkLst>
        <pc:spChg chg="mod">
          <ac:chgData name="Shanmuk Kumar Gunnam" userId="f5d22189-7473-4d6b-ba39-3302b36b1566" providerId="ADAL" clId="{3B051BD2-9A37-4003-B5A0-ECE90318CC29}" dt="2024-02-12T04:58:16.811" v="407" actId="20577"/>
          <ac:spMkLst>
            <pc:docMk/>
            <pc:sldMk cId="1766707198" sldId="288"/>
            <ac:spMk id="7" creationId="{EDA5E91E-9523-364D-9C9E-6FB17B248160}"/>
          </ac:spMkLst>
        </pc:spChg>
      </pc:sldChg>
      <pc:sldChg chg="addSp delSp modSp new mod">
        <pc:chgData name="Shanmuk Kumar Gunnam" userId="f5d22189-7473-4d6b-ba39-3302b36b1566" providerId="ADAL" clId="{3B051BD2-9A37-4003-B5A0-ECE90318CC29}" dt="2024-02-11T17:08:22.600" v="41" actId="1076"/>
        <pc:sldMkLst>
          <pc:docMk/>
          <pc:sldMk cId="2453893841" sldId="300"/>
        </pc:sldMkLst>
        <pc:spChg chg="add mod">
          <ac:chgData name="Shanmuk Kumar Gunnam" userId="f5d22189-7473-4d6b-ba39-3302b36b1566" providerId="ADAL" clId="{3B051BD2-9A37-4003-B5A0-ECE90318CC29}" dt="2024-02-11T17:08:22.600" v="41" actId="1076"/>
          <ac:spMkLst>
            <pc:docMk/>
            <pc:sldMk cId="2453893841" sldId="300"/>
            <ac:spMk id="11" creationId="{FC4E7649-03DE-0FF6-B9ED-5AE8C8B70216}"/>
          </ac:spMkLst>
        </pc:spChg>
        <pc:picChg chg="add del mod">
          <ac:chgData name="Shanmuk Kumar Gunnam" userId="f5d22189-7473-4d6b-ba39-3302b36b1566" providerId="ADAL" clId="{3B051BD2-9A37-4003-B5A0-ECE90318CC29}" dt="2024-02-11T17:06:40.398" v="9" actId="478"/>
          <ac:picMkLst>
            <pc:docMk/>
            <pc:sldMk cId="2453893841" sldId="300"/>
            <ac:picMk id="4" creationId="{7BBEDD57-F80A-B5C8-5C00-C26971984B63}"/>
          </ac:picMkLst>
        </pc:picChg>
        <pc:picChg chg="add del mod">
          <ac:chgData name="Shanmuk Kumar Gunnam" userId="f5d22189-7473-4d6b-ba39-3302b36b1566" providerId="ADAL" clId="{3B051BD2-9A37-4003-B5A0-ECE90318CC29}" dt="2024-02-11T17:06:40.398" v="9" actId="478"/>
          <ac:picMkLst>
            <pc:docMk/>
            <pc:sldMk cId="2453893841" sldId="300"/>
            <ac:picMk id="6" creationId="{2883F96C-ED48-4367-F48A-3F4B2474DC1A}"/>
          </ac:picMkLst>
        </pc:picChg>
        <pc:picChg chg="add mod">
          <ac:chgData name="Shanmuk Kumar Gunnam" userId="f5d22189-7473-4d6b-ba39-3302b36b1566" providerId="ADAL" clId="{3B051BD2-9A37-4003-B5A0-ECE90318CC29}" dt="2024-02-11T17:07:00.107" v="13" actId="14100"/>
          <ac:picMkLst>
            <pc:docMk/>
            <pc:sldMk cId="2453893841" sldId="300"/>
            <ac:picMk id="8" creationId="{C626AA90-FD8C-E3D7-741B-B4714D9CEFD2}"/>
          </ac:picMkLst>
        </pc:picChg>
        <pc:picChg chg="add mod">
          <ac:chgData name="Shanmuk Kumar Gunnam" userId="f5d22189-7473-4d6b-ba39-3302b36b1566" providerId="ADAL" clId="{3B051BD2-9A37-4003-B5A0-ECE90318CC29}" dt="2024-02-11T17:07:19.489" v="15" actId="1076"/>
          <ac:picMkLst>
            <pc:docMk/>
            <pc:sldMk cId="2453893841" sldId="300"/>
            <ac:picMk id="10" creationId="{1A13A919-AD0B-1A1E-5CAF-20218E000F5B}"/>
          </ac:picMkLst>
        </pc:picChg>
      </pc:sldChg>
      <pc:sldChg chg="addSp delSp modSp new mod">
        <pc:chgData name="Shanmuk Kumar Gunnam" userId="f5d22189-7473-4d6b-ba39-3302b36b1566" providerId="ADAL" clId="{3B051BD2-9A37-4003-B5A0-ECE90318CC29}" dt="2024-02-12T04:28:06.958" v="266" actId="1076"/>
        <pc:sldMkLst>
          <pc:docMk/>
          <pc:sldMk cId="3552863486" sldId="301"/>
        </pc:sldMkLst>
        <pc:spChg chg="add mod">
          <ac:chgData name="Shanmuk Kumar Gunnam" userId="f5d22189-7473-4d6b-ba39-3302b36b1566" providerId="ADAL" clId="{3B051BD2-9A37-4003-B5A0-ECE90318CC29}" dt="2024-02-12T04:21:42.662" v="78" actId="1076"/>
          <ac:spMkLst>
            <pc:docMk/>
            <pc:sldMk cId="3552863486" sldId="301"/>
            <ac:spMk id="3" creationId="{788CFD2A-666D-7300-1C93-8808A91F3A7D}"/>
          </ac:spMkLst>
        </pc:spChg>
        <pc:spChg chg="add del">
          <ac:chgData name="Shanmuk Kumar Gunnam" userId="f5d22189-7473-4d6b-ba39-3302b36b1566" providerId="ADAL" clId="{3B051BD2-9A37-4003-B5A0-ECE90318CC29}" dt="2024-02-12T04:21:40.879" v="77" actId="22"/>
          <ac:spMkLst>
            <pc:docMk/>
            <pc:sldMk cId="3552863486" sldId="301"/>
            <ac:spMk id="5" creationId="{20410FEE-C3C3-809B-F61F-21001C5B02FA}"/>
          </ac:spMkLst>
        </pc:spChg>
        <pc:spChg chg="add mod">
          <ac:chgData name="Shanmuk Kumar Gunnam" userId="f5d22189-7473-4d6b-ba39-3302b36b1566" providerId="ADAL" clId="{3B051BD2-9A37-4003-B5A0-ECE90318CC29}" dt="2024-02-12T04:23:50.858" v="107" actId="20577"/>
          <ac:spMkLst>
            <pc:docMk/>
            <pc:sldMk cId="3552863486" sldId="301"/>
            <ac:spMk id="6" creationId="{53CAED7B-A8F4-D71C-D3B7-7719C8A0FFE8}"/>
          </ac:spMkLst>
        </pc:spChg>
        <pc:spChg chg="add mod">
          <ac:chgData name="Shanmuk Kumar Gunnam" userId="f5d22189-7473-4d6b-ba39-3302b36b1566" providerId="ADAL" clId="{3B051BD2-9A37-4003-B5A0-ECE90318CC29}" dt="2024-02-12T04:24:14.936" v="147" actId="20577"/>
          <ac:spMkLst>
            <pc:docMk/>
            <pc:sldMk cId="3552863486" sldId="301"/>
            <ac:spMk id="7" creationId="{20946557-7607-A1C5-4435-C92E0ABE2F3E}"/>
          </ac:spMkLst>
        </pc:spChg>
        <pc:spChg chg="add mod">
          <ac:chgData name="Shanmuk Kumar Gunnam" userId="f5d22189-7473-4d6b-ba39-3302b36b1566" providerId="ADAL" clId="{3B051BD2-9A37-4003-B5A0-ECE90318CC29}" dt="2024-02-12T04:25:32.652" v="224" actId="20577"/>
          <ac:spMkLst>
            <pc:docMk/>
            <pc:sldMk cId="3552863486" sldId="301"/>
            <ac:spMk id="8" creationId="{E99802BF-2454-3828-3517-A46B8988BADE}"/>
          </ac:spMkLst>
        </pc:spChg>
        <pc:spChg chg="add mod">
          <ac:chgData name="Shanmuk Kumar Gunnam" userId="f5d22189-7473-4d6b-ba39-3302b36b1566" providerId="ADAL" clId="{3B051BD2-9A37-4003-B5A0-ECE90318CC29}" dt="2024-02-12T04:24:43.463" v="173" actId="20577"/>
          <ac:spMkLst>
            <pc:docMk/>
            <pc:sldMk cId="3552863486" sldId="301"/>
            <ac:spMk id="9" creationId="{30CE7DCF-F922-C5CA-C38C-94921DD32C45}"/>
          </ac:spMkLst>
        </pc:spChg>
        <pc:spChg chg="add mod">
          <ac:chgData name="Shanmuk Kumar Gunnam" userId="f5d22189-7473-4d6b-ba39-3302b36b1566" providerId="ADAL" clId="{3B051BD2-9A37-4003-B5A0-ECE90318CC29}" dt="2024-02-12T04:25:52.381" v="246" actId="20577"/>
          <ac:spMkLst>
            <pc:docMk/>
            <pc:sldMk cId="3552863486" sldId="301"/>
            <ac:spMk id="10" creationId="{9A10A50F-100E-1E2C-C3E8-AE6E3474C070}"/>
          </ac:spMkLst>
        </pc:spChg>
        <pc:spChg chg="add mod">
          <ac:chgData name="Shanmuk Kumar Gunnam" userId="f5d22189-7473-4d6b-ba39-3302b36b1566" providerId="ADAL" clId="{3B051BD2-9A37-4003-B5A0-ECE90318CC29}" dt="2024-02-12T04:26:17.491" v="248" actId="207"/>
          <ac:spMkLst>
            <pc:docMk/>
            <pc:sldMk cId="3552863486" sldId="301"/>
            <ac:spMk id="11" creationId="{B6796DE9-ED08-F79B-66E6-BA9E08A91F3C}"/>
          </ac:spMkLst>
        </pc:spChg>
        <pc:spChg chg="add mod">
          <ac:chgData name="Shanmuk Kumar Gunnam" userId="f5d22189-7473-4d6b-ba39-3302b36b1566" providerId="ADAL" clId="{3B051BD2-9A37-4003-B5A0-ECE90318CC29}" dt="2024-02-12T04:26:31.541" v="250" actId="1076"/>
          <ac:spMkLst>
            <pc:docMk/>
            <pc:sldMk cId="3552863486" sldId="301"/>
            <ac:spMk id="12" creationId="{5F8D2174-BB62-687A-B609-16DA358AD23E}"/>
          </ac:spMkLst>
        </pc:spChg>
        <pc:spChg chg="add mod">
          <ac:chgData name="Shanmuk Kumar Gunnam" userId="f5d22189-7473-4d6b-ba39-3302b36b1566" providerId="ADAL" clId="{3B051BD2-9A37-4003-B5A0-ECE90318CC29}" dt="2024-02-12T04:26:53.559" v="253" actId="14100"/>
          <ac:spMkLst>
            <pc:docMk/>
            <pc:sldMk cId="3552863486" sldId="301"/>
            <ac:spMk id="13" creationId="{09730ADE-744E-59BE-9901-ABB4552385BE}"/>
          </ac:spMkLst>
        </pc:spChg>
        <pc:spChg chg="add mod">
          <ac:chgData name="Shanmuk Kumar Gunnam" userId="f5d22189-7473-4d6b-ba39-3302b36b1566" providerId="ADAL" clId="{3B051BD2-9A37-4003-B5A0-ECE90318CC29}" dt="2024-02-12T04:28:06.958" v="266" actId="1076"/>
          <ac:spMkLst>
            <pc:docMk/>
            <pc:sldMk cId="3552863486" sldId="301"/>
            <ac:spMk id="19" creationId="{49BA4D9B-67B2-19EA-1E7D-2452FF5BC86C}"/>
          </ac:spMkLst>
        </pc:spChg>
        <pc:cxnChg chg="add mod">
          <ac:chgData name="Shanmuk Kumar Gunnam" userId="f5d22189-7473-4d6b-ba39-3302b36b1566" providerId="ADAL" clId="{3B051BD2-9A37-4003-B5A0-ECE90318CC29}" dt="2024-02-12T04:27:33.656" v="256" actId="14100"/>
          <ac:cxnSpMkLst>
            <pc:docMk/>
            <pc:sldMk cId="3552863486" sldId="301"/>
            <ac:cxnSpMk id="15" creationId="{69268B27-76B4-0099-EFD3-035CF26C4BB8}"/>
          </ac:cxnSpMkLst>
        </pc:cxnChg>
        <pc:cxnChg chg="add">
          <ac:chgData name="Shanmuk Kumar Gunnam" userId="f5d22189-7473-4d6b-ba39-3302b36b1566" providerId="ADAL" clId="{3B051BD2-9A37-4003-B5A0-ECE90318CC29}" dt="2024-02-12T04:27:25.248" v="255" actId="11529"/>
          <ac:cxnSpMkLst>
            <pc:docMk/>
            <pc:sldMk cId="3552863486" sldId="301"/>
            <ac:cxnSpMk id="17" creationId="{3E8E39C6-BDA8-FB8B-8BEE-67979F6E9CBC}"/>
          </ac:cxnSpMkLst>
        </pc:cxnChg>
      </pc:sldChg>
      <pc:sldChg chg="addSp delSp modSp new mod ord">
        <pc:chgData name="Shanmuk Kumar Gunnam" userId="f5d22189-7473-4d6b-ba39-3302b36b1566" providerId="ADAL" clId="{3B051BD2-9A37-4003-B5A0-ECE90318CC29}" dt="2024-02-12T04:36:01.419" v="326" actId="14100"/>
        <pc:sldMkLst>
          <pc:docMk/>
          <pc:sldMk cId="975163837" sldId="302"/>
        </pc:sldMkLst>
        <pc:spChg chg="add del mod">
          <ac:chgData name="Shanmuk Kumar Gunnam" userId="f5d22189-7473-4d6b-ba39-3302b36b1566" providerId="ADAL" clId="{3B051BD2-9A37-4003-B5A0-ECE90318CC29}" dt="2024-02-12T04:31:33.128" v="277"/>
          <ac:spMkLst>
            <pc:docMk/>
            <pc:sldMk cId="975163837" sldId="302"/>
            <ac:spMk id="5" creationId="{809CF7E8-429B-560C-701D-A633EDD66145}"/>
          </ac:spMkLst>
        </pc:spChg>
        <pc:spChg chg="add mod">
          <ac:chgData name="Shanmuk Kumar Gunnam" userId="f5d22189-7473-4d6b-ba39-3302b36b1566" providerId="ADAL" clId="{3B051BD2-9A37-4003-B5A0-ECE90318CC29}" dt="2024-02-12T04:32:36.687" v="316" actId="1076"/>
          <ac:spMkLst>
            <pc:docMk/>
            <pc:sldMk cId="975163837" sldId="302"/>
            <ac:spMk id="6" creationId="{DF07AABF-918E-BABC-4102-DACBC2273CF6}"/>
          </ac:spMkLst>
        </pc:spChg>
        <pc:spChg chg="add mod">
          <ac:chgData name="Shanmuk Kumar Gunnam" userId="f5d22189-7473-4d6b-ba39-3302b36b1566" providerId="ADAL" clId="{3B051BD2-9A37-4003-B5A0-ECE90318CC29}" dt="2024-02-12T04:36:01.419" v="326" actId="14100"/>
          <ac:spMkLst>
            <pc:docMk/>
            <pc:sldMk cId="975163837" sldId="302"/>
            <ac:spMk id="7" creationId="{651299F9-B856-947D-B62F-986F8F5F0FA4}"/>
          </ac:spMkLst>
        </pc:spChg>
        <pc:picChg chg="add mod">
          <ac:chgData name="Shanmuk Kumar Gunnam" userId="f5d22189-7473-4d6b-ba39-3302b36b1566" providerId="ADAL" clId="{3B051BD2-9A37-4003-B5A0-ECE90318CC29}" dt="2024-02-12T04:35:56.984" v="325" actId="1076"/>
          <ac:picMkLst>
            <pc:docMk/>
            <pc:sldMk cId="975163837" sldId="302"/>
            <ac:picMk id="4" creationId="{B49DFF40-16F5-2120-D011-76C74A8B3F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2F45F2-40EB-793D-BE7A-ACF035D5A96E}"/>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1768361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952868-F6CF-F042-A863-7B6540A63D7F}"/>
              </a:ext>
            </a:extLst>
          </p:cNvPr>
          <p:cNvSpPr>
            <a:spLocks noGrp="1"/>
          </p:cNvSpPr>
          <p:nvPr>
            <p:ph type="title"/>
          </p:nvPr>
        </p:nvSpPr>
        <p:spPr/>
        <p:txBody>
          <a:bodyPr/>
          <a:lstStyle/>
          <a:p>
            <a:r>
              <a:rPr lang="en-US" b="1" dirty="0">
                <a:solidFill>
                  <a:schemeClr val="accent1"/>
                </a:solidFill>
              </a:rPr>
              <a:t>Input&amp; Output</a:t>
            </a:r>
          </a:p>
        </p:txBody>
      </p:sp>
      <p:sp>
        <p:nvSpPr>
          <p:cNvPr id="5" name="Slide Number Placeholder 4">
            <a:extLst>
              <a:ext uri="{FF2B5EF4-FFF2-40B4-BE49-F238E27FC236}">
                <a16:creationId xmlns:a16="http://schemas.microsoft.com/office/drawing/2014/main" id="{6AC59FAE-70A8-8243-B09D-5014BF950086}"/>
              </a:ext>
            </a:extLst>
          </p:cNvPr>
          <p:cNvSpPr>
            <a:spLocks noGrp="1"/>
          </p:cNvSpPr>
          <p:nvPr>
            <p:ph type="sldNum" sz="quarter" idx="12"/>
          </p:nvPr>
        </p:nvSpPr>
        <p:spPr/>
        <p:txBody>
          <a:bodyPr/>
          <a:lstStyle/>
          <a:p>
            <a:fld id="{58B792A5-9BAE-6942-BFE1-9FCDB51EA51E}" type="slidenum">
              <a:rPr lang="en-US" smtClean="0"/>
              <a:pPr/>
              <a:t>10</a:t>
            </a:fld>
            <a:endParaRPr lang="en-US" dirty="0"/>
          </a:p>
        </p:txBody>
      </p:sp>
      <p:pic>
        <p:nvPicPr>
          <p:cNvPr id="4" name="Picture 3">
            <a:extLst>
              <a:ext uri="{FF2B5EF4-FFF2-40B4-BE49-F238E27FC236}">
                <a16:creationId xmlns:a16="http://schemas.microsoft.com/office/drawing/2014/main" id="{DF8F44EE-ED4E-52C2-0D4F-5B8A2260C8E0}"/>
              </a:ext>
            </a:extLst>
          </p:cNvPr>
          <p:cNvPicPr>
            <a:picLocks noChangeAspect="1"/>
          </p:cNvPicPr>
          <p:nvPr/>
        </p:nvPicPr>
        <p:blipFill>
          <a:blip r:embed="rId2"/>
          <a:stretch>
            <a:fillRect/>
          </a:stretch>
        </p:blipFill>
        <p:spPr>
          <a:xfrm>
            <a:off x="3799002" y="514052"/>
            <a:ext cx="5749026" cy="5950212"/>
          </a:xfrm>
          <a:prstGeom prst="rect">
            <a:avLst/>
          </a:prstGeom>
        </p:spPr>
      </p:pic>
    </p:spTree>
    <p:extLst>
      <p:ext uri="{BB962C8B-B14F-4D97-AF65-F5344CB8AC3E}">
        <p14:creationId xmlns:p14="http://schemas.microsoft.com/office/powerpoint/2010/main" val="366416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971697" y="858481"/>
            <a:ext cx="5221224" cy="357406"/>
          </a:xfrm>
        </p:spPr>
        <p:txBody>
          <a:bodyPr/>
          <a:lstStyle/>
          <a:p>
            <a:r>
              <a:rPr lang="en-US" b="1" dirty="0">
                <a:solidFill>
                  <a:schemeClr val="accent1"/>
                </a:solidFill>
              </a:rPr>
              <a:t>Implementation using NodeJS</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971697" y="1629356"/>
            <a:ext cx="5221224" cy="3599287"/>
          </a:xfrm>
        </p:spPr>
        <p:txBody>
          <a:bodyPr/>
          <a:lstStyle/>
          <a:p>
            <a:r>
              <a:rPr lang="en-US" b="1" dirty="0"/>
              <a:t>Node.js:</a:t>
            </a:r>
          </a:p>
          <a:p>
            <a:pPr marL="285750" indent="-285750">
              <a:buFont typeface="Arial" panose="020B0604020202020204" pitchFamily="34" charset="0"/>
              <a:buChar char="•"/>
            </a:pPr>
            <a:r>
              <a:rPr lang="en-US" dirty="0"/>
              <a:t>Read line module</a:t>
            </a:r>
          </a:p>
          <a:p>
            <a:pPr marL="285750" indent="-285750">
              <a:buFont typeface="Arial" panose="020B0604020202020204" pitchFamily="34" charset="0"/>
              <a:buChar char="•"/>
            </a:pPr>
            <a:r>
              <a:rPr lang="en-US" dirty="0"/>
              <a:t>Functions</a:t>
            </a:r>
          </a:p>
          <a:p>
            <a:pPr marL="285750" indent="-285750">
              <a:buFont typeface="Arial" panose="020B0604020202020204" pitchFamily="34" charset="0"/>
              <a:buChar char="•"/>
            </a:pPr>
            <a:r>
              <a:rPr lang="en-US" dirty="0"/>
              <a:t>Validations</a:t>
            </a:r>
          </a:p>
          <a:p>
            <a:pPr marL="285750" indent="-285750">
              <a:buFont typeface="Arial" panose="020B0604020202020204" pitchFamily="34" charset="0"/>
              <a:buChar char="•"/>
            </a:pPr>
            <a:r>
              <a:rPr lang="en-US" dirty="0"/>
              <a:t>Promises</a:t>
            </a:r>
          </a:p>
          <a:p>
            <a:pPr marL="285750" indent="-285750">
              <a:buFont typeface="Arial" panose="020B0604020202020204" pitchFamily="34" charset="0"/>
              <a:buChar char="•"/>
            </a:pPr>
            <a:r>
              <a:rPr lang="en-US" dirty="0"/>
              <a:t>Asynchronous</a:t>
            </a:r>
          </a:p>
          <a:p>
            <a:pPr marL="285750" indent="-285750">
              <a:buFont typeface="Arial" panose="020B0604020202020204" pitchFamily="34" charset="0"/>
              <a:buChar char="•"/>
            </a:pPr>
            <a:r>
              <a:rPr lang="en-US" dirty="0"/>
              <a:t>Reg Ex</a:t>
            </a:r>
          </a:p>
          <a:p>
            <a:endParaRPr lang="en-US" b="1"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176670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0EE46-401C-F751-C789-9B3F0E824BC8}"/>
              </a:ext>
            </a:extLst>
          </p:cNvPr>
          <p:cNvSpPr>
            <a:spLocks noGrp="1"/>
          </p:cNvSpPr>
          <p:nvPr>
            <p:ph type="title"/>
          </p:nvPr>
        </p:nvSpPr>
        <p:spPr>
          <a:xfrm>
            <a:off x="627748" y="651624"/>
            <a:ext cx="5221224" cy="357406"/>
          </a:xfrm>
        </p:spPr>
        <p:txBody>
          <a:bodyPr/>
          <a:lstStyle/>
          <a:p>
            <a:r>
              <a:rPr lang="en-US" b="1" dirty="0">
                <a:solidFill>
                  <a:schemeClr val="accent1"/>
                </a:solidFill>
              </a:rPr>
              <a:t>Logic</a:t>
            </a:r>
            <a:endParaRPr lang="en-IN" b="1" dirty="0">
              <a:solidFill>
                <a:schemeClr val="accent1"/>
              </a:solidFill>
            </a:endParaRPr>
          </a:p>
        </p:txBody>
      </p:sp>
      <p:sp>
        <p:nvSpPr>
          <p:cNvPr id="5" name="Slide Number Placeholder 4">
            <a:extLst>
              <a:ext uri="{FF2B5EF4-FFF2-40B4-BE49-F238E27FC236}">
                <a16:creationId xmlns:a16="http://schemas.microsoft.com/office/drawing/2014/main" id="{B10FFC9B-16DF-B518-BCE6-C495B6BD7840}"/>
              </a:ext>
            </a:extLst>
          </p:cNvPr>
          <p:cNvSpPr>
            <a:spLocks noGrp="1"/>
          </p:cNvSpPr>
          <p:nvPr>
            <p:ph type="sldNum" sz="quarter" idx="12"/>
          </p:nvPr>
        </p:nvSpPr>
        <p:spPr/>
        <p:txBody>
          <a:bodyPr/>
          <a:lstStyle/>
          <a:p>
            <a:fld id="{58B792A5-9BAE-6942-BFE1-9FCDB51EA51E}" type="slidenum">
              <a:rPr lang="en-US" smtClean="0"/>
              <a:pPr/>
              <a:t>12</a:t>
            </a:fld>
            <a:endParaRPr lang="en-US" dirty="0"/>
          </a:p>
        </p:txBody>
      </p:sp>
      <p:pic>
        <p:nvPicPr>
          <p:cNvPr id="9" name="Picture 8" descr="A computer screen shot of text&#10;&#10;Description automatically generated">
            <a:extLst>
              <a:ext uri="{FF2B5EF4-FFF2-40B4-BE49-F238E27FC236}">
                <a16:creationId xmlns:a16="http://schemas.microsoft.com/office/drawing/2014/main" id="{8A21BC1F-72B8-1A7D-2E3A-724DF23D693E}"/>
              </a:ext>
            </a:extLst>
          </p:cNvPr>
          <p:cNvPicPr>
            <a:picLocks noChangeAspect="1"/>
          </p:cNvPicPr>
          <p:nvPr/>
        </p:nvPicPr>
        <p:blipFill>
          <a:blip r:embed="rId2"/>
          <a:stretch>
            <a:fillRect/>
          </a:stretch>
        </p:blipFill>
        <p:spPr>
          <a:xfrm>
            <a:off x="6654829" y="1901549"/>
            <a:ext cx="4191215" cy="2457576"/>
          </a:xfrm>
          <a:prstGeom prst="rect">
            <a:avLst/>
          </a:prstGeom>
        </p:spPr>
      </p:pic>
      <p:sp>
        <p:nvSpPr>
          <p:cNvPr id="10" name="TextBox 9">
            <a:extLst>
              <a:ext uri="{FF2B5EF4-FFF2-40B4-BE49-F238E27FC236}">
                <a16:creationId xmlns:a16="http://schemas.microsoft.com/office/drawing/2014/main" id="{DA1A0C08-EF5D-8264-932D-EAD1F3D1EB5F}"/>
              </a:ext>
            </a:extLst>
          </p:cNvPr>
          <p:cNvSpPr txBox="1"/>
          <p:nvPr/>
        </p:nvSpPr>
        <p:spPr>
          <a:xfrm flipH="1">
            <a:off x="1326412" y="1303831"/>
            <a:ext cx="2243524" cy="369332"/>
          </a:xfrm>
          <a:prstGeom prst="rect">
            <a:avLst/>
          </a:prstGeom>
          <a:noFill/>
        </p:spPr>
        <p:txBody>
          <a:bodyPr wrap="square" rtlCol="0">
            <a:spAutoFit/>
          </a:bodyPr>
          <a:lstStyle/>
          <a:p>
            <a:r>
              <a:rPr lang="en-US" dirty="0"/>
              <a:t>Promise:</a:t>
            </a:r>
            <a:endParaRPr lang="en-IN" dirty="0"/>
          </a:p>
        </p:txBody>
      </p:sp>
      <p:sp>
        <p:nvSpPr>
          <p:cNvPr id="11" name="TextBox 10">
            <a:extLst>
              <a:ext uri="{FF2B5EF4-FFF2-40B4-BE49-F238E27FC236}">
                <a16:creationId xmlns:a16="http://schemas.microsoft.com/office/drawing/2014/main" id="{CE7D2F89-39E5-D3DB-35C0-8D14E26C8CEF}"/>
              </a:ext>
            </a:extLst>
          </p:cNvPr>
          <p:cNvSpPr txBox="1"/>
          <p:nvPr/>
        </p:nvSpPr>
        <p:spPr>
          <a:xfrm flipH="1">
            <a:off x="6674373" y="1303831"/>
            <a:ext cx="2394126" cy="369332"/>
          </a:xfrm>
          <a:prstGeom prst="rect">
            <a:avLst/>
          </a:prstGeom>
          <a:noFill/>
        </p:spPr>
        <p:txBody>
          <a:bodyPr wrap="square" rtlCol="0">
            <a:spAutoFit/>
          </a:bodyPr>
          <a:lstStyle/>
          <a:p>
            <a:r>
              <a:rPr lang="en-US" dirty="0"/>
              <a:t>Validations:</a:t>
            </a:r>
            <a:endParaRPr lang="en-IN" dirty="0"/>
          </a:p>
        </p:txBody>
      </p:sp>
      <p:pic>
        <p:nvPicPr>
          <p:cNvPr id="4" name="Picture 3">
            <a:extLst>
              <a:ext uri="{FF2B5EF4-FFF2-40B4-BE49-F238E27FC236}">
                <a16:creationId xmlns:a16="http://schemas.microsoft.com/office/drawing/2014/main" id="{0F457163-D0E4-E03A-E68D-A01FD7EC35F5}"/>
              </a:ext>
            </a:extLst>
          </p:cNvPr>
          <p:cNvPicPr>
            <a:picLocks noChangeAspect="1"/>
          </p:cNvPicPr>
          <p:nvPr/>
        </p:nvPicPr>
        <p:blipFill>
          <a:blip r:embed="rId3"/>
          <a:stretch>
            <a:fillRect/>
          </a:stretch>
        </p:blipFill>
        <p:spPr>
          <a:xfrm>
            <a:off x="1345956" y="1901549"/>
            <a:ext cx="4750044" cy="2502029"/>
          </a:xfrm>
          <a:prstGeom prst="rect">
            <a:avLst/>
          </a:prstGeom>
        </p:spPr>
      </p:pic>
    </p:spTree>
    <p:extLst>
      <p:ext uri="{BB962C8B-B14F-4D97-AF65-F5344CB8AC3E}">
        <p14:creationId xmlns:p14="http://schemas.microsoft.com/office/powerpoint/2010/main" val="95080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C12C0-2063-0AE4-B5DB-52CE1232431F}"/>
              </a:ext>
            </a:extLst>
          </p:cNvPr>
          <p:cNvSpPr>
            <a:spLocks noGrp="1"/>
          </p:cNvSpPr>
          <p:nvPr>
            <p:ph type="title"/>
          </p:nvPr>
        </p:nvSpPr>
        <p:spPr>
          <a:xfrm>
            <a:off x="644526" y="425574"/>
            <a:ext cx="5221224" cy="357406"/>
          </a:xfrm>
        </p:spPr>
        <p:txBody>
          <a:bodyPr/>
          <a:lstStyle/>
          <a:p>
            <a:r>
              <a:rPr lang="en-US" b="1" dirty="0">
                <a:solidFill>
                  <a:schemeClr val="accent1"/>
                </a:solidFill>
              </a:rPr>
              <a:t>Logic</a:t>
            </a:r>
            <a:endParaRPr lang="en-IN" b="1" dirty="0">
              <a:solidFill>
                <a:schemeClr val="accent1"/>
              </a:solidFill>
            </a:endParaRPr>
          </a:p>
        </p:txBody>
      </p:sp>
      <p:sp>
        <p:nvSpPr>
          <p:cNvPr id="5" name="Slide Number Placeholder 4">
            <a:extLst>
              <a:ext uri="{FF2B5EF4-FFF2-40B4-BE49-F238E27FC236}">
                <a16:creationId xmlns:a16="http://schemas.microsoft.com/office/drawing/2014/main" id="{FA8719B3-DD09-CACC-97E4-322622B81709}"/>
              </a:ext>
            </a:extLst>
          </p:cNvPr>
          <p:cNvSpPr>
            <a:spLocks noGrp="1"/>
          </p:cNvSpPr>
          <p:nvPr>
            <p:ph type="sldNum" sz="quarter" idx="12"/>
          </p:nvPr>
        </p:nvSpPr>
        <p:spPr/>
        <p:txBody>
          <a:bodyPr/>
          <a:lstStyle/>
          <a:p>
            <a:fld id="{58B792A5-9BAE-6942-BFE1-9FCDB51EA51E}" type="slidenum">
              <a:rPr lang="en-US" smtClean="0"/>
              <a:pPr/>
              <a:t>13</a:t>
            </a:fld>
            <a:endParaRPr lang="en-US" dirty="0"/>
          </a:p>
        </p:txBody>
      </p:sp>
      <p:sp>
        <p:nvSpPr>
          <p:cNvPr id="2" name="TextBox 1">
            <a:extLst>
              <a:ext uri="{FF2B5EF4-FFF2-40B4-BE49-F238E27FC236}">
                <a16:creationId xmlns:a16="http://schemas.microsoft.com/office/drawing/2014/main" id="{D5C5526D-4792-C834-CAAD-18F2D2470A97}"/>
              </a:ext>
            </a:extLst>
          </p:cNvPr>
          <p:cNvSpPr txBox="1"/>
          <p:nvPr/>
        </p:nvSpPr>
        <p:spPr>
          <a:xfrm flipH="1">
            <a:off x="1201686" y="1224793"/>
            <a:ext cx="2642532" cy="369332"/>
          </a:xfrm>
          <a:prstGeom prst="rect">
            <a:avLst/>
          </a:prstGeom>
          <a:noFill/>
        </p:spPr>
        <p:txBody>
          <a:bodyPr wrap="square" rtlCol="0">
            <a:spAutoFit/>
          </a:bodyPr>
          <a:lstStyle/>
          <a:p>
            <a:r>
              <a:rPr lang="en-US" dirty="0"/>
              <a:t>Async function:</a:t>
            </a:r>
            <a:endParaRPr lang="en-IN" dirty="0"/>
          </a:p>
        </p:txBody>
      </p:sp>
      <p:pic>
        <p:nvPicPr>
          <p:cNvPr id="4" name="Picture 3">
            <a:extLst>
              <a:ext uri="{FF2B5EF4-FFF2-40B4-BE49-F238E27FC236}">
                <a16:creationId xmlns:a16="http://schemas.microsoft.com/office/drawing/2014/main" id="{236D2D42-9AEC-8740-F631-22D0A2D4BC3E}"/>
              </a:ext>
            </a:extLst>
          </p:cNvPr>
          <p:cNvPicPr>
            <a:picLocks noChangeAspect="1"/>
          </p:cNvPicPr>
          <p:nvPr/>
        </p:nvPicPr>
        <p:blipFill>
          <a:blip r:embed="rId2"/>
          <a:stretch>
            <a:fillRect/>
          </a:stretch>
        </p:blipFill>
        <p:spPr>
          <a:xfrm>
            <a:off x="2326105" y="1754029"/>
            <a:ext cx="9220191" cy="4023709"/>
          </a:xfrm>
          <a:prstGeom prst="rect">
            <a:avLst/>
          </a:prstGeom>
        </p:spPr>
      </p:pic>
    </p:spTree>
    <p:extLst>
      <p:ext uri="{BB962C8B-B14F-4D97-AF65-F5344CB8AC3E}">
        <p14:creationId xmlns:p14="http://schemas.microsoft.com/office/powerpoint/2010/main" val="149376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14</a:t>
            </a:fld>
            <a:endParaRPr lang="en-US" dirty="0"/>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357406"/>
          </a:xfrm>
        </p:spPr>
        <p:txBody>
          <a:bodyPr/>
          <a:lstStyle/>
          <a:p>
            <a:r>
              <a:rPr lang="en-US" b="1" dirty="0">
                <a:solidFill>
                  <a:schemeClr val="accent1"/>
                </a:solidFill>
              </a:rPr>
              <a:t>Input&amp; Output</a:t>
            </a:r>
          </a:p>
        </p:txBody>
      </p:sp>
      <p:pic>
        <p:nvPicPr>
          <p:cNvPr id="2" name="Picture 1">
            <a:extLst>
              <a:ext uri="{FF2B5EF4-FFF2-40B4-BE49-F238E27FC236}">
                <a16:creationId xmlns:a16="http://schemas.microsoft.com/office/drawing/2014/main" id="{7D3B3981-CFBE-5654-1B75-6381DF55DA97}"/>
              </a:ext>
            </a:extLst>
          </p:cNvPr>
          <p:cNvPicPr>
            <a:picLocks noChangeAspect="1"/>
          </p:cNvPicPr>
          <p:nvPr/>
        </p:nvPicPr>
        <p:blipFill>
          <a:blip r:embed="rId2"/>
          <a:stretch>
            <a:fillRect/>
          </a:stretch>
        </p:blipFill>
        <p:spPr>
          <a:xfrm>
            <a:off x="3296412" y="1244374"/>
            <a:ext cx="7212193" cy="5145470"/>
          </a:xfrm>
          <a:prstGeom prst="rect">
            <a:avLst/>
          </a:prstGeom>
        </p:spPr>
      </p:pic>
    </p:spTree>
    <p:extLst>
      <p:ext uri="{BB962C8B-B14F-4D97-AF65-F5344CB8AC3E}">
        <p14:creationId xmlns:p14="http://schemas.microsoft.com/office/powerpoint/2010/main" val="260000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971697" y="850092"/>
            <a:ext cx="5221224" cy="357406"/>
          </a:xfrm>
        </p:spPr>
        <p:txBody>
          <a:bodyPr/>
          <a:lstStyle/>
          <a:p>
            <a:r>
              <a:rPr lang="en-US" b="1" dirty="0">
                <a:solidFill>
                  <a:schemeClr val="accent1"/>
                </a:solidFill>
              </a:rPr>
              <a:t>Connecting to Data Base</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971697" y="1629356"/>
            <a:ext cx="5221224" cy="3599287"/>
          </a:xfrm>
        </p:spPr>
        <p:txBody>
          <a:bodyPr/>
          <a:lstStyle/>
          <a:p>
            <a:r>
              <a:rPr lang="en-US" b="1" dirty="0"/>
              <a:t>Node.js:</a:t>
            </a:r>
          </a:p>
          <a:p>
            <a:pPr marL="285750" indent="-285750">
              <a:buFont typeface="Arial" panose="020B0604020202020204" pitchFamily="34" charset="0"/>
              <a:buChar char="•"/>
            </a:pPr>
            <a:r>
              <a:rPr lang="en-US" dirty="0"/>
              <a:t>Read line module</a:t>
            </a:r>
          </a:p>
          <a:p>
            <a:pPr marL="285750" indent="-285750">
              <a:buFont typeface="Arial" panose="020B0604020202020204" pitchFamily="34" charset="0"/>
              <a:buChar char="•"/>
            </a:pPr>
            <a:r>
              <a:rPr lang="en-US" dirty="0"/>
              <a:t>Functions</a:t>
            </a:r>
          </a:p>
          <a:p>
            <a:pPr marL="285750" indent="-285750">
              <a:buFont typeface="Arial" panose="020B0604020202020204" pitchFamily="34" charset="0"/>
              <a:buChar char="•"/>
            </a:pPr>
            <a:r>
              <a:rPr lang="en-US" dirty="0"/>
              <a:t>Validations</a:t>
            </a:r>
          </a:p>
          <a:p>
            <a:pPr marL="285750" indent="-285750">
              <a:buFont typeface="Arial" panose="020B0604020202020204" pitchFamily="34" charset="0"/>
              <a:buChar char="•"/>
            </a:pPr>
            <a:r>
              <a:rPr lang="en-US" dirty="0"/>
              <a:t>Promises</a:t>
            </a:r>
          </a:p>
          <a:p>
            <a:pPr marL="285750" indent="-285750">
              <a:buFont typeface="Arial" panose="020B0604020202020204" pitchFamily="34" charset="0"/>
              <a:buChar char="•"/>
            </a:pPr>
            <a:r>
              <a:rPr lang="en-US" dirty="0"/>
              <a:t>Synchronous and asynchronous</a:t>
            </a:r>
          </a:p>
          <a:p>
            <a:r>
              <a:rPr lang="en-US" b="1" dirty="0"/>
              <a:t>MongoDB</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15</a:t>
            </a:fld>
            <a:endParaRPr lang="en-US" dirty="0"/>
          </a:p>
        </p:txBody>
      </p:sp>
    </p:spTree>
    <p:extLst>
      <p:ext uri="{BB962C8B-B14F-4D97-AF65-F5344CB8AC3E}">
        <p14:creationId xmlns:p14="http://schemas.microsoft.com/office/powerpoint/2010/main" val="261707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0EE46-401C-F751-C789-9B3F0E824BC8}"/>
              </a:ext>
            </a:extLst>
          </p:cNvPr>
          <p:cNvSpPr>
            <a:spLocks noGrp="1"/>
          </p:cNvSpPr>
          <p:nvPr>
            <p:ph type="title"/>
          </p:nvPr>
        </p:nvSpPr>
        <p:spPr>
          <a:xfrm>
            <a:off x="493524" y="316138"/>
            <a:ext cx="5221224" cy="357406"/>
          </a:xfrm>
        </p:spPr>
        <p:txBody>
          <a:bodyPr/>
          <a:lstStyle/>
          <a:p>
            <a:r>
              <a:rPr lang="en-US" b="1" dirty="0">
                <a:solidFill>
                  <a:schemeClr val="accent1"/>
                </a:solidFill>
              </a:rPr>
              <a:t>Logic</a:t>
            </a:r>
            <a:endParaRPr lang="en-IN" b="1" dirty="0">
              <a:solidFill>
                <a:schemeClr val="accent1"/>
              </a:solidFill>
            </a:endParaRPr>
          </a:p>
        </p:txBody>
      </p:sp>
      <p:sp>
        <p:nvSpPr>
          <p:cNvPr id="5" name="Slide Number Placeholder 4">
            <a:extLst>
              <a:ext uri="{FF2B5EF4-FFF2-40B4-BE49-F238E27FC236}">
                <a16:creationId xmlns:a16="http://schemas.microsoft.com/office/drawing/2014/main" id="{B10FFC9B-16DF-B518-BCE6-C495B6BD7840}"/>
              </a:ext>
            </a:extLst>
          </p:cNvPr>
          <p:cNvSpPr>
            <a:spLocks noGrp="1"/>
          </p:cNvSpPr>
          <p:nvPr>
            <p:ph type="sldNum" sz="quarter" idx="12"/>
          </p:nvPr>
        </p:nvSpPr>
        <p:spPr/>
        <p:txBody>
          <a:bodyPr/>
          <a:lstStyle/>
          <a:p>
            <a:fld id="{58B792A5-9BAE-6942-BFE1-9FCDB51EA51E}" type="slidenum">
              <a:rPr lang="en-US" smtClean="0"/>
              <a:pPr/>
              <a:t>16</a:t>
            </a:fld>
            <a:endParaRPr lang="en-US" dirty="0"/>
          </a:p>
        </p:txBody>
      </p:sp>
      <p:sp>
        <p:nvSpPr>
          <p:cNvPr id="2" name="TextBox 1">
            <a:extLst>
              <a:ext uri="{FF2B5EF4-FFF2-40B4-BE49-F238E27FC236}">
                <a16:creationId xmlns:a16="http://schemas.microsoft.com/office/drawing/2014/main" id="{F580F11C-9FCA-E617-79E7-1842F8A5D41F}"/>
              </a:ext>
            </a:extLst>
          </p:cNvPr>
          <p:cNvSpPr txBox="1"/>
          <p:nvPr/>
        </p:nvSpPr>
        <p:spPr>
          <a:xfrm flipH="1">
            <a:off x="1082352" y="1124125"/>
            <a:ext cx="3246366" cy="369332"/>
          </a:xfrm>
          <a:prstGeom prst="rect">
            <a:avLst/>
          </a:prstGeom>
          <a:noFill/>
        </p:spPr>
        <p:txBody>
          <a:bodyPr wrap="square" rtlCol="0">
            <a:spAutoFit/>
          </a:bodyPr>
          <a:lstStyle/>
          <a:p>
            <a:r>
              <a:rPr lang="en-US" dirty="0"/>
              <a:t>Connecting to MongoDB:</a:t>
            </a:r>
            <a:endParaRPr lang="en-IN" dirty="0"/>
          </a:p>
        </p:txBody>
      </p:sp>
      <p:pic>
        <p:nvPicPr>
          <p:cNvPr id="4" name="Picture 3">
            <a:extLst>
              <a:ext uri="{FF2B5EF4-FFF2-40B4-BE49-F238E27FC236}">
                <a16:creationId xmlns:a16="http://schemas.microsoft.com/office/drawing/2014/main" id="{A3C166F8-D5C8-4E59-FD88-68A14DB5DEBB}"/>
              </a:ext>
            </a:extLst>
          </p:cNvPr>
          <p:cNvPicPr>
            <a:picLocks noChangeAspect="1"/>
          </p:cNvPicPr>
          <p:nvPr/>
        </p:nvPicPr>
        <p:blipFill>
          <a:blip r:embed="rId2"/>
          <a:stretch>
            <a:fillRect/>
          </a:stretch>
        </p:blipFill>
        <p:spPr>
          <a:xfrm>
            <a:off x="1900451" y="1697778"/>
            <a:ext cx="8711939" cy="4657748"/>
          </a:xfrm>
          <a:prstGeom prst="rect">
            <a:avLst/>
          </a:prstGeom>
        </p:spPr>
      </p:pic>
    </p:spTree>
    <p:extLst>
      <p:ext uri="{BB962C8B-B14F-4D97-AF65-F5344CB8AC3E}">
        <p14:creationId xmlns:p14="http://schemas.microsoft.com/office/powerpoint/2010/main" val="418094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C12C0-2063-0AE4-B5DB-52CE1232431F}"/>
              </a:ext>
            </a:extLst>
          </p:cNvPr>
          <p:cNvSpPr>
            <a:spLocks noGrp="1"/>
          </p:cNvSpPr>
          <p:nvPr>
            <p:ph type="title"/>
          </p:nvPr>
        </p:nvSpPr>
        <p:spPr>
          <a:xfrm>
            <a:off x="644526" y="425574"/>
            <a:ext cx="5221224" cy="357406"/>
          </a:xfrm>
        </p:spPr>
        <p:txBody>
          <a:bodyPr/>
          <a:lstStyle/>
          <a:p>
            <a:r>
              <a:rPr lang="en-US" b="1" dirty="0">
                <a:solidFill>
                  <a:schemeClr val="accent1"/>
                </a:solidFill>
              </a:rPr>
              <a:t>Input</a:t>
            </a:r>
            <a:endParaRPr lang="en-IN" b="1" dirty="0">
              <a:solidFill>
                <a:schemeClr val="accent1"/>
              </a:solidFill>
            </a:endParaRPr>
          </a:p>
        </p:txBody>
      </p:sp>
      <p:sp>
        <p:nvSpPr>
          <p:cNvPr id="5" name="Slide Number Placeholder 4">
            <a:extLst>
              <a:ext uri="{FF2B5EF4-FFF2-40B4-BE49-F238E27FC236}">
                <a16:creationId xmlns:a16="http://schemas.microsoft.com/office/drawing/2014/main" id="{FA8719B3-DD09-CACC-97E4-322622B81709}"/>
              </a:ext>
            </a:extLst>
          </p:cNvPr>
          <p:cNvSpPr>
            <a:spLocks noGrp="1"/>
          </p:cNvSpPr>
          <p:nvPr>
            <p:ph type="sldNum" sz="quarter" idx="12"/>
          </p:nvPr>
        </p:nvSpPr>
        <p:spPr/>
        <p:txBody>
          <a:bodyPr/>
          <a:lstStyle/>
          <a:p>
            <a:fld id="{58B792A5-9BAE-6942-BFE1-9FCDB51EA51E}" type="slidenum">
              <a:rPr lang="en-US" smtClean="0"/>
              <a:pPr/>
              <a:t>17</a:t>
            </a:fld>
            <a:endParaRPr lang="en-US" dirty="0"/>
          </a:p>
        </p:txBody>
      </p:sp>
      <p:pic>
        <p:nvPicPr>
          <p:cNvPr id="2" name="Picture 1">
            <a:extLst>
              <a:ext uri="{FF2B5EF4-FFF2-40B4-BE49-F238E27FC236}">
                <a16:creationId xmlns:a16="http://schemas.microsoft.com/office/drawing/2014/main" id="{01CE3ABD-A2E7-9730-D384-285CEA6497A0}"/>
              </a:ext>
            </a:extLst>
          </p:cNvPr>
          <p:cNvPicPr>
            <a:picLocks noChangeAspect="1"/>
          </p:cNvPicPr>
          <p:nvPr/>
        </p:nvPicPr>
        <p:blipFill>
          <a:blip r:embed="rId2"/>
          <a:stretch>
            <a:fillRect/>
          </a:stretch>
        </p:blipFill>
        <p:spPr>
          <a:xfrm>
            <a:off x="929192" y="1447628"/>
            <a:ext cx="10333616" cy="3962743"/>
          </a:xfrm>
          <a:prstGeom prst="rect">
            <a:avLst/>
          </a:prstGeom>
        </p:spPr>
      </p:pic>
    </p:spTree>
    <p:extLst>
      <p:ext uri="{BB962C8B-B14F-4D97-AF65-F5344CB8AC3E}">
        <p14:creationId xmlns:p14="http://schemas.microsoft.com/office/powerpoint/2010/main" val="268578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18</a:t>
            </a:fld>
            <a:endParaRPr lang="en-US" dirty="0"/>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357406"/>
          </a:xfrm>
        </p:spPr>
        <p:txBody>
          <a:bodyPr/>
          <a:lstStyle/>
          <a:p>
            <a:r>
              <a:rPr lang="en-US" b="1" dirty="0">
                <a:solidFill>
                  <a:schemeClr val="accent1"/>
                </a:solidFill>
              </a:rPr>
              <a:t>Output</a:t>
            </a:r>
          </a:p>
        </p:txBody>
      </p:sp>
      <p:pic>
        <p:nvPicPr>
          <p:cNvPr id="2" name="Picture 1">
            <a:extLst>
              <a:ext uri="{FF2B5EF4-FFF2-40B4-BE49-F238E27FC236}">
                <a16:creationId xmlns:a16="http://schemas.microsoft.com/office/drawing/2014/main" id="{46A76D92-E266-9874-D41F-7E1E9BE1AA8B}"/>
              </a:ext>
            </a:extLst>
          </p:cNvPr>
          <p:cNvPicPr>
            <a:picLocks noChangeAspect="1"/>
          </p:cNvPicPr>
          <p:nvPr/>
        </p:nvPicPr>
        <p:blipFill>
          <a:blip r:embed="rId2"/>
          <a:stretch>
            <a:fillRect/>
          </a:stretch>
        </p:blipFill>
        <p:spPr>
          <a:xfrm>
            <a:off x="1974747" y="1244374"/>
            <a:ext cx="8242506" cy="4968671"/>
          </a:xfrm>
          <a:prstGeom prst="rect">
            <a:avLst/>
          </a:prstGeom>
        </p:spPr>
      </p:pic>
    </p:spTree>
    <p:extLst>
      <p:ext uri="{BB962C8B-B14F-4D97-AF65-F5344CB8AC3E}">
        <p14:creationId xmlns:p14="http://schemas.microsoft.com/office/powerpoint/2010/main" val="54981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B0FA5-9CCD-5679-3BF8-0FE34A3C090D}"/>
              </a:ext>
            </a:extLst>
          </p:cNvPr>
          <p:cNvSpPr>
            <a:spLocks noGrp="1"/>
          </p:cNvSpPr>
          <p:nvPr>
            <p:ph type="sldNum" sz="quarter" idx="12"/>
          </p:nvPr>
        </p:nvSpPr>
        <p:spPr/>
        <p:txBody>
          <a:bodyPr/>
          <a:lstStyle/>
          <a:p>
            <a:fld id="{58B792A5-9BAE-6942-BFE1-9FCDB51EA51E}" type="slidenum">
              <a:rPr lang="en-US" smtClean="0"/>
              <a:pPr/>
              <a:t>19</a:t>
            </a:fld>
            <a:endParaRPr lang="en-US" dirty="0"/>
          </a:p>
        </p:txBody>
      </p:sp>
      <p:sp>
        <p:nvSpPr>
          <p:cNvPr id="6" name="TextBox 5">
            <a:extLst>
              <a:ext uri="{FF2B5EF4-FFF2-40B4-BE49-F238E27FC236}">
                <a16:creationId xmlns:a16="http://schemas.microsoft.com/office/drawing/2014/main" id="{DE63A4B8-57B9-1BA2-8876-7E9AB814F19C}"/>
              </a:ext>
            </a:extLst>
          </p:cNvPr>
          <p:cNvSpPr txBox="1"/>
          <p:nvPr/>
        </p:nvSpPr>
        <p:spPr>
          <a:xfrm>
            <a:off x="922789" y="830510"/>
            <a:ext cx="2567031" cy="461665"/>
          </a:xfrm>
          <a:prstGeom prst="rect">
            <a:avLst/>
          </a:prstGeom>
          <a:noFill/>
        </p:spPr>
        <p:txBody>
          <a:bodyPr wrap="square" rtlCol="0">
            <a:spAutoFit/>
          </a:bodyPr>
          <a:lstStyle/>
          <a:p>
            <a:r>
              <a:rPr lang="en-US" sz="2400" b="1" dirty="0">
                <a:solidFill>
                  <a:srgbClr val="FF0000"/>
                </a:solidFill>
              </a:rPr>
              <a:t>Test Cases</a:t>
            </a:r>
            <a:endParaRPr lang="en-IN" sz="2400" b="1" dirty="0">
              <a:solidFill>
                <a:srgbClr val="FF0000"/>
              </a:solidFill>
            </a:endParaRPr>
          </a:p>
        </p:txBody>
      </p:sp>
      <p:graphicFrame>
        <p:nvGraphicFramePr>
          <p:cNvPr id="7" name="Table 7">
            <a:extLst>
              <a:ext uri="{FF2B5EF4-FFF2-40B4-BE49-F238E27FC236}">
                <a16:creationId xmlns:a16="http://schemas.microsoft.com/office/drawing/2014/main" id="{BEE56655-190B-81BB-969F-B6768A71155C}"/>
              </a:ext>
            </a:extLst>
          </p:cNvPr>
          <p:cNvGraphicFramePr>
            <a:graphicFrameLocks noGrp="1"/>
          </p:cNvGraphicFramePr>
          <p:nvPr>
            <p:extLst>
              <p:ext uri="{D42A27DB-BD31-4B8C-83A1-F6EECF244321}">
                <p14:modId xmlns:p14="http://schemas.microsoft.com/office/powerpoint/2010/main" val="2916636205"/>
              </p:ext>
            </p:extLst>
          </p:nvPr>
        </p:nvGraphicFramePr>
        <p:xfrm>
          <a:off x="2099112" y="1709955"/>
          <a:ext cx="8119709" cy="42630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9749879"/>
                    </a:ext>
                  </a:extLst>
                </a:gridCol>
                <a:gridCol w="4055709">
                  <a:extLst>
                    <a:ext uri="{9D8B030D-6E8A-4147-A177-3AD203B41FA5}">
                      <a16:colId xmlns:a16="http://schemas.microsoft.com/office/drawing/2014/main" val="1454979818"/>
                    </a:ext>
                  </a:extLst>
                </a:gridCol>
              </a:tblGrid>
              <a:tr h="605406">
                <a:tc>
                  <a:txBody>
                    <a:bodyPr/>
                    <a:lstStyle/>
                    <a:p>
                      <a:r>
                        <a:rPr lang="en-US" dirty="0"/>
                        <a:t>Action</a:t>
                      </a:r>
                      <a:endParaRPr lang="en-IN" dirty="0"/>
                    </a:p>
                  </a:txBody>
                  <a:tcPr/>
                </a:tc>
                <a:tc>
                  <a:txBody>
                    <a:bodyPr/>
                    <a:lstStyle/>
                    <a:p>
                      <a:r>
                        <a:rPr lang="en-US" dirty="0"/>
                        <a:t>Expectations</a:t>
                      </a:r>
                      <a:endParaRPr lang="en-IN" dirty="0"/>
                    </a:p>
                  </a:txBody>
                  <a:tcPr/>
                </a:tc>
                <a:extLst>
                  <a:ext uri="{0D108BD9-81ED-4DB2-BD59-A6C34878D82A}">
                    <a16:rowId xmlns:a16="http://schemas.microsoft.com/office/drawing/2014/main" val="3268860051"/>
                  </a:ext>
                </a:extLst>
              </a:tr>
              <a:tr h="605406">
                <a:tc>
                  <a:txBody>
                    <a:bodyPr/>
                    <a:lstStyle/>
                    <a:p>
                      <a:r>
                        <a:rPr lang="en-US" sz="1600" dirty="0"/>
                        <a:t>Verification of First name</a:t>
                      </a:r>
                      <a:endParaRPr lang="en-IN" sz="1600" dirty="0"/>
                    </a:p>
                  </a:txBody>
                  <a:tcPr/>
                </a:tc>
                <a:tc>
                  <a:txBody>
                    <a:bodyPr/>
                    <a:lstStyle/>
                    <a:p>
                      <a:r>
                        <a:rPr lang="en-US" sz="1600" dirty="0"/>
                        <a:t>First Name should contain only characters no numeric values should be included.</a:t>
                      </a:r>
                      <a:endParaRPr lang="en-IN" sz="1600" dirty="0"/>
                    </a:p>
                  </a:txBody>
                  <a:tcPr/>
                </a:tc>
                <a:extLst>
                  <a:ext uri="{0D108BD9-81ED-4DB2-BD59-A6C34878D82A}">
                    <a16:rowId xmlns:a16="http://schemas.microsoft.com/office/drawing/2014/main" val="1287256092"/>
                  </a:ext>
                </a:extLst>
              </a:tr>
              <a:tr h="605406">
                <a:tc>
                  <a:txBody>
                    <a:bodyPr/>
                    <a:lstStyle/>
                    <a:p>
                      <a:r>
                        <a:rPr lang="en-US" dirty="0"/>
                        <a:t>Verification of Last name</a:t>
                      </a:r>
                      <a:endParaRPr lang="en-IN" dirty="0"/>
                    </a:p>
                  </a:txBody>
                  <a:tcPr/>
                </a:tc>
                <a:tc>
                  <a:txBody>
                    <a:bodyPr/>
                    <a:lstStyle/>
                    <a:p>
                      <a:r>
                        <a:rPr lang="en-US" sz="1800" dirty="0"/>
                        <a:t>Last Name should contain only characters no numeric values should be included</a:t>
                      </a:r>
                      <a:endParaRPr lang="en-IN" dirty="0"/>
                    </a:p>
                  </a:txBody>
                  <a:tcPr/>
                </a:tc>
                <a:extLst>
                  <a:ext uri="{0D108BD9-81ED-4DB2-BD59-A6C34878D82A}">
                    <a16:rowId xmlns:a16="http://schemas.microsoft.com/office/drawing/2014/main" val="3171588739"/>
                  </a:ext>
                </a:extLst>
              </a:tr>
              <a:tr h="605406">
                <a:tc>
                  <a:txBody>
                    <a:bodyPr/>
                    <a:lstStyle/>
                    <a:p>
                      <a:r>
                        <a:rPr lang="en-US" dirty="0"/>
                        <a:t>Verification of Email</a:t>
                      </a:r>
                      <a:endParaRPr lang="en-IN" dirty="0"/>
                    </a:p>
                  </a:txBody>
                  <a:tcPr/>
                </a:tc>
                <a:tc>
                  <a:txBody>
                    <a:bodyPr/>
                    <a:lstStyle/>
                    <a:p>
                      <a:r>
                        <a:rPr lang="en-US" dirty="0"/>
                        <a:t>Email should contain “@” its mandatory</a:t>
                      </a:r>
                      <a:endParaRPr lang="en-IN" dirty="0"/>
                    </a:p>
                  </a:txBody>
                  <a:tcPr/>
                </a:tc>
                <a:extLst>
                  <a:ext uri="{0D108BD9-81ED-4DB2-BD59-A6C34878D82A}">
                    <a16:rowId xmlns:a16="http://schemas.microsoft.com/office/drawing/2014/main" val="1460941858"/>
                  </a:ext>
                </a:extLst>
              </a:tr>
              <a:tr h="668604">
                <a:tc>
                  <a:txBody>
                    <a:bodyPr/>
                    <a:lstStyle/>
                    <a:p>
                      <a:r>
                        <a:rPr lang="en-US" dirty="0"/>
                        <a:t>Verification of phone.no</a:t>
                      </a:r>
                      <a:endParaRPr lang="en-IN" dirty="0"/>
                    </a:p>
                  </a:txBody>
                  <a:tcPr/>
                </a:tc>
                <a:tc>
                  <a:txBody>
                    <a:bodyPr/>
                    <a:lstStyle/>
                    <a:p>
                      <a:r>
                        <a:rPr lang="en-US" dirty="0"/>
                        <a:t>Mobile should contain only numeric values and contain 10 digits.</a:t>
                      </a:r>
                      <a:endParaRPr lang="en-IN" dirty="0"/>
                    </a:p>
                  </a:txBody>
                  <a:tcPr/>
                </a:tc>
                <a:extLst>
                  <a:ext uri="{0D108BD9-81ED-4DB2-BD59-A6C34878D82A}">
                    <a16:rowId xmlns:a16="http://schemas.microsoft.com/office/drawing/2014/main" val="2860237380"/>
                  </a:ext>
                </a:extLst>
              </a:tr>
              <a:tr h="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11629258"/>
                  </a:ext>
                </a:extLst>
              </a:tr>
            </a:tbl>
          </a:graphicData>
        </a:graphic>
      </p:graphicFrame>
    </p:spTree>
    <p:extLst>
      <p:ext uri="{BB962C8B-B14F-4D97-AF65-F5344CB8AC3E}">
        <p14:creationId xmlns:p14="http://schemas.microsoft.com/office/powerpoint/2010/main" val="3396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2019648" y="2731455"/>
            <a:ext cx="9263543" cy="1280160"/>
          </a:xfrm>
        </p:spPr>
        <p:txBody>
          <a:bodyPr/>
          <a:lstStyle/>
          <a:p>
            <a:r>
              <a:rPr lang="en-US" dirty="0"/>
              <a:t>Ecommerce Signup Page</a:t>
            </a:r>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sz="1200" dirty="0"/>
              <a:t>Feb 12, 2024</a:t>
            </a:r>
          </a:p>
        </p:txBody>
      </p:sp>
      <p:sp>
        <p:nvSpPr>
          <p:cNvPr id="2" name="TextBox 1">
            <a:extLst>
              <a:ext uri="{FF2B5EF4-FFF2-40B4-BE49-F238E27FC236}">
                <a16:creationId xmlns:a16="http://schemas.microsoft.com/office/drawing/2014/main" id="{99E64A2F-5D22-BD2B-2C39-6B53F08F1709}"/>
              </a:ext>
            </a:extLst>
          </p:cNvPr>
          <p:cNvSpPr txBox="1"/>
          <p:nvPr/>
        </p:nvSpPr>
        <p:spPr>
          <a:xfrm>
            <a:off x="7678271" y="4719918"/>
            <a:ext cx="3899647" cy="369332"/>
          </a:xfrm>
          <a:prstGeom prst="rect">
            <a:avLst/>
          </a:prstGeom>
          <a:noFill/>
        </p:spPr>
        <p:txBody>
          <a:bodyPr wrap="square" rtlCol="0">
            <a:spAutoFit/>
          </a:bodyPr>
          <a:lstStyle/>
          <a:p>
            <a:r>
              <a:rPr lang="en-US" dirty="0"/>
              <a:t>By: Shanmuk Kumar</a:t>
            </a:r>
            <a:endParaRPr lang="en-IN" dirty="0"/>
          </a:p>
        </p:txBody>
      </p:sp>
    </p:spTree>
    <p:extLst>
      <p:ext uri="{BB962C8B-B14F-4D97-AF65-F5344CB8AC3E}">
        <p14:creationId xmlns:p14="http://schemas.microsoft.com/office/powerpoint/2010/main" val="972763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D22EE-606C-BB50-E00E-98AE99E26CB9}"/>
              </a:ext>
            </a:extLst>
          </p:cNvPr>
          <p:cNvSpPr>
            <a:spLocks noGrp="1"/>
          </p:cNvSpPr>
          <p:nvPr>
            <p:ph type="sldNum" sz="quarter" idx="10"/>
          </p:nvPr>
        </p:nvSpPr>
        <p:spPr/>
        <p:txBody>
          <a:bodyPr/>
          <a:lstStyle/>
          <a:p>
            <a:fld id="{58B792A5-9BAE-6942-BFE1-9FCDB51EA51E}" type="slidenum">
              <a:rPr lang="en-US" smtClean="0"/>
              <a:pPr/>
              <a:t>20</a:t>
            </a:fld>
            <a:endParaRPr lang="en-US" dirty="0"/>
          </a:p>
        </p:txBody>
      </p:sp>
      <p:pic>
        <p:nvPicPr>
          <p:cNvPr id="8" name="Picture 7" descr="A screenshot of a computer registration form&#10;&#10;Description automatically generated">
            <a:extLst>
              <a:ext uri="{FF2B5EF4-FFF2-40B4-BE49-F238E27FC236}">
                <a16:creationId xmlns:a16="http://schemas.microsoft.com/office/drawing/2014/main" id="{C626AA90-FD8C-E3D7-741B-B4714D9CEFD2}"/>
              </a:ext>
            </a:extLst>
          </p:cNvPr>
          <p:cNvPicPr>
            <a:picLocks noChangeAspect="1"/>
          </p:cNvPicPr>
          <p:nvPr/>
        </p:nvPicPr>
        <p:blipFill>
          <a:blip r:embed="rId2"/>
          <a:stretch>
            <a:fillRect/>
          </a:stretch>
        </p:blipFill>
        <p:spPr>
          <a:xfrm>
            <a:off x="380202" y="2087730"/>
            <a:ext cx="4708633" cy="42677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A13A919-AD0B-1A1E-5CAF-20218E000F5B}"/>
              </a:ext>
            </a:extLst>
          </p:cNvPr>
          <p:cNvPicPr>
            <a:picLocks noChangeAspect="1"/>
          </p:cNvPicPr>
          <p:nvPr/>
        </p:nvPicPr>
        <p:blipFill>
          <a:blip r:embed="rId3"/>
          <a:stretch>
            <a:fillRect/>
          </a:stretch>
        </p:blipFill>
        <p:spPr>
          <a:xfrm>
            <a:off x="5850283" y="2087730"/>
            <a:ext cx="4944165" cy="4525006"/>
          </a:xfrm>
          <a:prstGeom prst="rect">
            <a:avLst/>
          </a:prstGeom>
        </p:spPr>
      </p:pic>
      <p:sp>
        <p:nvSpPr>
          <p:cNvPr id="11" name="TextBox 10">
            <a:extLst>
              <a:ext uri="{FF2B5EF4-FFF2-40B4-BE49-F238E27FC236}">
                <a16:creationId xmlns:a16="http://schemas.microsoft.com/office/drawing/2014/main" id="{FC4E7649-03DE-0FF6-B9ED-5AE8C8B70216}"/>
              </a:ext>
            </a:extLst>
          </p:cNvPr>
          <p:cNvSpPr txBox="1"/>
          <p:nvPr/>
        </p:nvSpPr>
        <p:spPr>
          <a:xfrm flipH="1">
            <a:off x="380202" y="1039215"/>
            <a:ext cx="3704646" cy="461665"/>
          </a:xfrm>
          <a:prstGeom prst="rect">
            <a:avLst/>
          </a:prstGeom>
          <a:noFill/>
        </p:spPr>
        <p:txBody>
          <a:bodyPr wrap="square" rtlCol="0">
            <a:spAutoFit/>
          </a:bodyPr>
          <a:lstStyle/>
          <a:p>
            <a:r>
              <a:rPr lang="en-US" sz="2400" b="1" dirty="0">
                <a:solidFill>
                  <a:srgbClr val="FF0000"/>
                </a:solidFill>
              </a:rPr>
              <a:t>Testing</a:t>
            </a:r>
            <a:endParaRPr lang="en-IN" sz="2400" b="1" dirty="0">
              <a:solidFill>
                <a:srgbClr val="FF0000"/>
              </a:solidFill>
            </a:endParaRPr>
          </a:p>
        </p:txBody>
      </p:sp>
    </p:spTree>
    <p:extLst>
      <p:ext uri="{BB962C8B-B14F-4D97-AF65-F5344CB8AC3E}">
        <p14:creationId xmlns:p14="http://schemas.microsoft.com/office/powerpoint/2010/main" val="245389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52E162-7FDD-EA88-E859-501873AC87E6}"/>
              </a:ext>
            </a:extLst>
          </p:cNvPr>
          <p:cNvSpPr>
            <a:spLocks noGrp="1"/>
          </p:cNvSpPr>
          <p:nvPr>
            <p:ph type="sldNum" sz="quarter" idx="12"/>
          </p:nvPr>
        </p:nvSpPr>
        <p:spPr/>
        <p:txBody>
          <a:bodyPr/>
          <a:lstStyle/>
          <a:p>
            <a:fld id="{58B792A5-9BAE-6942-BFE1-9FCDB51EA51E}" type="slidenum">
              <a:rPr lang="en-US" smtClean="0"/>
              <a:pPr/>
              <a:t>21</a:t>
            </a:fld>
            <a:endParaRPr lang="en-US" dirty="0"/>
          </a:p>
        </p:txBody>
      </p:sp>
      <p:sp>
        <p:nvSpPr>
          <p:cNvPr id="6" name="TextBox 5">
            <a:extLst>
              <a:ext uri="{FF2B5EF4-FFF2-40B4-BE49-F238E27FC236}">
                <a16:creationId xmlns:a16="http://schemas.microsoft.com/office/drawing/2014/main" id="{08C6CB7C-D6C7-7F7D-A93E-C50A5318867A}"/>
              </a:ext>
            </a:extLst>
          </p:cNvPr>
          <p:cNvSpPr txBox="1"/>
          <p:nvPr/>
        </p:nvSpPr>
        <p:spPr>
          <a:xfrm flipH="1">
            <a:off x="481945" y="889233"/>
            <a:ext cx="5199763" cy="400110"/>
          </a:xfrm>
          <a:prstGeom prst="rect">
            <a:avLst/>
          </a:prstGeom>
          <a:noFill/>
        </p:spPr>
        <p:txBody>
          <a:bodyPr wrap="square" rtlCol="0">
            <a:spAutoFit/>
          </a:bodyPr>
          <a:lstStyle/>
          <a:p>
            <a:r>
              <a:rPr lang="en-US" sz="2000" b="1" dirty="0">
                <a:solidFill>
                  <a:srgbClr val="FF0000"/>
                </a:solidFill>
              </a:rPr>
              <a:t>Functional &amp; Non-functional test cases </a:t>
            </a:r>
            <a:endParaRPr lang="en-IN" sz="2000" b="1" dirty="0">
              <a:solidFill>
                <a:srgbClr val="FF0000"/>
              </a:solidFill>
            </a:endParaRPr>
          </a:p>
        </p:txBody>
      </p:sp>
      <p:graphicFrame>
        <p:nvGraphicFramePr>
          <p:cNvPr id="7" name="Table 7">
            <a:extLst>
              <a:ext uri="{FF2B5EF4-FFF2-40B4-BE49-F238E27FC236}">
                <a16:creationId xmlns:a16="http://schemas.microsoft.com/office/drawing/2014/main" id="{072FE6A3-E419-412B-3D5B-1D1F06D49CAC}"/>
              </a:ext>
            </a:extLst>
          </p:cNvPr>
          <p:cNvGraphicFramePr>
            <a:graphicFrameLocks noGrp="1"/>
          </p:cNvGraphicFramePr>
          <p:nvPr>
            <p:extLst>
              <p:ext uri="{D42A27DB-BD31-4B8C-83A1-F6EECF244321}">
                <p14:modId xmlns:p14="http://schemas.microsoft.com/office/powerpoint/2010/main" val="4278078068"/>
              </p:ext>
            </p:extLst>
          </p:nvPr>
        </p:nvGraphicFramePr>
        <p:xfrm>
          <a:off x="2224969" y="2072297"/>
          <a:ext cx="8128000" cy="3135945"/>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678097958"/>
                    </a:ext>
                  </a:extLst>
                </a:gridCol>
                <a:gridCol w="4064000">
                  <a:extLst>
                    <a:ext uri="{9D8B030D-6E8A-4147-A177-3AD203B41FA5}">
                      <a16:colId xmlns:a16="http://schemas.microsoft.com/office/drawing/2014/main" val="2935311260"/>
                    </a:ext>
                  </a:extLst>
                </a:gridCol>
              </a:tblGrid>
              <a:tr h="499173">
                <a:tc>
                  <a:txBody>
                    <a:bodyPr/>
                    <a:lstStyle/>
                    <a:p>
                      <a:r>
                        <a:rPr lang="en-US" dirty="0"/>
                        <a:t>Functional test cases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 - functional test cases</a:t>
                      </a:r>
                      <a:endParaRPr lang="en-IN" dirty="0"/>
                    </a:p>
                    <a:p>
                      <a:endParaRPr lang="en-IN" dirty="0"/>
                    </a:p>
                  </a:txBody>
                  <a:tcPr/>
                </a:tc>
                <a:extLst>
                  <a:ext uri="{0D108BD9-81ED-4DB2-BD59-A6C34878D82A}">
                    <a16:rowId xmlns:a16="http://schemas.microsoft.com/office/drawing/2014/main" val="3816994964"/>
                  </a:ext>
                </a:extLst>
              </a:tr>
              <a:tr h="499173">
                <a:tc>
                  <a:txBody>
                    <a:bodyPr/>
                    <a:lstStyle/>
                    <a:p>
                      <a:r>
                        <a:rPr lang="en-US" dirty="0"/>
                        <a:t>User input validations</a:t>
                      </a:r>
                      <a:endParaRPr lang="en-IN" dirty="0"/>
                    </a:p>
                  </a:txBody>
                  <a:tcPr/>
                </a:tc>
                <a:tc>
                  <a:txBody>
                    <a:bodyPr/>
                    <a:lstStyle/>
                    <a:p>
                      <a:r>
                        <a:rPr lang="en-US" dirty="0"/>
                        <a:t>Performance </a:t>
                      </a:r>
                      <a:endParaRPr lang="en-IN" dirty="0"/>
                    </a:p>
                  </a:txBody>
                  <a:tcPr/>
                </a:tc>
                <a:extLst>
                  <a:ext uri="{0D108BD9-81ED-4DB2-BD59-A6C34878D82A}">
                    <a16:rowId xmlns:a16="http://schemas.microsoft.com/office/drawing/2014/main" val="2041984085"/>
                  </a:ext>
                </a:extLst>
              </a:tr>
              <a:tr h="499173">
                <a:tc>
                  <a:txBody>
                    <a:bodyPr/>
                    <a:lstStyle/>
                    <a:p>
                      <a:r>
                        <a:rPr lang="en-IN" sz="1800" b="0" i="0" kern="1200" dirty="0">
                          <a:solidFill>
                            <a:schemeClr val="dk1"/>
                          </a:solidFill>
                          <a:effectLst/>
                          <a:latin typeface="+mn-lt"/>
                          <a:ea typeface="+mn-ea"/>
                          <a:cs typeface="+mn-cs"/>
                        </a:rPr>
                        <a:t>Invalid Email Address</a:t>
                      </a:r>
                      <a:endParaRPr lang="en-IN" b="0" dirty="0"/>
                    </a:p>
                  </a:txBody>
                  <a:tcPr/>
                </a:tc>
                <a:tc>
                  <a:txBody>
                    <a:bodyPr/>
                    <a:lstStyle/>
                    <a:p>
                      <a:r>
                        <a:rPr lang="en-US" dirty="0"/>
                        <a:t>Useability </a:t>
                      </a:r>
                      <a:endParaRPr lang="en-IN" dirty="0"/>
                    </a:p>
                  </a:txBody>
                  <a:tcPr/>
                </a:tc>
                <a:extLst>
                  <a:ext uri="{0D108BD9-81ED-4DB2-BD59-A6C34878D82A}">
                    <a16:rowId xmlns:a16="http://schemas.microsoft.com/office/drawing/2014/main" val="3391139506"/>
                  </a:ext>
                </a:extLst>
              </a:tr>
              <a:tr h="499173">
                <a:tc>
                  <a:txBody>
                    <a:bodyPr/>
                    <a:lstStyle/>
                    <a:p>
                      <a:r>
                        <a:rPr lang="en-IN" sz="1800" b="0" i="0" kern="1200" dirty="0">
                          <a:solidFill>
                            <a:schemeClr val="dk1"/>
                          </a:solidFill>
                          <a:effectLst/>
                          <a:latin typeface="+mn-lt"/>
                          <a:ea typeface="+mn-ea"/>
                          <a:cs typeface="+mn-cs"/>
                        </a:rPr>
                        <a:t>Empty Input</a:t>
                      </a:r>
                      <a:endParaRPr lang="en-IN" b="0" dirty="0"/>
                    </a:p>
                  </a:txBody>
                  <a:tcPr/>
                </a:tc>
                <a:tc>
                  <a:txBody>
                    <a:bodyPr/>
                    <a:lstStyle/>
                    <a:p>
                      <a:r>
                        <a:rPr lang="en-US" dirty="0"/>
                        <a:t>Security </a:t>
                      </a:r>
                      <a:endParaRPr lang="en-IN" dirty="0"/>
                    </a:p>
                  </a:txBody>
                  <a:tcPr/>
                </a:tc>
                <a:extLst>
                  <a:ext uri="{0D108BD9-81ED-4DB2-BD59-A6C34878D82A}">
                    <a16:rowId xmlns:a16="http://schemas.microsoft.com/office/drawing/2014/main" val="1971635179"/>
                  </a:ext>
                </a:extLst>
              </a:tr>
              <a:tr h="499173">
                <a:tc>
                  <a:txBody>
                    <a:bodyPr/>
                    <a:lstStyle/>
                    <a:p>
                      <a:r>
                        <a:rPr lang="en-US" dirty="0"/>
                        <a:t>Invalid phone.no</a:t>
                      </a:r>
                      <a:endParaRPr lang="en-IN" dirty="0"/>
                    </a:p>
                  </a:txBody>
                  <a:tcPr/>
                </a:tc>
                <a:tc>
                  <a:txBody>
                    <a:bodyPr/>
                    <a:lstStyle/>
                    <a:p>
                      <a:r>
                        <a:rPr lang="en-IN" sz="1800" b="0" i="0" kern="1200" dirty="0">
                          <a:solidFill>
                            <a:schemeClr val="dk1"/>
                          </a:solidFill>
                          <a:effectLst/>
                          <a:latin typeface="+mn-lt"/>
                          <a:ea typeface="+mn-ea"/>
                          <a:cs typeface="+mn-cs"/>
                        </a:rPr>
                        <a:t>Error Handling</a:t>
                      </a:r>
                      <a:endParaRPr lang="en-IN" b="0" dirty="0"/>
                    </a:p>
                  </a:txBody>
                  <a:tcPr/>
                </a:tc>
                <a:extLst>
                  <a:ext uri="{0D108BD9-81ED-4DB2-BD59-A6C34878D82A}">
                    <a16:rowId xmlns:a16="http://schemas.microsoft.com/office/drawing/2014/main" val="2146367957"/>
                  </a:ext>
                </a:extLst>
              </a:tr>
              <a:tr h="499173">
                <a:tc>
                  <a:txBody>
                    <a:bodyPr/>
                    <a:lstStyle/>
                    <a:p>
                      <a:r>
                        <a:rPr lang="en-IN" sz="1800" b="0" i="0" kern="1200" dirty="0">
                          <a:solidFill>
                            <a:schemeClr val="dk1"/>
                          </a:solidFill>
                          <a:effectLst/>
                          <a:latin typeface="+mn-lt"/>
                          <a:ea typeface="+mn-ea"/>
                          <a:cs typeface="+mn-cs"/>
                        </a:rPr>
                        <a:t>Valid Signup</a:t>
                      </a:r>
                      <a:endParaRPr lang="en-IN" b="0" dirty="0"/>
                    </a:p>
                  </a:txBody>
                  <a:tcPr/>
                </a:tc>
                <a:tc>
                  <a:txBody>
                    <a:bodyPr/>
                    <a:lstStyle/>
                    <a:p>
                      <a:r>
                        <a:rPr lang="en-US" dirty="0"/>
                        <a:t>Compatibility</a:t>
                      </a:r>
                      <a:endParaRPr lang="en-IN" dirty="0"/>
                    </a:p>
                  </a:txBody>
                  <a:tcPr/>
                </a:tc>
                <a:extLst>
                  <a:ext uri="{0D108BD9-81ED-4DB2-BD59-A6C34878D82A}">
                    <a16:rowId xmlns:a16="http://schemas.microsoft.com/office/drawing/2014/main" val="1790513857"/>
                  </a:ext>
                </a:extLst>
              </a:tr>
            </a:tbl>
          </a:graphicData>
        </a:graphic>
      </p:graphicFrame>
    </p:spTree>
    <p:extLst>
      <p:ext uri="{BB962C8B-B14F-4D97-AF65-F5344CB8AC3E}">
        <p14:creationId xmlns:p14="http://schemas.microsoft.com/office/powerpoint/2010/main" val="153619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4C5659-7DFF-2C3F-DB6E-C2B7D51C32C5}"/>
              </a:ext>
            </a:extLst>
          </p:cNvPr>
          <p:cNvSpPr>
            <a:spLocks noGrp="1"/>
          </p:cNvSpPr>
          <p:nvPr>
            <p:ph type="sldNum" sz="quarter" idx="10"/>
          </p:nvPr>
        </p:nvSpPr>
        <p:spPr/>
        <p:txBody>
          <a:bodyPr/>
          <a:lstStyle/>
          <a:p>
            <a:fld id="{58B792A5-9BAE-6942-BFE1-9FCDB51EA51E}" type="slidenum">
              <a:rPr lang="en-US" smtClean="0"/>
              <a:pPr/>
              <a:t>22</a:t>
            </a:fld>
            <a:endParaRPr lang="en-US" dirty="0"/>
          </a:p>
        </p:txBody>
      </p:sp>
      <p:sp>
        <p:nvSpPr>
          <p:cNvPr id="3" name="Rectangle 2">
            <a:extLst>
              <a:ext uri="{FF2B5EF4-FFF2-40B4-BE49-F238E27FC236}">
                <a16:creationId xmlns:a16="http://schemas.microsoft.com/office/drawing/2014/main" id="{788CFD2A-666D-7300-1C93-8808A91F3A7D}"/>
              </a:ext>
            </a:extLst>
          </p:cNvPr>
          <p:cNvSpPr/>
          <p:nvPr/>
        </p:nvSpPr>
        <p:spPr>
          <a:xfrm>
            <a:off x="4306956" y="344557"/>
            <a:ext cx="3445565" cy="5963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Ecommerce Signup Page</a:t>
            </a:r>
            <a:endParaRPr lang="en-IN" dirty="0">
              <a:solidFill>
                <a:sysClr val="windowText" lastClr="000000"/>
              </a:solidFill>
            </a:endParaRPr>
          </a:p>
        </p:txBody>
      </p:sp>
      <p:sp>
        <p:nvSpPr>
          <p:cNvPr id="6" name="Rectangle 5">
            <a:extLst>
              <a:ext uri="{FF2B5EF4-FFF2-40B4-BE49-F238E27FC236}">
                <a16:creationId xmlns:a16="http://schemas.microsoft.com/office/drawing/2014/main" id="{53CAED7B-A8F4-D71C-D3B7-7719C8A0FFE8}"/>
              </a:ext>
            </a:extLst>
          </p:cNvPr>
          <p:cNvSpPr/>
          <p:nvPr/>
        </p:nvSpPr>
        <p:spPr>
          <a:xfrm>
            <a:off x="4306955" y="1477618"/>
            <a:ext cx="3445565" cy="5963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Project Planning</a:t>
            </a:r>
            <a:endParaRPr lang="en-IN" dirty="0">
              <a:solidFill>
                <a:sysClr val="windowText" lastClr="000000"/>
              </a:solidFill>
            </a:endParaRPr>
          </a:p>
        </p:txBody>
      </p:sp>
      <p:sp>
        <p:nvSpPr>
          <p:cNvPr id="7" name="Rectangle 6">
            <a:extLst>
              <a:ext uri="{FF2B5EF4-FFF2-40B4-BE49-F238E27FC236}">
                <a16:creationId xmlns:a16="http://schemas.microsoft.com/office/drawing/2014/main" id="{20946557-7607-A1C5-4435-C92E0ABE2F3E}"/>
              </a:ext>
            </a:extLst>
          </p:cNvPr>
          <p:cNvSpPr/>
          <p:nvPr/>
        </p:nvSpPr>
        <p:spPr>
          <a:xfrm>
            <a:off x="4306954" y="2610679"/>
            <a:ext cx="3445565" cy="5963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Develop simple console based application</a:t>
            </a:r>
            <a:endParaRPr lang="en-IN" dirty="0">
              <a:solidFill>
                <a:sysClr val="windowText" lastClr="000000"/>
              </a:solidFill>
            </a:endParaRPr>
          </a:p>
        </p:txBody>
      </p:sp>
      <p:sp>
        <p:nvSpPr>
          <p:cNvPr id="8" name="Oval 7">
            <a:extLst>
              <a:ext uri="{FF2B5EF4-FFF2-40B4-BE49-F238E27FC236}">
                <a16:creationId xmlns:a16="http://schemas.microsoft.com/office/drawing/2014/main" id="{E99802BF-2454-3828-3517-A46B8988BADE}"/>
              </a:ext>
            </a:extLst>
          </p:cNvPr>
          <p:cNvSpPr/>
          <p:nvPr/>
        </p:nvSpPr>
        <p:spPr>
          <a:xfrm>
            <a:off x="4373217" y="4326835"/>
            <a:ext cx="3445566" cy="914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Convert into NodeJS and connect to server </a:t>
            </a:r>
            <a:endParaRPr lang="en-IN" dirty="0">
              <a:solidFill>
                <a:schemeClr val="tx1"/>
              </a:solidFill>
            </a:endParaRPr>
          </a:p>
        </p:txBody>
      </p:sp>
      <p:sp>
        <p:nvSpPr>
          <p:cNvPr id="9" name="Oval 8">
            <a:extLst>
              <a:ext uri="{FF2B5EF4-FFF2-40B4-BE49-F238E27FC236}">
                <a16:creationId xmlns:a16="http://schemas.microsoft.com/office/drawing/2014/main" id="{30CE7DCF-F922-C5CA-C38C-94921DD32C45}"/>
              </a:ext>
            </a:extLst>
          </p:cNvPr>
          <p:cNvSpPr/>
          <p:nvPr/>
        </p:nvSpPr>
        <p:spPr>
          <a:xfrm>
            <a:off x="364434" y="4326835"/>
            <a:ext cx="3445566" cy="914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 in JAVA</a:t>
            </a:r>
            <a:endParaRPr lang="en-IN" dirty="0">
              <a:solidFill>
                <a:schemeClr val="tx1"/>
              </a:solidFill>
            </a:endParaRPr>
          </a:p>
        </p:txBody>
      </p:sp>
      <p:sp>
        <p:nvSpPr>
          <p:cNvPr id="10" name="Oval 9">
            <a:extLst>
              <a:ext uri="{FF2B5EF4-FFF2-40B4-BE49-F238E27FC236}">
                <a16:creationId xmlns:a16="http://schemas.microsoft.com/office/drawing/2014/main" id="{9A10A50F-100E-1E2C-C3E8-AE6E3474C070}"/>
              </a:ext>
            </a:extLst>
          </p:cNvPr>
          <p:cNvSpPr/>
          <p:nvPr/>
        </p:nvSpPr>
        <p:spPr>
          <a:xfrm>
            <a:off x="8382000" y="4326835"/>
            <a:ext cx="3445566" cy="914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 to database</a:t>
            </a:r>
            <a:endParaRPr lang="en-IN" dirty="0">
              <a:solidFill>
                <a:schemeClr val="tx1"/>
              </a:solidFill>
            </a:endParaRPr>
          </a:p>
        </p:txBody>
      </p:sp>
      <p:sp>
        <p:nvSpPr>
          <p:cNvPr id="11" name="Arrow: Down 10">
            <a:extLst>
              <a:ext uri="{FF2B5EF4-FFF2-40B4-BE49-F238E27FC236}">
                <a16:creationId xmlns:a16="http://schemas.microsoft.com/office/drawing/2014/main" id="{B6796DE9-ED08-F79B-66E6-BA9E08A91F3C}"/>
              </a:ext>
            </a:extLst>
          </p:cNvPr>
          <p:cNvSpPr/>
          <p:nvPr/>
        </p:nvSpPr>
        <p:spPr>
          <a:xfrm>
            <a:off x="5883965" y="940905"/>
            <a:ext cx="145771" cy="42406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5F8D2174-BB62-687A-B609-16DA358AD23E}"/>
              </a:ext>
            </a:extLst>
          </p:cNvPr>
          <p:cNvSpPr/>
          <p:nvPr/>
        </p:nvSpPr>
        <p:spPr>
          <a:xfrm>
            <a:off x="5883964" y="2073966"/>
            <a:ext cx="145771" cy="42406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09730ADE-744E-59BE-9901-ABB4552385BE}"/>
              </a:ext>
            </a:extLst>
          </p:cNvPr>
          <p:cNvSpPr/>
          <p:nvPr/>
        </p:nvSpPr>
        <p:spPr>
          <a:xfrm>
            <a:off x="5870712" y="3193774"/>
            <a:ext cx="145771" cy="9144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69268B27-76B4-0099-EFD3-035CF26C4BB8}"/>
              </a:ext>
            </a:extLst>
          </p:cNvPr>
          <p:cNvCxnSpPr>
            <a:cxnSpLocks/>
            <a:endCxn id="9" idx="7"/>
          </p:cNvCxnSpPr>
          <p:nvPr/>
        </p:nvCxnSpPr>
        <p:spPr>
          <a:xfrm flipH="1">
            <a:off x="3305409" y="3207027"/>
            <a:ext cx="1518382" cy="1253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E39C6-BDA8-FB8B-8BEE-67979F6E9CBC}"/>
              </a:ext>
            </a:extLst>
          </p:cNvPr>
          <p:cNvCxnSpPr>
            <a:endCxn id="10" idx="1"/>
          </p:cNvCxnSpPr>
          <p:nvPr/>
        </p:nvCxnSpPr>
        <p:spPr>
          <a:xfrm>
            <a:off x="7394713" y="3207027"/>
            <a:ext cx="1491878" cy="1253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9BA4D9B-67B2-19EA-1E7D-2452FF5BC86C}"/>
              </a:ext>
            </a:extLst>
          </p:cNvPr>
          <p:cNvSpPr txBox="1"/>
          <p:nvPr/>
        </p:nvSpPr>
        <p:spPr>
          <a:xfrm flipH="1">
            <a:off x="1152279" y="344557"/>
            <a:ext cx="934938" cy="461665"/>
          </a:xfrm>
          <a:prstGeom prst="rect">
            <a:avLst/>
          </a:prstGeom>
          <a:noFill/>
        </p:spPr>
        <p:txBody>
          <a:bodyPr wrap="square" rtlCol="0">
            <a:spAutoFit/>
          </a:bodyPr>
          <a:lstStyle/>
          <a:p>
            <a:r>
              <a:rPr lang="en-US" sz="2400" b="1" dirty="0"/>
              <a:t>JIRA</a:t>
            </a:r>
            <a:endParaRPr lang="en-IN" sz="2400" b="1" dirty="0"/>
          </a:p>
        </p:txBody>
      </p:sp>
    </p:spTree>
    <p:extLst>
      <p:ext uri="{BB962C8B-B14F-4D97-AF65-F5344CB8AC3E}">
        <p14:creationId xmlns:p14="http://schemas.microsoft.com/office/powerpoint/2010/main" val="355286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E0621D-47DD-FE7B-DEAF-06506C7A08E6}"/>
              </a:ext>
            </a:extLst>
          </p:cNvPr>
          <p:cNvSpPr>
            <a:spLocks noGrp="1"/>
          </p:cNvSpPr>
          <p:nvPr>
            <p:ph type="sldNum" sz="quarter" idx="4"/>
          </p:nvPr>
        </p:nvSpPr>
        <p:spPr/>
        <p:txBody>
          <a:bodyPr/>
          <a:lstStyle/>
          <a:p>
            <a:fld id="{58B792A5-9BAE-6942-BFE1-9FCDB51EA51E}" type="slidenum">
              <a:rPr lang="en-US" smtClean="0"/>
              <a:pPr/>
              <a:t>23</a:t>
            </a:fld>
            <a:endParaRPr lang="en-US"/>
          </a:p>
        </p:txBody>
      </p:sp>
    </p:spTree>
    <p:extLst>
      <p:ext uri="{BB962C8B-B14F-4D97-AF65-F5344CB8AC3E}">
        <p14:creationId xmlns:p14="http://schemas.microsoft.com/office/powerpoint/2010/main" val="286258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685800" y="1143566"/>
            <a:ext cx="10817352" cy="219456"/>
          </a:xfrm>
        </p:spPr>
        <p:txBody>
          <a:bodyPr/>
          <a:lstStyle/>
          <a:p>
            <a:r>
              <a:rPr lang="en-US" sz="2400" b="1" dirty="0"/>
              <a:t>Agenda</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a:xfrm>
            <a:off x="685800" y="1089835"/>
            <a:ext cx="4151243" cy="4572000"/>
          </a:xfrm>
        </p:spPr>
        <p:txBody>
          <a:bodyPr/>
          <a:lstStyle/>
          <a:p>
            <a:endParaRPr lang="en-US" dirty="0"/>
          </a:p>
          <a:p>
            <a:r>
              <a:rPr lang="en-US" dirty="0"/>
              <a:t>SDLC</a:t>
            </a:r>
          </a:p>
          <a:p>
            <a:r>
              <a:rPr lang="en-US" dirty="0"/>
              <a:t>Objective</a:t>
            </a:r>
          </a:p>
          <a:p>
            <a:r>
              <a:rPr lang="en-US" dirty="0"/>
              <a:t>Problem Statement</a:t>
            </a:r>
          </a:p>
          <a:p>
            <a:r>
              <a:rPr lang="en-US" dirty="0"/>
              <a:t>Implementation</a:t>
            </a:r>
          </a:p>
          <a:p>
            <a:r>
              <a:rPr lang="en-US" dirty="0"/>
              <a:t>Logic</a:t>
            </a:r>
          </a:p>
          <a:p>
            <a:r>
              <a:rPr lang="en-US" dirty="0"/>
              <a:t>Input &amp; output</a:t>
            </a:r>
          </a:p>
          <a:p>
            <a:r>
              <a:rPr lang="en-US" dirty="0"/>
              <a:t>Test Cases</a:t>
            </a:r>
          </a:p>
          <a:p>
            <a:r>
              <a:rPr lang="en-US" dirty="0"/>
              <a:t>JIRA</a:t>
            </a:r>
          </a:p>
          <a:p>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pic>
        <p:nvPicPr>
          <p:cNvPr id="8" name="Picture 7" descr="A screenshot of a registration form">
            <a:extLst>
              <a:ext uri="{FF2B5EF4-FFF2-40B4-BE49-F238E27FC236}">
                <a16:creationId xmlns:a16="http://schemas.microsoft.com/office/drawing/2014/main" id="{C3E811D8-80E9-D6B1-5042-BAAF007BD359}"/>
              </a:ext>
            </a:extLst>
          </p:cNvPr>
          <p:cNvPicPr>
            <a:picLocks noChangeAspect="1"/>
          </p:cNvPicPr>
          <p:nvPr/>
        </p:nvPicPr>
        <p:blipFill>
          <a:blip r:embed="rId2"/>
          <a:stretch>
            <a:fillRect/>
          </a:stretch>
        </p:blipFill>
        <p:spPr>
          <a:xfrm>
            <a:off x="5683482" y="326167"/>
            <a:ext cx="3591426" cy="6205665"/>
          </a:xfrm>
          <a:prstGeom prst="rect">
            <a:avLst/>
          </a:prstGeom>
        </p:spPr>
      </p:pic>
    </p:spTree>
    <p:extLst>
      <p:ext uri="{BB962C8B-B14F-4D97-AF65-F5344CB8AC3E}">
        <p14:creationId xmlns:p14="http://schemas.microsoft.com/office/powerpoint/2010/main" val="136807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A23FE-123C-C4C5-49E4-D278740AB4ED}"/>
              </a:ext>
            </a:extLst>
          </p:cNvPr>
          <p:cNvSpPr>
            <a:spLocks noGrp="1"/>
          </p:cNvSpPr>
          <p:nvPr>
            <p:ph type="sldNum" sz="quarter" idx="10"/>
          </p:nvPr>
        </p:nvSpPr>
        <p:spPr/>
        <p:txBody>
          <a:bodyPr/>
          <a:lstStyle/>
          <a:p>
            <a:fld id="{58B792A5-9BAE-6942-BFE1-9FCDB51EA51E}" type="slidenum">
              <a:rPr lang="en-US" smtClean="0"/>
              <a:pPr/>
              <a:t>4</a:t>
            </a:fld>
            <a:endParaRPr lang="en-US" dirty="0"/>
          </a:p>
        </p:txBody>
      </p:sp>
      <p:pic>
        <p:nvPicPr>
          <p:cNvPr id="4" name="Picture 3" descr="A diagram of a process">
            <a:extLst>
              <a:ext uri="{FF2B5EF4-FFF2-40B4-BE49-F238E27FC236}">
                <a16:creationId xmlns:a16="http://schemas.microsoft.com/office/drawing/2014/main" id="{B49DFF40-16F5-2120-D011-76C74A8B3F59}"/>
              </a:ext>
            </a:extLst>
          </p:cNvPr>
          <p:cNvPicPr>
            <a:picLocks noChangeAspect="1"/>
          </p:cNvPicPr>
          <p:nvPr/>
        </p:nvPicPr>
        <p:blipFill>
          <a:blip r:embed="rId2"/>
          <a:stretch>
            <a:fillRect/>
          </a:stretch>
        </p:blipFill>
        <p:spPr>
          <a:xfrm>
            <a:off x="5422384" y="1096912"/>
            <a:ext cx="6769616" cy="4827703"/>
          </a:xfrm>
          <a:prstGeom prst="rect">
            <a:avLst/>
          </a:prstGeom>
        </p:spPr>
      </p:pic>
      <p:sp>
        <p:nvSpPr>
          <p:cNvPr id="6" name="TextBox 5">
            <a:extLst>
              <a:ext uri="{FF2B5EF4-FFF2-40B4-BE49-F238E27FC236}">
                <a16:creationId xmlns:a16="http://schemas.microsoft.com/office/drawing/2014/main" id="{DF07AABF-918E-BABC-4102-DACBC2273CF6}"/>
              </a:ext>
            </a:extLst>
          </p:cNvPr>
          <p:cNvSpPr txBox="1"/>
          <p:nvPr/>
        </p:nvSpPr>
        <p:spPr>
          <a:xfrm>
            <a:off x="344556" y="454146"/>
            <a:ext cx="5751444" cy="461665"/>
          </a:xfrm>
          <a:prstGeom prst="rect">
            <a:avLst/>
          </a:prstGeom>
          <a:noFill/>
        </p:spPr>
        <p:txBody>
          <a:bodyPr wrap="square" rtlCol="0">
            <a:spAutoFit/>
          </a:bodyPr>
          <a:lstStyle/>
          <a:p>
            <a:r>
              <a:rPr lang="en-US" sz="2400" b="1" dirty="0">
                <a:solidFill>
                  <a:schemeClr val="accent1"/>
                </a:solidFill>
              </a:rPr>
              <a:t>Software Development Lifecycle</a:t>
            </a:r>
            <a:endParaRPr lang="en-IN" sz="2400" b="1" dirty="0">
              <a:solidFill>
                <a:schemeClr val="accent1"/>
              </a:solidFill>
            </a:endParaRPr>
          </a:p>
        </p:txBody>
      </p:sp>
      <p:sp>
        <p:nvSpPr>
          <p:cNvPr id="7" name="TextBox 6">
            <a:extLst>
              <a:ext uri="{FF2B5EF4-FFF2-40B4-BE49-F238E27FC236}">
                <a16:creationId xmlns:a16="http://schemas.microsoft.com/office/drawing/2014/main" id="{651299F9-B856-947D-B62F-986F8F5F0FA4}"/>
              </a:ext>
            </a:extLst>
          </p:cNvPr>
          <p:cNvSpPr txBox="1"/>
          <p:nvPr/>
        </p:nvSpPr>
        <p:spPr>
          <a:xfrm>
            <a:off x="291548" y="1096912"/>
            <a:ext cx="5130836" cy="1200329"/>
          </a:xfrm>
          <a:prstGeom prst="rect">
            <a:avLst/>
          </a:prstGeom>
          <a:noFill/>
        </p:spPr>
        <p:txBody>
          <a:bodyPr wrap="square" rtlCol="0">
            <a:spAutoFit/>
          </a:bodyPr>
          <a:lstStyle/>
          <a:p>
            <a:r>
              <a:rPr lang="en-US" b="0" i="0" dirty="0">
                <a:solidFill>
                  <a:srgbClr val="333333"/>
                </a:solidFill>
                <a:effectLst/>
              </a:rPr>
              <a:t>The software development lifecycle (SDLC) is the cost-effective and time-efficient process that development teams use to design and build high-quality software. </a:t>
            </a:r>
            <a:endParaRPr lang="en-IN" dirty="0"/>
          </a:p>
        </p:txBody>
      </p:sp>
    </p:spTree>
    <p:extLst>
      <p:ext uri="{BB962C8B-B14F-4D97-AF65-F5344CB8AC3E}">
        <p14:creationId xmlns:p14="http://schemas.microsoft.com/office/powerpoint/2010/main" val="97516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E1CA19-53C7-0B44-AE46-15015A920318}"/>
              </a:ext>
            </a:extLst>
          </p:cNvPr>
          <p:cNvSpPr>
            <a:spLocks noGrp="1"/>
          </p:cNvSpPr>
          <p:nvPr>
            <p:ph type="title"/>
          </p:nvPr>
        </p:nvSpPr>
        <p:spPr>
          <a:xfrm>
            <a:off x="685800" y="1155584"/>
            <a:ext cx="2404872" cy="704088"/>
          </a:xfrm>
        </p:spPr>
        <p:txBody>
          <a:bodyPr/>
          <a:lstStyle/>
          <a:p>
            <a:r>
              <a:rPr lang="en-US" b="1" dirty="0">
                <a:solidFill>
                  <a:schemeClr val="accent1"/>
                </a:solidFill>
              </a:rPr>
              <a:t>Objective</a:t>
            </a:r>
          </a:p>
        </p:txBody>
      </p:sp>
      <p:sp>
        <p:nvSpPr>
          <p:cNvPr id="15" name="Text Placeholder 14">
            <a:extLst>
              <a:ext uri="{FF2B5EF4-FFF2-40B4-BE49-F238E27FC236}">
                <a16:creationId xmlns:a16="http://schemas.microsoft.com/office/drawing/2014/main" id="{DDC5D169-07DC-A945-A455-914AD62301CB}"/>
              </a:ext>
            </a:extLst>
          </p:cNvPr>
          <p:cNvSpPr>
            <a:spLocks noGrp="1"/>
          </p:cNvSpPr>
          <p:nvPr>
            <p:ph type="body" sz="quarter" idx="10"/>
          </p:nvPr>
        </p:nvSpPr>
        <p:spPr>
          <a:xfrm>
            <a:off x="685800" y="2046914"/>
            <a:ext cx="9984996" cy="4125286"/>
          </a:xfrm>
        </p:spPr>
        <p:txBody>
          <a:bodyPr/>
          <a:lstStyle/>
          <a:p>
            <a:r>
              <a:rPr lang="en-US" sz="1400" dirty="0">
                <a:latin typeface="Futura Next Book"/>
              </a:rPr>
              <a:t>The primary aim of this project is to create a console-based application for Ecommerce Signup Page. It </a:t>
            </a:r>
            <a:br>
              <a:rPr lang="en-US" sz="1400" dirty="0">
                <a:latin typeface="Futura Next Book"/>
              </a:rPr>
            </a:br>
            <a:br>
              <a:rPr lang="en-US" sz="1400" dirty="0">
                <a:latin typeface="Futura Next Book"/>
              </a:rPr>
            </a:br>
            <a:r>
              <a:rPr lang="en-US" sz="1400" dirty="0">
                <a:latin typeface="Futura Next Book"/>
              </a:rPr>
              <a:t>enables users to create account in Ecommerce page. We take input as first name, last name, email id </a:t>
            </a:r>
            <a:br>
              <a:rPr lang="en-US" sz="1400" dirty="0">
                <a:latin typeface="Futura Next Book"/>
              </a:rPr>
            </a:br>
            <a:br>
              <a:rPr lang="en-US" sz="1400" dirty="0">
                <a:latin typeface="Futura Next Book"/>
              </a:rPr>
            </a:br>
            <a:r>
              <a:rPr lang="en-US" sz="1400" dirty="0">
                <a:latin typeface="Futura Next Book"/>
              </a:rPr>
              <a:t>and mobile number for registration in Ecommerce page . This application then displays all the details </a:t>
            </a:r>
            <a:br>
              <a:rPr lang="en-US" sz="1400" dirty="0">
                <a:latin typeface="Futura Next Book"/>
              </a:rPr>
            </a:br>
            <a:br>
              <a:rPr lang="en-US" sz="1400" dirty="0">
                <a:latin typeface="Futura Next Book"/>
              </a:rPr>
            </a:br>
            <a:r>
              <a:rPr lang="en-US" sz="1400" dirty="0">
                <a:latin typeface="Futura Next Book"/>
              </a:rPr>
              <a:t>which were entered by user and shows the registration is successful.</a:t>
            </a:r>
            <a:endParaRPr lang="en-US" dirty="0"/>
          </a:p>
        </p:txBody>
      </p:sp>
      <p:sp>
        <p:nvSpPr>
          <p:cNvPr id="17" name="Slide Number Placeholder 16">
            <a:extLst>
              <a:ext uri="{FF2B5EF4-FFF2-40B4-BE49-F238E27FC236}">
                <a16:creationId xmlns:a16="http://schemas.microsoft.com/office/drawing/2014/main" id="{A7142873-F8FE-4348-B258-5B1EDBD4A674}"/>
              </a:ext>
            </a:extLst>
          </p:cNvPr>
          <p:cNvSpPr>
            <a:spLocks noGrp="1"/>
          </p:cNvSpPr>
          <p:nvPr>
            <p:ph type="sldNum" sz="quarter" idx="12"/>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133224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80A32-7FB4-5B74-D297-BBEAC4ACC1D4}"/>
              </a:ext>
            </a:extLst>
          </p:cNvPr>
          <p:cNvSpPr>
            <a:spLocks noGrp="1"/>
          </p:cNvSpPr>
          <p:nvPr>
            <p:ph type="sldNum" sz="quarter" idx="10"/>
          </p:nvPr>
        </p:nvSpPr>
        <p:spPr/>
        <p:txBody>
          <a:bodyPr/>
          <a:lstStyle/>
          <a:p>
            <a:fld id="{58B792A5-9BAE-6942-BFE1-9FCDB51EA51E}" type="slidenum">
              <a:rPr lang="en-US" smtClean="0"/>
              <a:pPr/>
              <a:t>6</a:t>
            </a:fld>
            <a:endParaRPr lang="en-US"/>
          </a:p>
        </p:txBody>
      </p:sp>
      <p:sp>
        <p:nvSpPr>
          <p:cNvPr id="3" name="Rectangle: Rounded Corners 2">
            <a:extLst>
              <a:ext uri="{FF2B5EF4-FFF2-40B4-BE49-F238E27FC236}">
                <a16:creationId xmlns:a16="http://schemas.microsoft.com/office/drawing/2014/main" id="{ECCCD5E2-CA21-491B-650C-961F82B395B7}"/>
              </a:ext>
            </a:extLst>
          </p:cNvPr>
          <p:cNvSpPr/>
          <p:nvPr/>
        </p:nvSpPr>
        <p:spPr>
          <a:xfrm>
            <a:off x="3835152" y="834501"/>
            <a:ext cx="4598633" cy="6835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734487D8-D49C-6D26-EDD0-CEECA406C769}"/>
              </a:ext>
            </a:extLst>
          </p:cNvPr>
          <p:cNvSpPr txBox="1"/>
          <p:nvPr/>
        </p:nvSpPr>
        <p:spPr>
          <a:xfrm rot="10800000" flipV="1">
            <a:off x="4678529" y="991625"/>
            <a:ext cx="2734325" cy="369332"/>
          </a:xfrm>
          <a:prstGeom prst="rect">
            <a:avLst/>
          </a:prstGeom>
          <a:noFill/>
        </p:spPr>
        <p:txBody>
          <a:bodyPr wrap="square" rtlCol="0">
            <a:spAutoFit/>
          </a:bodyPr>
          <a:lstStyle/>
          <a:p>
            <a:r>
              <a:rPr lang="en-IN" b="1" dirty="0"/>
              <a:t>Implementing in JAVA</a:t>
            </a:r>
          </a:p>
        </p:txBody>
      </p:sp>
      <p:sp>
        <p:nvSpPr>
          <p:cNvPr id="5" name="Rectangle: Rounded Corners 4">
            <a:extLst>
              <a:ext uri="{FF2B5EF4-FFF2-40B4-BE49-F238E27FC236}">
                <a16:creationId xmlns:a16="http://schemas.microsoft.com/office/drawing/2014/main" id="{9B13AEEC-03C1-B7A7-5B56-80A4DB93DC3F}"/>
              </a:ext>
            </a:extLst>
          </p:cNvPr>
          <p:cNvSpPr/>
          <p:nvPr/>
        </p:nvSpPr>
        <p:spPr>
          <a:xfrm>
            <a:off x="3835152" y="2025589"/>
            <a:ext cx="4598633" cy="6835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b="1" dirty="0">
                <a:solidFill>
                  <a:schemeClr val="tx1"/>
                </a:solidFill>
              </a:rPr>
              <a:t>Implementing in NodeJS</a:t>
            </a:r>
          </a:p>
        </p:txBody>
      </p:sp>
      <p:sp>
        <p:nvSpPr>
          <p:cNvPr id="6" name="Rectangle: Rounded Corners 5">
            <a:extLst>
              <a:ext uri="{FF2B5EF4-FFF2-40B4-BE49-F238E27FC236}">
                <a16:creationId xmlns:a16="http://schemas.microsoft.com/office/drawing/2014/main" id="{D6B45B5E-92EE-A7DC-5D78-1083F093DE5F}"/>
              </a:ext>
            </a:extLst>
          </p:cNvPr>
          <p:cNvSpPr/>
          <p:nvPr/>
        </p:nvSpPr>
        <p:spPr>
          <a:xfrm>
            <a:off x="3835152" y="3087209"/>
            <a:ext cx="4598633" cy="6835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b="1" dirty="0">
                <a:solidFill>
                  <a:schemeClr val="tx1"/>
                </a:solidFill>
              </a:rPr>
              <a:t>Connecting to Database</a:t>
            </a:r>
          </a:p>
        </p:txBody>
      </p:sp>
      <p:sp>
        <p:nvSpPr>
          <p:cNvPr id="7" name="Rectangle: Rounded Corners 6">
            <a:extLst>
              <a:ext uri="{FF2B5EF4-FFF2-40B4-BE49-F238E27FC236}">
                <a16:creationId xmlns:a16="http://schemas.microsoft.com/office/drawing/2014/main" id="{AF813C66-0DCC-293D-EBEE-E3BC743C08AE}"/>
              </a:ext>
            </a:extLst>
          </p:cNvPr>
          <p:cNvSpPr/>
          <p:nvPr/>
        </p:nvSpPr>
        <p:spPr>
          <a:xfrm>
            <a:off x="3835152" y="4280516"/>
            <a:ext cx="4598633" cy="6835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b="1" dirty="0">
                <a:solidFill>
                  <a:schemeClr val="tx1"/>
                </a:solidFill>
              </a:rPr>
              <a:t>Displaying in Browser</a:t>
            </a:r>
          </a:p>
        </p:txBody>
      </p:sp>
      <p:sp>
        <p:nvSpPr>
          <p:cNvPr id="8" name="Rectangle: Rounded Corners 7">
            <a:extLst>
              <a:ext uri="{FF2B5EF4-FFF2-40B4-BE49-F238E27FC236}">
                <a16:creationId xmlns:a16="http://schemas.microsoft.com/office/drawing/2014/main" id="{51780932-B698-6A1A-70FE-2DF807EC903F}"/>
              </a:ext>
            </a:extLst>
          </p:cNvPr>
          <p:cNvSpPr/>
          <p:nvPr/>
        </p:nvSpPr>
        <p:spPr>
          <a:xfrm>
            <a:off x="3835152" y="5577694"/>
            <a:ext cx="4598633" cy="6835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b="1" dirty="0">
                <a:solidFill>
                  <a:schemeClr val="tx1"/>
                </a:solidFill>
              </a:rPr>
              <a:t>Testing</a:t>
            </a:r>
          </a:p>
        </p:txBody>
      </p:sp>
      <p:sp>
        <p:nvSpPr>
          <p:cNvPr id="14" name="Arrow: Down 13">
            <a:extLst>
              <a:ext uri="{FF2B5EF4-FFF2-40B4-BE49-F238E27FC236}">
                <a16:creationId xmlns:a16="http://schemas.microsoft.com/office/drawing/2014/main" id="{5C4FE016-C98D-B5F5-5996-CBD05C4334FB}"/>
              </a:ext>
            </a:extLst>
          </p:cNvPr>
          <p:cNvSpPr/>
          <p:nvPr/>
        </p:nvSpPr>
        <p:spPr>
          <a:xfrm>
            <a:off x="5974672" y="1518082"/>
            <a:ext cx="292963" cy="45647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FF122000-C4D3-A8BB-F03C-AAE3F8ED79A2}"/>
              </a:ext>
            </a:extLst>
          </p:cNvPr>
          <p:cNvSpPr/>
          <p:nvPr/>
        </p:nvSpPr>
        <p:spPr>
          <a:xfrm>
            <a:off x="5974672" y="2704004"/>
            <a:ext cx="267809" cy="38320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76C7651D-62E2-D3DF-9E45-55B133A3F204}"/>
              </a:ext>
            </a:extLst>
          </p:cNvPr>
          <p:cNvSpPr/>
          <p:nvPr/>
        </p:nvSpPr>
        <p:spPr>
          <a:xfrm>
            <a:off x="5974672" y="3797417"/>
            <a:ext cx="267809" cy="483099"/>
          </a:xfrm>
          <a:prstGeom prst="downArrow">
            <a:avLst>
              <a:gd name="adj1" fmla="val 44507"/>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3A9B9999-10B8-E5CB-DBE2-8C77F8702EEB}"/>
              </a:ext>
            </a:extLst>
          </p:cNvPr>
          <p:cNvSpPr/>
          <p:nvPr/>
        </p:nvSpPr>
        <p:spPr>
          <a:xfrm>
            <a:off x="5942119" y="4960411"/>
            <a:ext cx="267809" cy="61728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B7769DA-EBCC-F795-828F-E45DB8EAA471}"/>
              </a:ext>
            </a:extLst>
          </p:cNvPr>
          <p:cNvSpPr txBox="1"/>
          <p:nvPr/>
        </p:nvSpPr>
        <p:spPr>
          <a:xfrm flipH="1">
            <a:off x="310717" y="3036163"/>
            <a:ext cx="2929631" cy="584775"/>
          </a:xfrm>
          <a:prstGeom prst="rect">
            <a:avLst/>
          </a:prstGeom>
          <a:noFill/>
        </p:spPr>
        <p:txBody>
          <a:bodyPr wrap="square" rtlCol="0">
            <a:spAutoFit/>
          </a:bodyPr>
          <a:lstStyle/>
          <a:p>
            <a:r>
              <a:rPr lang="en-IN" sz="3200" b="1" dirty="0">
                <a:solidFill>
                  <a:schemeClr val="accent1"/>
                </a:solidFill>
              </a:rPr>
              <a:t>FLOW CHART</a:t>
            </a:r>
          </a:p>
        </p:txBody>
      </p:sp>
    </p:spTree>
    <p:extLst>
      <p:ext uri="{BB962C8B-B14F-4D97-AF65-F5344CB8AC3E}">
        <p14:creationId xmlns:p14="http://schemas.microsoft.com/office/powerpoint/2010/main" val="112495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8E0FDD-2A84-DC45-A3EF-3DE586B04BD1}"/>
              </a:ext>
            </a:extLst>
          </p:cNvPr>
          <p:cNvSpPr>
            <a:spLocks noGrp="1"/>
          </p:cNvSpPr>
          <p:nvPr>
            <p:ph type="title"/>
          </p:nvPr>
        </p:nvSpPr>
        <p:spPr>
          <a:xfrm>
            <a:off x="1063303" y="813732"/>
            <a:ext cx="2887910" cy="573626"/>
          </a:xfrm>
        </p:spPr>
        <p:txBody>
          <a:bodyPr/>
          <a:lstStyle/>
          <a:p>
            <a:r>
              <a:rPr lang="en-US" b="1" dirty="0">
                <a:solidFill>
                  <a:schemeClr val="accent1"/>
                </a:solidFill>
              </a:rPr>
              <a:t>Problem Statement</a:t>
            </a:r>
          </a:p>
        </p:txBody>
      </p:sp>
      <p:sp>
        <p:nvSpPr>
          <p:cNvPr id="7" name="Text Placeholder 6">
            <a:extLst>
              <a:ext uri="{FF2B5EF4-FFF2-40B4-BE49-F238E27FC236}">
                <a16:creationId xmlns:a16="http://schemas.microsoft.com/office/drawing/2014/main" id="{F9300F57-0FA4-CA44-8B6E-8BF6053AE765}"/>
              </a:ext>
            </a:extLst>
          </p:cNvPr>
          <p:cNvSpPr>
            <a:spLocks noGrp="1"/>
          </p:cNvSpPr>
          <p:nvPr>
            <p:ph type="body" sz="quarter" idx="10"/>
          </p:nvPr>
        </p:nvSpPr>
        <p:spPr>
          <a:xfrm>
            <a:off x="1063303" y="1535185"/>
            <a:ext cx="9682993" cy="2894201"/>
          </a:xfrm>
        </p:spPr>
        <p:txBody>
          <a:bodyPr/>
          <a:lstStyle/>
          <a:p>
            <a:r>
              <a:rPr lang="en-US" dirty="0">
                <a:latin typeface="+mn-lt"/>
                <a:cs typeface="Calibri"/>
              </a:rPr>
              <a:t>Design a simple console-based program for an Ecommerce Signup Page. The program should allow users to create account in ecommerce. We have  to get information like First Name, Last Name, Email Address, Phone Number.</a:t>
            </a:r>
            <a:endParaRPr lang="en-US" dirty="0"/>
          </a:p>
        </p:txBody>
      </p:sp>
      <p:sp>
        <p:nvSpPr>
          <p:cNvPr id="5" name="Slide Number Placeholder 4">
            <a:extLst>
              <a:ext uri="{FF2B5EF4-FFF2-40B4-BE49-F238E27FC236}">
                <a16:creationId xmlns:a16="http://schemas.microsoft.com/office/drawing/2014/main" id="{1C672BBD-3943-4546-81D4-8D00C7140264}"/>
              </a:ext>
            </a:extLst>
          </p:cNvPr>
          <p:cNvSpPr>
            <a:spLocks noGrp="1"/>
          </p:cNvSpPr>
          <p:nvPr>
            <p:ph type="sldNum" sz="quarter" idx="13"/>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249609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971697" y="501075"/>
            <a:ext cx="5221224" cy="357406"/>
          </a:xfrm>
        </p:spPr>
        <p:txBody>
          <a:bodyPr/>
          <a:lstStyle/>
          <a:p>
            <a:r>
              <a:rPr lang="en-US" b="1" dirty="0">
                <a:solidFill>
                  <a:schemeClr val="accent1"/>
                </a:solidFill>
              </a:rPr>
              <a:t>Implementation using Java</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971697" y="1159573"/>
            <a:ext cx="5221224" cy="3599287"/>
          </a:xfrm>
        </p:spPr>
        <p:txBody>
          <a:bodyPr/>
          <a:lstStyle/>
          <a:p>
            <a:pPr marL="285750" indent="-285750">
              <a:buFont typeface="Arial" panose="020B0604020202020204" pitchFamily="34" charset="0"/>
              <a:buChar char="•"/>
            </a:pPr>
            <a:r>
              <a:rPr lang="en-US" dirty="0"/>
              <a:t>Class &amp; Object</a:t>
            </a:r>
          </a:p>
          <a:p>
            <a:pPr marL="285750" indent="-285750">
              <a:buFont typeface="Arial" panose="020B0604020202020204" pitchFamily="34" charset="0"/>
              <a:buChar char="•"/>
            </a:pPr>
            <a:r>
              <a:rPr lang="en-US" dirty="0"/>
              <a:t>Exception handling</a:t>
            </a:r>
          </a:p>
          <a:p>
            <a:pPr marL="285750" indent="-285750">
              <a:buFont typeface="Arial" panose="020B0604020202020204" pitchFamily="34" charset="0"/>
              <a:buChar char="•"/>
            </a:pPr>
            <a:r>
              <a:rPr lang="en-US" dirty="0"/>
              <a:t>Encapsulation</a:t>
            </a:r>
          </a:p>
          <a:p>
            <a:pPr marL="285750" indent="-285750">
              <a:buFont typeface="Arial" panose="020B0604020202020204" pitchFamily="34" charset="0"/>
              <a:buChar char="•"/>
            </a:pPr>
            <a:r>
              <a:rPr lang="en-US" dirty="0"/>
              <a:t>Packages</a:t>
            </a:r>
          </a:p>
          <a:p>
            <a:pPr marL="285750" indent="-285750">
              <a:buFont typeface="Arial" panose="020B0604020202020204" pitchFamily="34" charset="0"/>
              <a:buChar char="•"/>
            </a:pPr>
            <a:r>
              <a:rPr lang="en-US" dirty="0"/>
              <a:t>Validations</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8</a:t>
            </a:fld>
            <a:endParaRPr lang="en-US" dirty="0"/>
          </a:p>
        </p:txBody>
      </p:sp>
    </p:spTree>
    <p:extLst>
      <p:ext uri="{BB962C8B-B14F-4D97-AF65-F5344CB8AC3E}">
        <p14:creationId xmlns:p14="http://schemas.microsoft.com/office/powerpoint/2010/main" val="233208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C12C0-2063-0AE4-B5DB-52CE1232431F}"/>
              </a:ext>
            </a:extLst>
          </p:cNvPr>
          <p:cNvSpPr>
            <a:spLocks noGrp="1"/>
          </p:cNvSpPr>
          <p:nvPr>
            <p:ph type="title"/>
          </p:nvPr>
        </p:nvSpPr>
        <p:spPr>
          <a:xfrm>
            <a:off x="644526" y="425574"/>
            <a:ext cx="5221224" cy="357406"/>
          </a:xfrm>
        </p:spPr>
        <p:txBody>
          <a:bodyPr/>
          <a:lstStyle/>
          <a:p>
            <a:r>
              <a:rPr lang="en-US" b="1" dirty="0">
                <a:solidFill>
                  <a:schemeClr val="accent1"/>
                </a:solidFill>
              </a:rPr>
              <a:t>Logic</a:t>
            </a:r>
            <a:endParaRPr lang="en-IN" b="1" dirty="0">
              <a:solidFill>
                <a:schemeClr val="accent1"/>
              </a:solidFill>
            </a:endParaRPr>
          </a:p>
        </p:txBody>
      </p:sp>
      <p:sp>
        <p:nvSpPr>
          <p:cNvPr id="5" name="Slide Number Placeholder 4">
            <a:extLst>
              <a:ext uri="{FF2B5EF4-FFF2-40B4-BE49-F238E27FC236}">
                <a16:creationId xmlns:a16="http://schemas.microsoft.com/office/drawing/2014/main" id="{FA8719B3-DD09-CACC-97E4-322622B81709}"/>
              </a:ext>
            </a:extLst>
          </p:cNvPr>
          <p:cNvSpPr>
            <a:spLocks noGrp="1"/>
          </p:cNvSpPr>
          <p:nvPr>
            <p:ph type="sldNum" sz="quarter" idx="12"/>
          </p:nvPr>
        </p:nvSpPr>
        <p:spPr/>
        <p:txBody>
          <a:bodyPr/>
          <a:lstStyle/>
          <a:p>
            <a:fld id="{58B792A5-9BAE-6942-BFE1-9FCDB51EA51E}" type="slidenum">
              <a:rPr lang="en-US" smtClean="0"/>
              <a:pPr/>
              <a:t>9</a:t>
            </a:fld>
            <a:endParaRPr lang="en-US" dirty="0"/>
          </a:p>
        </p:txBody>
      </p:sp>
      <p:sp>
        <p:nvSpPr>
          <p:cNvPr id="6" name="TextBox 5">
            <a:extLst>
              <a:ext uri="{FF2B5EF4-FFF2-40B4-BE49-F238E27FC236}">
                <a16:creationId xmlns:a16="http://schemas.microsoft.com/office/drawing/2014/main" id="{45B22787-F663-F13F-58BE-A75A551DA5C8}"/>
              </a:ext>
            </a:extLst>
          </p:cNvPr>
          <p:cNvSpPr txBox="1"/>
          <p:nvPr/>
        </p:nvSpPr>
        <p:spPr>
          <a:xfrm flipH="1">
            <a:off x="859451" y="1317071"/>
            <a:ext cx="2748656" cy="369332"/>
          </a:xfrm>
          <a:prstGeom prst="rect">
            <a:avLst/>
          </a:prstGeom>
          <a:noFill/>
        </p:spPr>
        <p:txBody>
          <a:bodyPr wrap="square" rtlCol="0">
            <a:spAutoFit/>
          </a:bodyPr>
          <a:lstStyle/>
          <a:p>
            <a:r>
              <a:rPr lang="en-US" dirty="0"/>
              <a:t>Validations:</a:t>
            </a:r>
            <a:endParaRPr lang="en-IN" dirty="0"/>
          </a:p>
        </p:txBody>
      </p:sp>
      <p:pic>
        <p:nvPicPr>
          <p:cNvPr id="7" name="Picture 6">
            <a:extLst>
              <a:ext uri="{FF2B5EF4-FFF2-40B4-BE49-F238E27FC236}">
                <a16:creationId xmlns:a16="http://schemas.microsoft.com/office/drawing/2014/main" id="{89D943D5-0F93-E7F6-2B1E-25BE4BC27996}"/>
              </a:ext>
            </a:extLst>
          </p:cNvPr>
          <p:cNvPicPr>
            <a:picLocks noChangeAspect="1"/>
          </p:cNvPicPr>
          <p:nvPr/>
        </p:nvPicPr>
        <p:blipFill>
          <a:blip r:embed="rId2"/>
          <a:stretch>
            <a:fillRect/>
          </a:stretch>
        </p:blipFill>
        <p:spPr>
          <a:xfrm>
            <a:off x="3191124" y="1142073"/>
            <a:ext cx="6178868" cy="5429529"/>
          </a:xfrm>
          <a:prstGeom prst="rect">
            <a:avLst/>
          </a:prstGeom>
        </p:spPr>
      </p:pic>
    </p:spTree>
    <p:extLst>
      <p:ext uri="{BB962C8B-B14F-4D97-AF65-F5344CB8AC3E}">
        <p14:creationId xmlns:p14="http://schemas.microsoft.com/office/powerpoint/2010/main" val="2046034446"/>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394</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23</vt:i4>
      </vt:variant>
    </vt:vector>
  </HeadingPairs>
  <TitlesOfParts>
    <vt:vector size="36" baseType="lpstr">
      <vt:lpstr>Arial</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lpstr>Ecommerce Signup Page</vt:lpstr>
      <vt:lpstr>Agenda</vt:lpstr>
      <vt:lpstr>PowerPoint Presentation</vt:lpstr>
      <vt:lpstr>Objective</vt:lpstr>
      <vt:lpstr>PowerPoint Presentation</vt:lpstr>
      <vt:lpstr>Problem Statement</vt:lpstr>
      <vt:lpstr>Implementation using Java</vt:lpstr>
      <vt:lpstr>Logic</vt:lpstr>
      <vt:lpstr>Input&amp; Output</vt:lpstr>
      <vt:lpstr>Implementation using NodeJS</vt:lpstr>
      <vt:lpstr>Logic</vt:lpstr>
      <vt:lpstr>Logic</vt:lpstr>
      <vt:lpstr>Input&amp; Output</vt:lpstr>
      <vt:lpstr>Connecting to Data Base</vt:lpstr>
      <vt:lpstr>Logic</vt:lpstr>
      <vt:lpstr>Input</vt:lpstr>
      <vt:lpstr>Output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Shanmuk Kumar Gunnam</cp:lastModifiedBy>
  <cp:revision>115</cp:revision>
  <dcterms:created xsi:type="dcterms:W3CDTF">2018-11-16T01:56:21Z</dcterms:created>
  <dcterms:modified xsi:type="dcterms:W3CDTF">2024-02-12T05:31:25Z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