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17"/>
  </p:notesMasterIdLst>
  <p:sldIdLst>
    <p:sldId id="299" r:id="rId9"/>
    <p:sldId id="276" r:id="rId10"/>
    <p:sldId id="300" r:id="rId11"/>
    <p:sldId id="301" r:id="rId12"/>
    <p:sldId id="304" r:id="rId13"/>
    <p:sldId id="302" r:id="rId14"/>
    <p:sldId id="303"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542280-FA18-4564-AF72-F242799D3897}" v="17" dt="2024-02-04T16:59:01.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6"/>
    <p:restoredTop sz="94632"/>
  </p:normalViewPr>
  <p:slideViewPr>
    <p:cSldViewPr snapToGrid="0" snapToObjects="1">
      <p:cViewPr varScale="1">
        <p:scale>
          <a:sx n="76" d="100"/>
          <a:sy n="76" d="100"/>
        </p:scale>
        <p:origin x="61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23"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k Kumar Gunnam" userId="f5d22189-7473-4d6b-ba39-3302b36b1566" providerId="ADAL" clId="{B8542280-FA18-4564-AF72-F242799D3897}"/>
    <pc:docChg chg="custSel addSld modSld">
      <pc:chgData name="Shanmuk Kumar Gunnam" userId="f5d22189-7473-4d6b-ba39-3302b36b1566" providerId="ADAL" clId="{B8542280-FA18-4564-AF72-F242799D3897}" dt="2024-02-04T17:00:08.264" v="231" actId="1076"/>
      <pc:docMkLst>
        <pc:docMk/>
      </pc:docMkLst>
      <pc:sldChg chg="addSp modSp mod setBg addAnim">
        <pc:chgData name="Shanmuk Kumar Gunnam" userId="f5d22189-7473-4d6b-ba39-3302b36b1566" providerId="ADAL" clId="{B8542280-FA18-4564-AF72-F242799D3897}" dt="2024-02-04T05:25:04.514" v="207" actId="1076"/>
        <pc:sldMkLst>
          <pc:docMk/>
          <pc:sldMk cId="972763836" sldId="276"/>
        </pc:sldMkLst>
        <pc:spChg chg="add mod">
          <ac:chgData name="Shanmuk Kumar Gunnam" userId="f5d22189-7473-4d6b-ba39-3302b36b1566" providerId="ADAL" clId="{B8542280-FA18-4564-AF72-F242799D3897}" dt="2024-02-04T05:25:04.514" v="207" actId="1076"/>
          <ac:spMkLst>
            <pc:docMk/>
            <pc:sldMk cId="972763836" sldId="276"/>
            <ac:spMk id="2" creationId="{7C782067-8208-5472-A571-6A39873C3105}"/>
          </ac:spMkLst>
        </pc:spChg>
        <pc:spChg chg="mod">
          <ac:chgData name="Shanmuk Kumar Gunnam" userId="f5d22189-7473-4d6b-ba39-3302b36b1566" providerId="ADAL" clId="{B8542280-FA18-4564-AF72-F242799D3897}" dt="2024-02-04T05:24:03.469" v="171" actId="14100"/>
          <ac:spMkLst>
            <pc:docMk/>
            <pc:sldMk cId="972763836" sldId="276"/>
            <ac:spMk id="9" creationId="{A57CA40F-9FE9-7744-B204-8FCBACE48010}"/>
          </ac:spMkLst>
        </pc:spChg>
        <pc:spChg chg="mod">
          <ac:chgData name="Shanmuk Kumar Gunnam" userId="f5d22189-7473-4d6b-ba39-3302b36b1566" providerId="ADAL" clId="{B8542280-FA18-4564-AF72-F242799D3897}" dt="2024-02-04T05:23:20.216" v="166" actId="26606"/>
          <ac:spMkLst>
            <pc:docMk/>
            <pc:sldMk cId="972763836" sldId="276"/>
            <ac:spMk id="10" creationId="{2058BD38-A50C-3849-AE70-7E887EE030C3}"/>
          </ac:spMkLst>
        </pc:spChg>
        <pc:spChg chg="add">
          <ac:chgData name="Shanmuk Kumar Gunnam" userId="f5d22189-7473-4d6b-ba39-3302b36b1566" providerId="ADAL" clId="{B8542280-FA18-4564-AF72-F242799D3897}" dt="2024-02-04T05:23:20.216" v="166" actId="26606"/>
          <ac:spMkLst>
            <pc:docMk/>
            <pc:sldMk cId="972763836" sldId="276"/>
            <ac:spMk id="15" creationId="{FFD48BC7-DC40-47DE-87EE-9F4B6ECB9ABB}"/>
          </ac:spMkLst>
        </pc:spChg>
        <pc:spChg chg="add">
          <ac:chgData name="Shanmuk Kumar Gunnam" userId="f5d22189-7473-4d6b-ba39-3302b36b1566" providerId="ADAL" clId="{B8542280-FA18-4564-AF72-F242799D3897}" dt="2024-02-04T05:23:20.216" v="166" actId="26606"/>
          <ac:spMkLst>
            <pc:docMk/>
            <pc:sldMk cId="972763836" sldId="276"/>
            <ac:spMk id="17" creationId="{E502BBC7-2C76-46F3-BC24-5985BC13DB88}"/>
          </ac:spMkLst>
        </pc:spChg>
        <pc:spChg chg="add">
          <ac:chgData name="Shanmuk Kumar Gunnam" userId="f5d22189-7473-4d6b-ba39-3302b36b1566" providerId="ADAL" clId="{B8542280-FA18-4564-AF72-F242799D3897}" dt="2024-02-04T05:23:20.216" v="166" actId="26606"/>
          <ac:spMkLst>
            <pc:docMk/>
            <pc:sldMk cId="972763836" sldId="276"/>
            <ac:spMk id="19" creationId="{C7F28D52-2A5F-4D23-81AE-7CB8B591C7AF}"/>
          </ac:spMkLst>
        </pc:spChg>
        <pc:spChg chg="add">
          <ac:chgData name="Shanmuk Kumar Gunnam" userId="f5d22189-7473-4d6b-ba39-3302b36b1566" providerId="ADAL" clId="{B8542280-FA18-4564-AF72-F242799D3897}" dt="2024-02-04T05:23:20.216" v="166" actId="26606"/>
          <ac:spMkLst>
            <pc:docMk/>
            <pc:sldMk cId="972763836" sldId="276"/>
            <ac:spMk id="21" creationId="{3629484E-3792-4B3D-89AD-7C8A1ED0E0D4}"/>
          </ac:spMkLst>
        </pc:spChg>
      </pc:sldChg>
      <pc:sldChg chg="addSp delSp modSp mod">
        <pc:chgData name="Shanmuk Kumar Gunnam" userId="f5d22189-7473-4d6b-ba39-3302b36b1566" providerId="ADAL" clId="{B8542280-FA18-4564-AF72-F242799D3897}" dt="2024-02-04T05:16:58.223" v="159" actId="1076"/>
        <pc:sldMkLst>
          <pc:docMk/>
          <pc:sldMk cId="3170384910" sldId="300"/>
        </pc:sldMkLst>
        <pc:picChg chg="del">
          <ac:chgData name="Shanmuk Kumar Gunnam" userId="f5d22189-7473-4d6b-ba39-3302b36b1566" providerId="ADAL" clId="{B8542280-FA18-4564-AF72-F242799D3897}" dt="2024-02-04T05:16:37.180" v="155" actId="478"/>
          <ac:picMkLst>
            <pc:docMk/>
            <pc:sldMk cId="3170384910" sldId="300"/>
            <ac:picMk id="4" creationId="{B12BE5ED-E07C-EC24-4318-96BCBF970D23}"/>
          </ac:picMkLst>
        </pc:picChg>
        <pc:picChg chg="add mod">
          <ac:chgData name="Shanmuk Kumar Gunnam" userId="f5d22189-7473-4d6b-ba39-3302b36b1566" providerId="ADAL" clId="{B8542280-FA18-4564-AF72-F242799D3897}" dt="2024-02-04T05:16:58.223" v="159" actId="1076"/>
          <ac:picMkLst>
            <pc:docMk/>
            <pc:sldMk cId="3170384910" sldId="300"/>
            <ac:picMk id="7" creationId="{A1A1896E-A56C-F7F4-300D-21CF885EC11E}"/>
          </ac:picMkLst>
        </pc:picChg>
      </pc:sldChg>
      <pc:sldChg chg="modSp mod">
        <pc:chgData name="Shanmuk Kumar Gunnam" userId="f5d22189-7473-4d6b-ba39-3302b36b1566" providerId="ADAL" clId="{B8542280-FA18-4564-AF72-F242799D3897}" dt="2024-02-04T16:59:29.826" v="228" actId="1076"/>
        <pc:sldMkLst>
          <pc:docMk/>
          <pc:sldMk cId="1147714018" sldId="301"/>
        </pc:sldMkLst>
        <pc:spChg chg="mod">
          <ac:chgData name="Shanmuk Kumar Gunnam" userId="f5d22189-7473-4d6b-ba39-3302b36b1566" providerId="ADAL" clId="{B8542280-FA18-4564-AF72-F242799D3897}" dt="2024-02-04T16:59:29.826" v="228" actId="1076"/>
          <ac:spMkLst>
            <pc:docMk/>
            <pc:sldMk cId="1147714018" sldId="301"/>
            <ac:spMk id="3" creationId="{A8EA4957-ADC6-5518-382E-3B277AE54E67}"/>
          </ac:spMkLst>
        </pc:spChg>
        <pc:spChg chg="mod">
          <ac:chgData name="Shanmuk Kumar Gunnam" userId="f5d22189-7473-4d6b-ba39-3302b36b1566" providerId="ADAL" clId="{B8542280-FA18-4564-AF72-F242799D3897}" dt="2024-02-04T16:59:25.090" v="227" actId="1076"/>
          <ac:spMkLst>
            <pc:docMk/>
            <pc:sldMk cId="1147714018" sldId="301"/>
            <ac:spMk id="4" creationId="{EC0E1F85-3D62-AD56-4C9C-18551971D0B6}"/>
          </ac:spMkLst>
        </pc:spChg>
        <pc:spChg chg="mod">
          <ac:chgData name="Shanmuk Kumar Gunnam" userId="f5d22189-7473-4d6b-ba39-3302b36b1566" providerId="ADAL" clId="{B8542280-FA18-4564-AF72-F242799D3897}" dt="2024-02-04T16:59:18.405" v="226" actId="1076"/>
          <ac:spMkLst>
            <pc:docMk/>
            <pc:sldMk cId="1147714018" sldId="301"/>
            <ac:spMk id="6" creationId="{F44F7359-4BFF-5D9A-5C13-169ED68DFFDD}"/>
          </ac:spMkLst>
        </pc:spChg>
      </pc:sldChg>
      <pc:sldChg chg="addSp modSp mod">
        <pc:chgData name="Shanmuk Kumar Gunnam" userId="f5d22189-7473-4d6b-ba39-3302b36b1566" providerId="ADAL" clId="{B8542280-FA18-4564-AF72-F242799D3897}" dt="2024-02-04T17:00:08.264" v="231" actId="1076"/>
        <pc:sldMkLst>
          <pc:docMk/>
          <pc:sldMk cId="3919556599" sldId="302"/>
        </pc:sldMkLst>
        <pc:spChg chg="add mod">
          <ac:chgData name="Shanmuk Kumar Gunnam" userId="f5d22189-7473-4d6b-ba39-3302b36b1566" providerId="ADAL" clId="{B8542280-FA18-4564-AF72-F242799D3897}" dt="2024-02-04T17:00:08.264" v="231" actId="1076"/>
          <ac:spMkLst>
            <pc:docMk/>
            <pc:sldMk cId="3919556599" sldId="302"/>
            <ac:spMk id="3" creationId="{0A33623A-E816-3E66-6D10-F8DCD9D8F35E}"/>
          </ac:spMkLst>
        </pc:spChg>
        <pc:spChg chg="add mod">
          <ac:chgData name="Shanmuk Kumar Gunnam" userId="f5d22189-7473-4d6b-ba39-3302b36b1566" providerId="ADAL" clId="{B8542280-FA18-4564-AF72-F242799D3897}" dt="2024-02-04T16:59:59.399" v="230" actId="1076"/>
          <ac:spMkLst>
            <pc:docMk/>
            <pc:sldMk cId="3919556599" sldId="302"/>
            <ac:spMk id="4" creationId="{4AC97CAA-D38C-E6E3-6FFC-34F80E012937}"/>
          </ac:spMkLst>
        </pc:spChg>
        <pc:spChg chg="add mod">
          <ac:chgData name="Shanmuk Kumar Gunnam" userId="f5d22189-7473-4d6b-ba39-3302b36b1566" providerId="ADAL" clId="{B8542280-FA18-4564-AF72-F242799D3897}" dt="2024-02-04T16:59:54.375" v="229" actId="1076"/>
          <ac:spMkLst>
            <pc:docMk/>
            <pc:sldMk cId="3919556599" sldId="302"/>
            <ac:spMk id="5" creationId="{8BDB5BA3-340E-F697-6086-966574F30FE6}"/>
          </ac:spMkLst>
        </pc:spChg>
      </pc:sldChg>
      <pc:sldChg chg="addSp modSp mod">
        <pc:chgData name="Shanmuk Kumar Gunnam" userId="f5d22189-7473-4d6b-ba39-3302b36b1566" providerId="ADAL" clId="{B8542280-FA18-4564-AF72-F242799D3897}" dt="2024-02-04T05:13:47.614" v="154" actId="20577"/>
        <pc:sldMkLst>
          <pc:docMk/>
          <pc:sldMk cId="1090042091" sldId="303"/>
        </pc:sldMkLst>
        <pc:spChg chg="add mod">
          <ac:chgData name="Shanmuk Kumar Gunnam" userId="f5d22189-7473-4d6b-ba39-3302b36b1566" providerId="ADAL" clId="{B8542280-FA18-4564-AF72-F242799D3897}" dt="2024-02-04T05:12:02.537" v="134" actId="14100"/>
          <ac:spMkLst>
            <pc:docMk/>
            <pc:sldMk cId="1090042091" sldId="303"/>
            <ac:spMk id="3" creationId="{0FAC56A1-BB92-5EC0-E9BE-F2921E4E78BA}"/>
          </ac:spMkLst>
        </pc:spChg>
        <pc:spChg chg="add mod">
          <ac:chgData name="Shanmuk Kumar Gunnam" userId="f5d22189-7473-4d6b-ba39-3302b36b1566" providerId="ADAL" clId="{B8542280-FA18-4564-AF72-F242799D3897}" dt="2024-02-04T05:13:47.614" v="154" actId="20577"/>
          <ac:spMkLst>
            <pc:docMk/>
            <pc:sldMk cId="1090042091" sldId="303"/>
            <ac:spMk id="4" creationId="{38F3CA46-E144-E936-BBA8-A6BF3C321401}"/>
          </ac:spMkLst>
        </pc:spChg>
      </pc:sldChg>
      <pc:sldChg chg="addSp delSp modSp new mod">
        <pc:chgData name="Shanmuk Kumar Gunnam" userId="f5d22189-7473-4d6b-ba39-3302b36b1566" providerId="ADAL" clId="{B8542280-FA18-4564-AF72-F242799D3897}" dt="2024-02-04T16:58:46.791" v="224" actId="20577"/>
        <pc:sldMkLst>
          <pc:docMk/>
          <pc:sldMk cId="310868348" sldId="304"/>
        </pc:sldMkLst>
        <pc:spChg chg="add del mod">
          <ac:chgData name="Shanmuk Kumar Gunnam" userId="f5d22189-7473-4d6b-ba39-3302b36b1566" providerId="ADAL" clId="{B8542280-FA18-4564-AF72-F242799D3897}" dt="2024-02-04T16:58:03.489" v="214"/>
          <ac:spMkLst>
            <pc:docMk/>
            <pc:sldMk cId="310868348" sldId="304"/>
            <ac:spMk id="3" creationId="{DD4BEB99-58A2-E577-823D-57CC47A94BDD}"/>
          </ac:spMkLst>
        </pc:spChg>
        <pc:spChg chg="add mod">
          <ac:chgData name="Shanmuk Kumar Gunnam" userId="f5d22189-7473-4d6b-ba39-3302b36b1566" providerId="ADAL" clId="{B8542280-FA18-4564-AF72-F242799D3897}" dt="2024-02-04T16:58:46.791" v="224" actId="20577"/>
          <ac:spMkLst>
            <pc:docMk/>
            <pc:sldMk cId="310868348" sldId="304"/>
            <ac:spMk id="4" creationId="{23FF4200-D8EA-8887-FB1A-89F696F8C56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0B92D7-4B1E-EBF8-5955-847665EE3341}"/>
              </a:ext>
            </a:extLst>
          </p:cNvPr>
          <p:cNvSpPr>
            <a:spLocks noGrp="1"/>
          </p:cNvSpPr>
          <p:nvPr>
            <p:ph type="sldNum" sz="quarter" idx="4"/>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394812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1524003" y="1999615"/>
            <a:ext cx="9144000" cy="1429385"/>
          </a:xfrm>
        </p:spPr>
        <p:txBody>
          <a:bodyPr vert="horz" lIns="91440" tIns="45720" rIns="91440" bIns="45720" rtlCol="0" anchor="ctr">
            <a:normAutofit/>
          </a:bodyPr>
          <a:lstStyle/>
          <a:p>
            <a:pPr algn="ctr">
              <a:lnSpc>
                <a:spcPct val="90000"/>
              </a:lnSpc>
            </a:pPr>
            <a:r>
              <a:rPr lang="en-US" sz="4400" kern="1200" dirty="0">
                <a:solidFill>
                  <a:schemeClr val="tx1"/>
                </a:solidFill>
                <a:latin typeface="+mj-lt"/>
                <a:ea typeface="+mj-ea"/>
                <a:cs typeface="+mj-cs"/>
              </a:rPr>
              <a:t>      DDL &amp; </a:t>
            </a:r>
            <a:r>
              <a:rPr lang="en-US" sz="4400" kern="1200" dirty="0">
                <a:solidFill>
                  <a:schemeClr val="tx1"/>
                </a:solidFill>
                <a:latin typeface="Calibri" panose="020F0502020204030204" pitchFamily="34" charset="0"/>
                <a:ea typeface="Calibri" panose="020F0502020204030204" pitchFamily="34" charset="0"/>
                <a:cs typeface="Calibri" panose="020F0502020204030204" pitchFamily="34" charset="0"/>
              </a:rPr>
              <a:t>DML</a:t>
            </a:r>
            <a:r>
              <a:rPr lang="en-US" sz="4400" kern="1200" dirty="0">
                <a:solidFill>
                  <a:schemeClr val="tx1"/>
                </a:solidFill>
                <a:latin typeface="+mj-lt"/>
                <a:ea typeface="+mj-ea"/>
                <a:cs typeface="+mj-cs"/>
              </a:rPr>
              <a:t> COMMANDS</a:t>
            </a:r>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a:xfrm>
            <a:off x="1966912" y="5645150"/>
            <a:ext cx="8258176" cy="631825"/>
          </a:xfrm>
        </p:spPr>
        <p:txBody>
          <a:bodyPr vert="horz" lIns="91440" tIns="45720" rIns="91440" bIns="45720" rtlCol="0" anchor="ctr">
            <a:normAutofit/>
          </a:bodyPr>
          <a:lstStyle/>
          <a:p>
            <a:pPr algn="ctr">
              <a:lnSpc>
                <a:spcPct val="90000"/>
              </a:lnSpc>
            </a:pPr>
            <a:r>
              <a:rPr lang="en-US" sz="2800" kern="1200">
                <a:solidFill>
                  <a:schemeClr val="tx1"/>
                </a:solidFill>
                <a:latin typeface="+mn-lt"/>
                <a:ea typeface="+mn-ea"/>
                <a:cs typeface="+mn-cs"/>
              </a:rPr>
              <a:t>February 5, 2024</a:t>
            </a:r>
          </a:p>
        </p:txBody>
      </p:sp>
      <p:sp>
        <p:nvSpPr>
          <p:cNvPr id="21" name="Rectangle 2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C782067-8208-5472-A571-6A39873C3105}"/>
              </a:ext>
            </a:extLst>
          </p:cNvPr>
          <p:cNvSpPr txBox="1"/>
          <p:nvPr/>
        </p:nvSpPr>
        <p:spPr>
          <a:xfrm>
            <a:off x="4433455" y="5108988"/>
            <a:ext cx="3805382" cy="369332"/>
          </a:xfrm>
          <a:prstGeom prst="rect">
            <a:avLst/>
          </a:prstGeom>
          <a:noFill/>
        </p:spPr>
        <p:txBody>
          <a:bodyPr wrap="square" rtlCol="0">
            <a:spAutoFit/>
          </a:bodyPr>
          <a:lstStyle/>
          <a:p>
            <a:r>
              <a:rPr lang="en-US" dirty="0"/>
              <a:t>By: Shanmuk Kumar Gunnam</a:t>
            </a:r>
          </a:p>
        </p:txBody>
      </p:sp>
    </p:spTree>
    <p:extLst>
      <p:ext uri="{BB962C8B-B14F-4D97-AF65-F5344CB8AC3E}">
        <p14:creationId xmlns:p14="http://schemas.microsoft.com/office/powerpoint/2010/main" val="97276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700"/>
                                        <p:tgtEl>
                                          <p:spTgt spid="10">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9"/>
                                        </p:tgtEl>
                                        <p:attrNameLst>
                                          <p:attrName>style.visibility</p:attrName>
                                        </p:attrNameLst>
                                      </p:cBhvr>
                                      <p:to>
                                        <p:strVal val="visible"/>
                                      </p:to>
                                    </p:set>
                                    <p:animEffect transition="in" filter="fade">
                                      <p:cBhvr>
                                        <p:cTn id="1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Slide Number Placeholder 1">
            <a:extLst>
              <a:ext uri="{FF2B5EF4-FFF2-40B4-BE49-F238E27FC236}">
                <a16:creationId xmlns:a16="http://schemas.microsoft.com/office/drawing/2014/main" id="{E28F1C6A-F388-F6C2-3FC5-B2D3389F16C9}"/>
              </a:ext>
            </a:extLst>
          </p:cNvPr>
          <p:cNvSpPr>
            <a:spLocks noGrp="1"/>
          </p:cNvSpPr>
          <p:nvPr>
            <p:ph type="sldNum" sz="quarter" idx="10"/>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rgbClr val="FFFFFF"/>
                </a:solidFill>
                <a:latin typeface="+mn-lt"/>
              </a:rPr>
              <a:pPr>
                <a:spcAft>
                  <a:spcPts val="600"/>
                </a:spcAft>
              </a:pPr>
              <a:t>3</a:t>
            </a:fld>
            <a:endParaRPr lang="en-US" sz="1200">
              <a:solidFill>
                <a:srgbClr val="FFFFFF"/>
              </a:solidFill>
              <a:latin typeface="+mn-lt"/>
            </a:endParaRPr>
          </a:p>
        </p:txBody>
      </p:sp>
      <p:sp>
        <p:nvSpPr>
          <p:cNvPr id="5" name="TextBox 4">
            <a:extLst>
              <a:ext uri="{FF2B5EF4-FFF2-40B4-BE49-F238E27FC236}">
                <a16:creationId xmlns:a16="http://schemas.microsoft.com/office/drawing/2014/main" id="{E155DA2D-2671-6C25-1E7E-23EE7C07FA9D}"/>
              </a:ext>
            </a:extLst>
          </p:cNvPr>
          <p:cNvSpPr txBox="1"/>
          <p:nvPr/>
        </p:nvSpPr>
        <p:spPr>
          <a:xfrm>
            <a:off x="230740" y="454795"/>
            <a:ext cx="3657600" cy="400110"/>
          </a:xfrm>
          <a:prstGeom prst="rect">
            <a:avLst/>
          </a:prstGeom>
          <a:noFill/>
        </p:spPr>
        <p:txBody>
          <a:bodyPr wrap="square" rtlCol="0">
            <a:spAutoFit/>
          </a:bodyPr>
          <a:lstStyle/>
          <a:p>
            <a:r>
              <a:rPr lang="en-US" sz="2000" b="1" dirty="0">
                <a:solidFill>
                  <a:schemeClr val="accent1"/>
                </a:solidFill>
              </a:rPr>
              <a:t>Types of SQL Commands</a:t>
            </a:r>
            <a:endParaRPr lang="en-IN" sz="2000" b="1" dirty="0">
              <a:solidFill>
                <a:schemeClr val="accent1"/>
              </a:solidFill>
            </a:endParaRPr>
          </a:p>
        </p:txBody>
      </p:sp>
      <p:pic>
        <p:nvPicPr>
          <p:cNvPr id="7" name="Picture 6" descr="A diagram of a data processing process&#10;&#10;Description automatically generated">
            <a:extLst>
              <a:ext uri="{FF2B5EF4-FFF2-40B4-BE49-F238E27FC236}">
                <a16:creationId xmlns:a16="http://schemas.microsoft.com/office/drawing/2014/main" id="{A1A1896E-A56C-F7F4-300D-21CF885EC11E}"/>
              </a:ext>
            </a:extLst>
          </p:cNvPr>
          <p:cNvPicPr>
            <a:picLocks noChangeAspect="1"/>
          </p:cNvPicPr>
          <p:nvPr/>
        </p:nvPicPr>
        <p:blipFill>
          <a:blip r:embed="rId2"/>
          <a:stretch>
            <a:fillRect/>
          </a:stretch>
        </p:blipFill>
        <p:spPr>
          <a:xfrm>
            <a:off x="4838411" y="320675"/>
            <a:ext cx="6191250" cy="6400800"/>
          </a:xfrm>
          <a:prstGeom prst="rect">
            <a:avLst/>
          </a:prstGeom>
        </p:spPr>
      </p:pic>
    </p:spTree>
    <p:extLst>
      <p:ext uri="{BB962C8B-B14F-4D97-AF65-F5344CB8AC3E}">
        <p14:creationId xmlns:p14="http://schemas.microsoft.com/office/powerpoint/2010/main" val="317038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72396C-572C-A7CF-689C-3D76C4D101E6}"/>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3" name="TextBox 2">
            <a:extLst>
              <a:ext uri="{FF2B5EF4-FFF2-40B4-BE49-F238E27FC236}">
                <a16:creationId xmlns:a16="http://schemas.microsoft.com/office/drawing/2014/main" id="{A8EA4957-ADC6-5518-382E-3B277AE54E67}"/>
              </a:ext>
            </a:extLst>
          </p:cNvPr>
          <p:cNvSpPr txBox="1"/>
          <p:nvPr/>
        </p:nvSpPr>
        <p:spPr>
          <a:xfrm>
            <a:off x="385892" y="703635"/>
            <a:ext cx="4337109" cy="461665"/>
          </a:xfrm>
          <a:prstGeom prst="rect">
            <a:avLst/>
          </a:prstGeom>
          <a:noFill/>
        </p:spPr>
        <p:txBody>
          <a:bodyPr wrap="square" rtlCol="0">
            <a:spAutoFit/>
          </a:bodyPr>
          <a:lstStyle/>
          <a:p>
            <a:pPr algn="just"/>
            <a:r>
              <a:rPr lang="en-IN" sz="2400" b="1" i="0" dirty="0">
                <a:solidFill>
                  <a:schemeClr val="accent1"/>
                </a:solidFill>
                <a:effectLst/>
                <a:latin typeface="erdana"/>
              </a:rPr>
              <a:t>Data Definition Language (DDL)</a:t>
            </a:r>
          </a:p>
        </p:txBody>
      </p:sp>
      <p:sp>
        <p:nvSpPr>
          <p:cNvPr id="4" name="TextBox 3">
            <a:extLst>
              <a:ext uri="{FF2B5EF4-FFF2-40B4-BE49-F238E27FC236}">
                <a16:creationId xmlns:a16="http://schemas.microsoft.com/office/drawing/2014/main" id="{EC0E1F85-3D62-AD56-4C9C-18551971D0B6}"/>
              </a:ext>
            </a:extLst>
          </p:cNvPr>
          <p:cNvSpPr txBox="1"/>
          <p:nvPr/>
        </p:nvSpPr>
        <p:spPr>
          <a:xfrm>
            <a:off x="385892" y="1419987"/>
            <a:ext cx="11174136"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inter-regular"/>
              </a:rPr>
              <a:t>DDL changes the structure of the table like creating a table, deleting a table, altering a table, etc.</a:t>
            </a:r>
          </a:p>
        </p:txBody>
      </p:sp>
      <p:sp>
        <p:nvSpPr>
          <p:cNvPr id="6" name="TextBox 5">
            <a:extLst>
              <a:ext uri="{FF2B5EF4-FFF2-40B4-BE49-F238E27FC236}">
                <a16:creationId xmlns:a16="http://schemas.microsoft.com/office/drawing/2014/main" id="{F44F7359-4BFF-5D9A-5C13-169ED68DFFDD}"/>
              </a:ext>
            </a:extLst>
          </p:cNvPr>
          <p:cNvSpPr txBox="1"/>
          <p:nvPr/>
        </p:nvSpPr>
        <p:spPr>
          <a:xfrm flipH="1">
            <a:off x="1057012" y="2298692"/>
            <a:ext cx="10708968" cy="3139321"/>
          </a:xfrm>
          <a:prstGeom prst="rect">
            <a:avLst/>
          </a:prstGeom>
          <a:noFill/>
        </p:spPr>
        <p:txBody>
          <a:bodyPr wrap="square" rtlCol="0">
            <a:spAutoFit/>
          </a:bodyPr>
          <a:lstStyle/>
          <a:p>
            <a:r>
              <a:rPr lang="en-US" b="1" i="0" u="sng"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CREATE:</a:t>
            </a: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It is used to create a new table in the database.</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Syntax:</a:t>
            </a:r>
          </a:p>
          <a:p>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CREATE TABLE TABLE_NAME (COLUMN_NAME DATATYPES[,....]); </a:t>
            </a:r>
            <a:endParaRPr lang="en-IN"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b="1" i="0" u="sng"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DROP:</a:t>
            </a:r>
            <a:r>
              <a:rPr lang="en-US" b="0" i="0" u="sng"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It is used to delete both the structure and record stored in the table.</a:t>
            </a:r>
          </a:p>
          <a:p>
            <a:endParaRPr lang="en-US"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333333"/>
                </a:solidFill>
                <a:latin typeface="Calibri" panose="020F0502020204030204" pitchFamily="34" charset="0"/>
                <a:ea typeface="Calibri" panose="020F0502020204030204" pitchFamily="34" charset="0"/>
                <a:cs typeface="Calibri" panose="020F0502020204030204" pitchFamily="34" charset="0"/>
              </a:rPr>
              <a:t>Syntax:</a:t>
            </a:r>
          </a:p>
          <a:p>
            <a:r>
              <a:rPr lang="en-IN" b="0" i="0" dirty="0">
                <a:solidFill>
                  <a:srgbClr val="000000"/>
                </a:solidFill>
                <a:effectLst/>
                <a:latin typeface="inter-regular"/>
              </a:rPr>
              <a:t>DROP TABLE table_name;  </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771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FE5145-A139-ED48-10A4-FE4A238BAA2F}"/>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
        <p:nvSpPr>
          <p:cNvPr id="4" name="TextBox 3">
            <a:extLst>
              <a:ext uri="{FF2B5EF4-FFF2-40B4-BE49-F238E27FC236}">
                <a16:creationId xmlns:a16="http://schemas.microsoft.com/office/drawing/2014/main" id="{23FF4200-D8EA-8887-FB1A-89F696F8C566}"/>
              </a:ext>
            </a:extLst>
          </p:cNvPr>
          <p:cNvSpPr txBox="1"/>
          <p:nvPr/>
        </p:nvSpPr>
        <p:spPr>
          <a:xfrm flipH="1">
            <a:off x="889233" y="981513"/>
            <a:ext cx="9836512" cy="3416320"/>
          </a:xfrm>
          <a:prstGeom prst="rect">
            <a:avLst/>
          </a:prstGeom>
          <a:noFill/>
        </p:spPr>
        <p:txBody>
          <a:bodyPr wrap="square" rtlCol="0">
            <a:spAutoFit/>
          </a:bodyPr>
          <a:lstStyle/>
          <a:p>
            <a:r>
              <a:rPr lang="en-US" b="1" i="0" u="sng"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ALTER:</a:t>
            </a:r>
            <a:r>
              <a:rPr lang="en-US" b="0" i="0" u="sng"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It is used to alter the structure of the database. This change could be either to modify the characteristics of an existing attribute or probably to add a new attribute.</a:t>
            </a:r>
          </a:p>
          <a:p>
            <a:endParaRPr lang="en-US"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r>
              <a:rPr lang="en-US"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Syntax:</a:t>
            </a:r>
          </a:p>
          <a:p>
            <a:pPr marL="285750" indent="-285750">
              <a:buFont typeface="Arial" panose="020B0604020202020204" pitchFamily="34" charset="0"/>
              <a:buChar char="•"/>
            </a:pPr>
            <a:r>
              <a:rPr lang="en-US" b="0" i="0" dirty="0">
                <a:solidFill>
                  <a:srgbClr val="000000"/>
                </a:solidFill>
                <a:effectLst/>
                <a:latin typeface="inter-regular"/>
              </a:rPr>
              <a:t>ALTER TABLE table_name ADD column_name COLUMN-definition;…………..(To Add the new Row).</a:t>
            </a:r>
            <a:endParaRPr lang="en-US"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000000"/>
                </a:solidFill>
                <a:effectLst/>
                <a:latin typeface="inter-regular"/>
              </a:rPr>
              <a:t>ALTER TABLE table_name MODIFY(column_definitions....); …………….(To modify the existing Row ).</a:t>
            </a:r>
          </a:p>
          <a:p>
            <a:endParaRPr lang="en-US" dirty="0">
              <a:solidFill>
                <a:srgbClr val="000000"/>
              </a:solidFill>
              <a:latin typeface="inter-regular"/>
              <a:ea typeface="Calibri" panose="020F0502020204030204" pitchFamily="34" charset="0"/>
              <a:cs typeface="Calibri" panose="020F0502020204030204" pitchFamily="34" charset="0"/>
            </a:endParaRPr>
          </a:p>
          <a:p>
            <a:r>
              <a:rPr lang="en-US" b="1" i="0" dirty="0">
                <a:solidFill>
                  <a:srgbClr val="333333"/>
                </a:solidFill>
                <a:effectLst/>
                <a:latin typeface="inter-bold"/>
              </a:rPr>
              <a:t> </a:t>
            </a:r>
            <a:r>
              <a:rPr lang="en-US" b="1" i="0" u="sng" dirty="0">
                <a:solidFill>
                  <a:srgbClr val="333333"/>
                </a:solidFill>
                <a:effectLst/>
                <a:latin typeface="inter-bold"/>
              </a:rPr>
              <a:t>TRUNCATE:</a:t>
            </a:r>
            <a:r>
              <a:rPr lang="en-US" b="0" i="0" u="sng" dirty="0">
                <a:solidFill>
                  <a:srgbClr val="333333"/>
                </a:solidFill>
                <a:effectLst/>
                <a:latin typeface="inter-regular"/>
              </a:rPr>
              <a:t> </a:t>
            </a:r>
            <a:r>
              <a:rPr lang="en-US" b="0" i="0" dirty="0">
                <a:solidFill>
                  <a:srgbClr val="333333"/>
                </a:solidFill>
                <a:effectLst/>
                <a:latin typeface="inter-regular"/>
              </a:rPr>
              <a:t>It is used to delete all the rows from the table and free the space containing the table.</a:t>
            </a:r>
          </a:p>
          <a:p>
            <a:endParaRPr lang="en-US" b="0" i="0" dirty="0">
              <a:solidFill>
                <a:srgbClr val="000000"/>
              </a:solidFill>
              <a:effectLst/>
              <a:latin typeface="inter-regular"/>
              <a:ea typeface="Calibri" panose="020F0502020204030204" pitchFamily="34" charset="0"/>
              <a:cs typeface="Calibri" panose="020F0502020204030204" pitchFamily="34" charset="0"/>
            </a:endParaRPr>
          </a:p>
          <a:p>
            <a:r>
              <a:rPr lang="en-US" b="1" dirty="0">
                <a:solidFill>
                  <a:srgbClr val="000000"/>
                </a:solidFill>
                <a:latin typeface="inter-regular"/>
                <a:ea typeface="Calibri" panose="020F0502020204030204" pitchFamily="34" charset="0"/>
                <a:cs typeface="Calibri" panose="020F0502020204030204" pitchFamily="34" charset="0"/>
              </a:rPr>
              <a:t>Syntax:</a:t>
            </a:r>
          </a:p>
          <a:p>
            <a:r>
              <a:rPr lang="en-IN" b="0" i="0" dirty="0">
                <a:solidFill>
                  <a:srgbClr val="000000"/>
                </a:solidFill>
                <a:effectLst/>
                <a:latin typeface="inter-regular"/>
              </a:rPr>
              <a:t>TRUNCATE TABLE table_name; </a:t>
            </a:r>
            <a:endPar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1086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4970AB-F9A1-E3F4-C14E-D6E858ECDB9F}"/>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
        <p:nvSpPr>
          <p:cNvPr id="3" name="TextBox 2">
            <a:extLst>
              <a:ext uri="{FF2B5EF4-FFF2-40B4-BE49-F238E27FC236}">
                <a16:creationId xmlns:a16="http://schemas.microsoft.com/office/drawing/2014/main" id="{0A33623A-E816-3E66-6D10-F8DCD9D8F35E}"/>
              </a:ext>
            </a:extLst>
          </p:cNvPr>
          <p:cNvSpPr txBox="1"/>
          <p:nvPr/>
        </p:nvSpPr>
        <p:spPr>
          <a:xfrm>
            <a:off x="478172" y="261395"/>
            <a:ext cx="6358856" cy="461665"/>
          </a:xfrm>
          <a:prstGeom prst="rect">
            <a:avLst/>
          </a:prstGeom>
          <a:noFill/>
        </p:spPr>
        <p:txBody>
          <a:bodyPr wrap="square" rtlCol="0">
            <a:spAutoFit/>
          </a:bodyPr>
          <a:lstStyle/>
          <a:p>
            <a:pPr algn="just"/>
            <a:r>
              <a:rPr lang="en-IN" sz="24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Data Manipulation Language(DML) COMMANDS</a:t>
            </a:r>
          </a:p>
        </p:txBody>
      </p:sp>
      <p:sp>
        <p:nvSpPr>
          <p:cNvPr id="4" name="TextBox 3">
            <a:extLst>
              <a:ext uri="{FF2B5EF4-FFF2-40B4-BE49-F238E27FC236}">
                <a16:creationId xmlns:a16="http://schemas.microsoft.com/office/drawing/2014/main" id="{4AC97CAA-D38C-E6E3-6FFC-34F80E012937}"/>
              </a:ext>
            </a:extLst>
          </p:cNvPr>
          <p:cNvSpPr txBox="1"/>
          <p:nvPr/>
        </p:nvSpPr>
        <p:spPr>
          <a:xfrm>
            <a:off x="478172" y="1113054"/>
            <a:ext cx="10406711" cy="369332"/>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DML commands are used to modify the database. It is responsible for all form of changes in the database.</a:t>
            </a:r>
          </a:p>
        </p:txBody>
      </p:sp>
      <p:sp>
        <p:nvSpPr>
          <p:cNvPr id="5" name="TextBox 4">
            <a:extLst>
              <a:ext uri="{FF2B5EF4-FFF2-40B4-BE49-F238E27FC236}">
                <a16:creationId xmlns:a16="http://schemas.microsoft.com/office/drawing/2014/main" id="{8BDB5BA3-340E-F697-6086-966574F30FE6}"/>
              </a:ext>
            </a:extLst>
          </p:cNvPr>
          <p:cNvSpPr txBox="1"/>
          <p:nvPr/>
        </p:nvSpPr>
        <p:spPr>
          <a:xfrm>
            <a:off x="755009" y="1877378"/>
            <a:ext cx="10645630" cy="4524315"/>
          </a:xfrm>
          <a:prstGeom prst="rect">
            <a:avLst/>
          </a:prstGeom>
          <a:noFill/>
        </p:spPr>
        <p:txBody>
          <a:bodyPr wrap="square" rtlCol="0">
            <a:spAutoFit/>
          </a:bodyPr>
          <a:lstStyle/>
          <a:p>
            <a:r>
              <a:rPr lang="en-US"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INSERT:</a:t>
            </a: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The INSERT statement is a SQL query. It is used to insert data into the row of a table.</a:t>
            </a:r>
          </a:p>
          <a:p>
            <a:endParaRPr lang="en-US"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333333"/>
                </a:solidFill>
                <a:latin typeface="Calibri" panose="020F0502020204030204" pitchFamily="34" charset="0"/>
                <a:ea typeface="Calibri" panose="020F0502020204030204" pitchFamily="34" charset="0"/>
                <a:cs typeface="Calibri" panose="020F0502020204030204" pitchFamily="34" charset="0"/>
              </a:rPr>
              <a:t>Syntax:</a:t>
            </a:r>
          </a:p>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INSERT INTO TABLE_NAME    </a:t>
            </a:r>
          </a:p>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(col1, col2, col3,.... col N)  </a:t>
            </a:r>
          </a:p>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VALUES (value1, value2, value3, .... valueN); </a:t>
            </a:r>
          </a:p>
          <a:p>
            <a:pPr algn="just"/>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r>
              <a:rPr lang="en-US"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UPDATE:</a:t>
            </a: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This command is used to update or modify the value of a column in the table.</a:t>
            </a:r>
          </a:p>
          <a:p>
            <a:pPr algn="just"/>
            <a:endParaRPr lang="en-US"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algn="just"/>
            <a:r>
              <a:rPr lang="en-US"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Syntax:</a:t>
            </a:r>
            <a:endPar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UPDATE table_name SET [column_name1= value1,...column_nameN = valueN] [WHERE CONDITION]</a:t>
            </a:r>
          </a:p>
          <a:p>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DELETE:</a:t>
            </a: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It is used to remove one or more row from a table.</a:t>
            </a: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Syntax:</a:t>
            </a:r>
          </a:p>
          <a:p>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DELETE FROM table_name [WHERE condition];</a:t>
            </a:r>
          </a:p>
        </p:txBody>
      </p:sp>
    </p:spTree>
    <p:extLst>
      <p:ext uri="{BB962C8B-B14F-4D97-AF65-F5344CB8AC3E}">
        <p14:creationId xmlns:p14="http://schemas.microsoft.com/office/powerpoint/2010/main" val="391955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550A-1E62-19C7-8F0A-60BBB8235C53}"/>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
        <p:nvSpPr>
          <p:cNvPr id="3" name="TextBox 2">
            <a:extLst>
              <a:ext uri="{FF2B5EF4-FFF2-40B4-BE49-F238E27FC236}">
                <a16:creationId xmlns:a16="http://schemas.microsoft.com/office/drawing/2014/main" id="{0FAC56A1-BB92-5EC0-E9BE-F2921E4E78BA}"/>
              </a:ext>
            </a:extLst>
          </p:cNvPr>
          <p:cNvSpPr txBox="1"/>
          <p:nvPr/>
        </p:nvSpPr>
        <p:spPr>
          <a:xfrm>
            <a:off x="964734" y="419450"/>
            <a:ext cx="5897460" cy="461665"/>
          </a:xfrm>
          <a:prstGeom prst="rect">
            <a:avLst/>
          </a:prstGeom>
          <a:noFill/>
        </p:spPr>
        <p:txBody>
          <a:bodyPr wrap="square" rtlCol="0">
            <a:spAutoFit/>
          </a:bodyPr>
          <a:lstStyle/>
          <a:p>
            <a:r>
              <a:rPr lang="en-IN" sz="2400" b="1" i="0" dirty="0">
                <a:solidFill>
                  <a:schemeClr val="accent1"/>
                </a:solidFill>
                <a:effectLst/>
                <a:latin typeface="erdana"/>
              </a:rPr>
              <a:t>Data Query Language(DQL) COMMAND</a:t>
            </a:r>
          </a:p>
        </p:txBody>
      </p:sp>
      <p:sp>
        <p:nvSpPr>
          <p:cNvPr id="4" name="TextBox 3">
            <a:extLst>
              <a:ext uri="{FF2B5EF4-FFF2-40B4-BE49-F238E27FC236}">
                <a16:creationId xmlns:a16="http://schemas.microsoft.com/office/drawing/2014/main" id="{38F3CA46-E144-E936-BBA8-A6BF3C321401}"/>
              </a:ext>
            </a:extLst>
          </p:cNvPr>
          <p:cNvSpPr txBox="1"/>
          <p:nvPr/>
        </p:nvSpPr>
        <p:spPr>
          <a:xfrm flipH="1">
            <a:off x="1119510" y="1526796"/>
            <a:ext cx="8905334" cy="2585323"/>
          </a:xfrm>
          <a:prstGeom prst="rect">
            <a:avLst/>
          </a:prstGeom>
          <a:noFill/>
        </p:spPr>
        <p:txBody>
          <a:bodyPr wrap="square" rtlCol="0">
            <a:spAutoFit/>
          </a:bodyPr>
          <a:lstStyle/>
          <a:p>
            <a:r>
              <a:rPr lang="en-US"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SELECT:</a:t>
            </a: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This is the same as the projection operation of relational algebra. It is used to select the attribute based on the condition described by WHERE clause.</a:t>
            </a:r>
          </a:p>
          <a:p>
            <a:endParaRPr lang="en-US"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333333"/>
                </a:solidFill>
                <a:latin typeface="Calibri" panose="020F0502020204030204" pitchFamily="34" charset="0"/>
                <a:ea typeface="Calibri" panose="020F0502020204030204" pitchFamily="34" charset="0"/>
                <a:cs typeface="Calibri" panose="020F0502020204030204" pitchFamily="34" charset="0"/>
              </a:rPr>
              <a:t>Syntax:</a:t>
            </a:r>
          </a:p>
          <a:p>
            <a:pPr algn="just"/>
            <a:r>
              <a:rPr lang="en-US" b="0" i="0" dirty="0">
                <a:solidFill>
                  <a:srgbClr val="000000"/>
                </a:solidFill>
                <a:effectLst/>
                <a:latin typeface="inter-regular"/>
              </a:rPr>
              <a:t>SELECT expressions    </a:t>
            </a:r>
          </a:p>
          <a:p>
            <a:pPr algn="just"/>
            <a:r>
              <a:rPr lang="en-US" b="0" i="0" dirty="0">
                <a:solidFill>
                  <a:srgbClr val="000000"/>
                </a:solidFill>
                <a:effectLst/>
                <a:latin typeface="inter-regular"/>
              </a:rPr>
              <a:t>FROM TABLES    </a:t>
            </a:r>
          </a:p>
          <a:p>
            <a:pPr algn="just"/>
            <a:r>
              <a:rPr lang="en-US" b="0" i="0" dirty="0">
                <a:solidFill>
                  <a:srgbClr val="000000"/>
                </a:solidFill>
                <a:effectLst/>
                <a:latin typeface="inter-regular"/>
              </a:rPr>
              <a:t>WHERE conditions; </a:t>
            </a:r>
          </a:p>
          <a:p>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04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399</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8</vt:i4>
      </vt:variant>
    </vt:vector>
  </HeadingPairs>
  <TitlesOfParts>
    <vt:vector size="26" baseType="lpstr">
      <vt:lpstr>Arial</vt:lpstr>
      <vt:lpstr>Calibri</vt:lpstr>
      <vt:lpstr>erdana</vt:lpstr>
      <vt:lpstr>Futura Next Book</vt:lpstr>
      <vt:lpstr>Futura Next DemiBold</vt:lpstr>
      <vt:lpstr>Futura Next Medium</vt:lpstr>
      <vt:lpstr>inter-bold</vt:lpstr>
      <vt:lpstr>inter-regular</vt:lpstr>
      <vt:lpstr>Minion Pro</vt:lpstr>
      <vt:lpstr>Wingdings</vt:lpstr>
      <vt:lpstr>Brand Mark</vt:lpstr>
      <vt:lpstr>Cover</vt:lpstr>
      <vt:lpstr>Agenda</vt:lpstr>
      <vt:lpstr>Divider</vt:lpstr>
      <vt:lpstr>Quote</vt:lpstr>
      <vt:lpstr>Voice</vt:lpstr>
      <vt:lpstr>Content</vt:lpstr>
      <vt:lpstr>Back Cover</vt:lpstr>
      <vt:lpstr>PowerPoint Presentation</vt:lpstr>
      <vt:lpstr>      DDL &amp; DML COMMANDS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Shanmuk Kumar Gunnam</cp:lastModifiedBy>
  <cp:revision>323</cp:revision>
  <dcterms:created xsi:type="dcterms:W3CDTF">2018-11-16T01:56:21Z</dcterms:created>
  <dcterms:modified xsi:type="dcterms:W3CDTF">2024-02-04T17:00:19Z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nilsaini</vt:lpwstr>
  </property>
  <property fmtid="{D5CDD505-2E9C-101B-9397-08002B2CF9AE}" pid="5" name="Jive_VersionGuid">
    <vt:lpwstr>6f690e84-c1be-4313-bab2-227353a5d8e1</vt:lpwstr>
  </property>
  <property fmtid="{D5CDD505-2E9C-101B-9397-08002B2CF9AE}" pid="6" name="Offisync_UpdateToken">
    <vt:lpwstr>8</vt:lpwstr>
  </property>
  <property fmtid="{D5CDD505-2E9C-101B-9397-08002B2CF9AE}" pid="7" name="Offisync_ProviderInitializationData">
    <vt:lpwstr>https://vox.publicissapient.com</vt:lpwstr>
  </property>
</Properties>
</file>