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60" r:id="rId7"/>
    <p:sldId id="263" r:id="rId8"/>
    <p:sldId id="258" r:id="rId9"/>
    <p:sldId id="25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Driver and urban traffic  monitoring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1.</a:t>
            </a:r>
            <a:r>
              <a:rPr lang="en-US" b="1" dirty="0"/>
              <a:t>Vignesh.S </a:t>
            </a:r>
          </a:p>
          <a:p>
            <a:r>
              <a:rPr lang="en-US" dirty="0"/>
              <a:t>(20BCE1782)</a:t>
            </a:r>
          </a:p>
          <a:p>
            <a:endParaRPr lang="en-US" dirty="0"/>
          </a:p>
          <a:p>
            <a:pPr algn="l"/>
            <a:r>
              <a:rPr lang="en-US" dirty="0"/>
              <a:t>2.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 NIKHIL VAIDHYANATHAN G </a:t>
            </a:r>
            <a:r>
              <a:rPr lang="en-IN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IN" b="0" i="0" dirty="0">
                <a:effectLst/>
                <a:latin typeface="Segoe UI" panose="020B0502040204020203" pitchFamily="34" charset="0"/>
              </a:rPr>
              <a:t>20BCE1898</a:t>
            </a:r>
            <a:r>
              <a:rPr lang="en-IN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l"/>
            <a:endParaRPr lang="en-IN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dirty="0">
                <a:solidFill>
                  <a:srgbClr val="252424"/>
                </a:solidFill>
                <a:latin typeface="Segoe UI" panose="020B0502040204020203" pitchFamily="34" charset="0"/>
              </a:rPr>
              <a:t>3.</a:t>
            </a:r>
            <a:r>
              <a:rPr lang="en-IN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 SHANMUKAPRIYA K</a:t>
            </a:r>
          </a:p>
          <a:p>
            <a:pPr algn="l"/>
            <a:r>
              <a:rPr lang="en-IN" b="0" i="0" dirty="0">
                <a:effectLst/>
                <a:latin typeface="Segoe UI" panose="020B0502040204020203" pitchFamily="34" charset="0"/>
              </a:rPr>
              <a:t>20BCE1803</a:t>
            </a:r>
          </a:p>
          <a:p>
            <a:pPr algn="l"/>
            <a:endParaRPr lang="en-IN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br>
              <a:rPr lang="en-IN" dirty="0"/>
            </a:b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Changes in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602" y="2238703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No changes in abstract and the project will be implemented as per the abstracts submitted in review 1</a:t>
            </a:r>
          </a:p>
        </p:txBody>
      </p:sp>
    </p:spTree>
    <p:extLst>
      <p:ext uri="{BB962C8B-B14F-4D97-AF65-F5344CB8AC3E}">
        <p14:creationId xmlns:p14="http://schemas.microsoft.com/office/powerpoint/2010/main" val="3129113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602" y="2238703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AutoNum type="arabicPeriod"/>
            </a:pPr>
            <a:r>
              <a:rPr lang="en-US" sz="1200" b="1" dirty="0"/>
              <a:t>Coding</a:t>
            </a:r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  <a:p>
            <a:pPr>
              <a:lnSpc>
                <a:spcPct val="100000"/>
              </a:lnSpc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98D53-33D5-4F1D-81A1-20C570F0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11" y="2613235"/>
            <a:ext cx="3890285" cy="2099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E6B59-F3C7-483B-901A-47FF1147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990" y="2613234"/>
            <a:ext cx="3839689" cy="2099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F1C0C5-2F9C-4AC0-8A94-DFF6FCD34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11" y="4819418"/>
            <a:ext cx="3771876" cy="193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602" y="2238703"/>
            <a:ext cx="7454077" cy="35897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2.Hardware: </a:t>
            </a:r>
          </a:p>
          <a:p>
            <a:pPr>
              <a:lnSpc>
                <a:spcPct val="100000"/>
              </a:lnSpc>
            </a:pPr>
            <a:r>
              <a:rPr lang="en-US" sz="1200" i="1" dirty="0"/>
              <a:t>ESP32 CAMERA </a:t>
            </a:r>
          </a:p>
          <a:p>
            <a:pPr>
              <a:lnSpc>
                <a:spcPct val="100000"/>
              </a:lnSpc>
            </a:pPr>
            <a:r>
              <a:rPr lang="en-US" sz="1200" i="1" dirty="0"/>
              <a:t>PHONE CAMERA (ANDROID PHONE)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/>
              <a:t>3. SOFTWARE</a:t>
            </a:r>
          </a:p>
          <a:p>
            <a:pPr>
              <a:lnSpc>
                <a:spcPct val="100000"/>
              </a:lnSpc>
            </a:pPr>
            <a:r>
              <a:rPr lang="en-US" sz="1200" i="1" dirty="0"/>
              <a:t>VS CODE</a:t>
            </a:r>
          </a:p>
          <a:p>
            <a:pPr>
              <a:lnSpc>
                <a:spcPct val="100000"/>
              </a:lnSpc>
            </a:pPr>
            <a:r>
              <a:rPr lang="en-US" sz="1200" i="1" dirty="0"/>
              <a:t>GOOGLE COLAB</a:t>
            </a:r>
          </a:p>
          <a:p>
            <a:pPr>
              <a:lnSpc>
                <a:spcPct val="100000"/>
              </a:lnSpc>
            </a:pPr>
            <a:endParaRPr lang="en-US" sz="1200" b="1" dirty="0"/>
          </a:p>
          <a:p>
            <a:pPr>
              <a:lnSpc>
                <a:spcPct val="100000"/>
              </a:lnSpc>
              <a:buAutoNum type="arabicPeriod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3388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4" y="292347"/>
            <a:ext cx="7062297" cy="983560"/>
          </a:xfrm>
        </p:spPr>
        <p:txBody>
          <a:bodyPr>
            <a:normAutofit/>
          </a:bodyPr>
          <a:lstStyle/>
          <a:p>
            <a:r>
              <a:rPr lang="en-US" dirty="0"/>
              <a:t>WORKING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663" y="1568254"/>
            <a:ext cx="7454077" cy="402447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problem can be solve by using the transfer learning technique in deep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AF050-44FF-46AE-A9F3-7D53CD1AB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19" y="2305493"/>
            <a:ext cx="7612912" cy="40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5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075" y="1766677"/>
            <a:ext cx="7984864" cy="42365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1600" dirty="0"/>
              <a:t>Detection of distraction due to </a:t>
            </a:r>
            <a:r>
              <a:rPr lang="en-IN" sz="1600" dirty="0" err="1"/>
              <a:t>cellphone</a:t>
            </a:r>
            <a:r>
              <a:rPr lang="en-IN" sz="1600" dirty="0"/>
              <a:t> is achieved using </a:t>
            </a:r>
            <a:r>
              <a:rPr lang="en-IN" sz="1600" dirty="0" err="1"/>
              <a:t>opencv</a:t>
            </a:r>
            <a:r>
              <a:rPr lang="en-IN" sz="1600" dirty="0"/>
              <a:t> library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F5D7-5182-4965-8F83-DEC645E5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27" y="2983881"/>
            <a:ext cx="6766959" cy="286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075" y="1766677"/>
            <a:ext cx="7984864" cy="42365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Vignesh s.- 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Attempt to Implement  using convolutional neural networks (CNN)</a:t>
            </a:r>
          </a:p>
          <a:p>
            <a:pPr>
              <a:lnSpc>
                <a:spcPct val="100000"/>
              </a:lnSpc>
            </a:pPr>
            <a:r>
              <a:rPr lang="en-US" sz="1600" i="1" dirty="0"/>
              <a:t>Creating an interface using phone camera by integrating with code from the local machine</a:t>
            </a: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Nikhil: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Attempt to Implement  using convolutional neural networks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SHANMUKAPRIYA K:</a:t>
            </a:r>
          </a:p>
          <a:p>
            <a:pPr>
              <a:lnSpc>
                <a:spcPct val="100000"/>
              </a:lnSpc>
            </a:pPr>
            <a:r>
              <a:rPr lang="en-IN" sz="1600" i="1" dirty="0">
                <a:solidFill>
                  <a:srgbClr val="252424"/>
                </a:solidFill>
                <a:latin typeface="Segoe UI" panose="020B0502040204020203" pitchFamily="34" charset="0"/>
              </a:rPr>
              <a:t>Implementation using </a:t>
            </a:r>
            <a:r>
              <a:rPr lang="en-IN" sz="1600" i="1" dirty="0" err="1">
                <a:solidFill>
                  <a:srgbClr val="252424"/>
                </a:solidFill>
                <a:latin typeface="Segoe UI" panose="020B0502040204020203" pitchFamily="34" charset="0"/>
              </a:rPr>
              <a:t>opencv</a:t>
            </a:r>
            <a:endParaRPr lang="en-IN" sz="1600" i="1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5226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075" y="292347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REMAINING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075" y="1766677"/>
            <a:ext cx="7984864" cy="42365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Vignesh s and Nikhil.-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Implementing using transfer learning (a deep learning technique)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600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SHANMUKAPRIYA K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Deciding and implementing a more effective interface by choosing between esp32 camera and an android phone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101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180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Vapor Trail</vt:lpstr>
      <vt:lpstr>Driver and urban traffic  monitoring system</vt:lpstr>
      <vt:lpstr>Changes in abstract</vt:lpstr>
      <vt:lpstr>Project status</vt:lpstr>
      <vt:lpstr>Project status</vt:lpstr>
      <vt:lpstr>WORKING MODEL</vt:lpstr>
      <vt:lpstr>DEMO</vt:lpstr>
      <vt:lpstr>CONTRIBUTIONS</vt:lpstr>
      <vt:lpstr>REMAINING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2022-08-16T03:50:31Z</dcterms:created>
  <dcterms:modified xsi:type="dcterms:W3CDTF">2022-10-30T15:58:54Z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