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media/image2.jpeg" ContentType="image/jpeg"/>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419100" rtl="0" fontAlgn="auto" latinLnBrk="0" hangingPunct="0">
      <a:lnSpc>
        <a:spcPct val="80000"/>
      </a:lnSpc>
      <a:spcBef>
        <a:spcPts val="300"/>
      </a:spcBef>
      <a:spcAft>
        <a:spcPts val="0"/>
      </a:spcAft>
      <a:buClrTx/>
      <a:buSzTx/>
      <a:buFontTx/>
      <a:buNone/>
      <a:tabLst>
        <a:tab pos="584200" algn="l"/>
      </a:tabLst>
      <a:defRPr b="0" baseline="0" cap="none" i="0" spc="-16" strike="noStrike" sz="1600" u="none" kumimoji="0" normalizeH="0">
        <a:ln>
          <a:noFill/>
        </a:ln>
        <a:solidFill>
          <a:srgbClr val="000000"/>
        </a:solidFill>
        <a:effectLst/>
        <a:uFillTx/>
        <a:latin typeface="Graphik Compact Regular"/>
        <a:ea typeface="Graphik Compact Regular"/>
        <a:cs typeface="Graphik Compact Regular"/>
        <a:sym typeface="Graphik Compact Regular"/>
      </a:defRPr>
    </a:lvl1pPr>
    <a:lvl2pPr marL="0" marR="0" indent="457200" algn="ctr" defTabSz="419100" rtl="0" fontAlgn="auto" latinLnBrk="0" hangingPunct="0">
      <a:lnSpc>
        <a:spcPct val="80000"/>
      </a:lnSpc>
      <a:spcBef>
        <a:spcPts val="300"/>
      </a:spcBef>
      <a:spcAft>
        <a:spcPts val="0"/>
      </a:spcAft>
      <a:buClrTx/>
      <a:buSzTx/>
      <a:buFontTx/>
      <a:buNone/>
      <a:tabLst>
        <a:tab pos="584200" algn="l"/>
      </a:tabLst>
      <a:defRPr b="0" baseline="0" cap="none" i="0" spc="-16" strike="noStrike" sz="1600" u="none" kumimoji="0" normalizeH="0">
        <a:ln>
          <a:noFill/>
        </a:ln>
        <a:solidFill>
          <a:srgbClr val="000000"/>
        </a:solidFill>
        <a:effectLst/>
        <a:uFillTx/>
        <a:latin typeface="Graphik Compact Regular"/>
        <a:ea typeface="Graphik Compact Regular"/>
        <a:cs typeface="Graphik Compact Regular"/>
        <a:sym typeface="Graphik Compact Regular"/>
      </a:defRPr>
    </a:lvl2pPr>
    <a:lvl3pPr marL="0" marR="0" indent="914400" algn="ctr" defTabSz="419100" rtl="0" fontAlgn="auto" latinLnBrk="0" hangingPunct="0">
      <a:lnSpc>
        <a:spcPct val="80000"/>
      </a:lnSpc>
      <a:spcBef>
        <a:spcPts val="300"/>
      </a:spcBef>
      <a:spcAft>
        <a:spcPts val="0"/>
      </a:spcAft>
      <a:buClrTx/>
      <a:buSzTx/>
      <a:buFontTx/>
      <a:buNone/>
      <a:tabLst>
        <a:tab pos="584200" algn="l"/>
      </a:tabLst>
      <a:defRPr b="0" baseline="0" cap="none" i="0" spc="-16" strike="noStrike" sz="1600" u="none" kumimoji="0" normalizeH="0">
        <a:ln>
          <a:noFill/>
        </a:ln>
        <a:solidFill>
          <a:srgbClr val="000000"/>
        </a:solidFill>
        <a:effectLst/>
        <a:uFillTx/>
        <a:latin typeface="Graphik Compact Regular"/>
        <a:ea typeface="Graphik Compact Regular"/>
        <a:cs typeface="Graphik Compact Regular"/>
        <a:sym typeface="Graphik Compact Regular"/>
      </a:defRPr>
    </a:lvl3pPr>
    <a:lvl4pPr marL="0" marR="0" indent="1371600" algn="ctr" defTabSz="419100" rtl="0" fontAlgn="auto" latinLnBrk="0" hangingPunct="0">
      <a:lnSpc>
        <a:spcPct val="80000"/>
      </a:lnSpc>
      <a:spcBef>
        <a:spcPts val="300"/>
      </a:spcBef>
      <a:spcAft>
        <a:spcPts val="0"/>
      </a:spcAft>
      <a:buClrTx/>
      <a:buSzTx/>
      <a:buFontTx/>
      <a:buNone/>
      <a:tabLst>
        <a:tab pos="584200" algn="l"/>
      </a:tabLst>
      <a:defRPr b="0" baseline="0" cap="none" i="0" spc="-16" strike="noStrike" sz="1600" u="none" kumimoji="0" normalizeH="0">
        <a:ln>
          <a:noFill/>
        </a:ln>
        <a:solidFill>
          <a:srgbClr val="000000"/>
        </a:solidFill>
        <a:effectLst/>
        <a:uFillTx/>
        <a:latin typeface="Graphik Compact Regular"/>
        <a:ea typeface="Graphik Compact Regular"/>
        <a:cs typeface="Graphik Compact Regular"/>
        <a:sym typeface="Graphik Compact Regular"/>
      </a:defRPr>
    </a:lvl4pPr>
    <a:lvl5pPr marL="0" marR="0" indent="1828800" algn="ctr" defTabSz="419100" rtl="0" fontAlgn="auto" latinLnBrk="0" hangingPunct="0">
      <a:lnSpc>
        <a:spcPct val="80000"/>
      </a:lnSpc>
      <a:spcBef>
        <a:spcPts val="300"/>
      </a:spcBef>
      <a:spcAft>
        <a:spcPts val="0"/>
      </a:spcAft>
      <a:buClrTx/>
      <a:buSzTx/>
      <a:buFontTx/>
      <a:buNone/>
      <a:tabLst>
        <a:tab pos="584200" algn="l"/>
      </a:tabLst>
      <a:defRPr b="0" baseline="0" cap="none" i="0" spc="-16" strike="noStrike" sz="1600" u="none" kumimoji="0" normalizeH="0">
        <a:ln>
          <a:noFill/>
        </a:ln>
        <a:solidFill>
          <a:srgbClr val="000000"/>
        </a:solidFill>
        <a:effectLst/>
        <a:uFillTx/>
        <a:latin typeface="Graphik Compact Regular"/>
        <a:ea typeface="Graphik Compact Regular"/>
        <a:cs typeface="Graphik Compact Regular"/>
        <a:sym typeface="Graphik Compact Regular"/>
      </a:defRPr>
    </a:lvl5pPr>
    <a:lvl6pPr marL="0" marR="0" indent="2286000" algn="ctr" defTabSz="419100" rtl="0" fontAlgn="auto" latinLnBrk="0" hangingPunct="0">
      <a:lnSpc>
        <a:spcPct val="80000"/>
      </a:lnSpc>
      <a:spcBef>
        <a:spcPts val="300"/>
      </a:spcBef>
      <a:spcAft>
        <a:spcPts val="0"/>
      </a:spcAft>
      <a:buClrTx/>
      <a:buSzTx/>
      <a:buFontTx/>
      <a:buNone/>
      <a:tabLst>
        <a:tab pos="584200" algn="l"/>
      </a:tabLst>
      <a:defRPr b="0" baseline="0" cap="none" i="0" spc="-16" strike="noStrike" sz="1600" u="none" kumimoji="0" normalizeH="0">
        <a:ln>
          <a:noFill/>
        </a:ln>
        <a:solidFill>
          <a:srgbClr val="000000"/>
        </a:solidFill>
        <a:effectLst/>
        <a:uFillTx/>
        <a:latin typeface="Graphik Compact Regular"/>
        <a:ea typeface="Graphik Compact Regular"/>
        <a:cs typeface="Graphik Compact Regular"/>
        <a:sym typeface="Graphik Compact Regular"/>
      </a:defRPr>
    </a:lvl6pPr>
    <a:lvl7pPr marL="0" marR="0" indent="2743200" algn="ctr" defTabSz="419100" rtl="0" fontAlgn="auto" latinLnBrk="0" hangingPunct="0">
      <a:lnSpc>
        <a:spcPct val="80000"/>
      </a:lnSpc>
      <a:spcBef>
        <a:spcPts val="300"/>
      </a:spcBef>
      <a:spcAft>
        <a:spcPts val="0"/>
      </a:spcAft>
      <a:buClrTx/>
      <a:buSzTx/>
      <a:buFontTx/>
      <a:buNone/>
      <a:tabLst>
        <a:tab pos="584200" algn="l"/>
      </a:tabLst>
      <a:defRPr b="0" baseline="0" cap="none" i="0" spc="-16" strike="noStrike" sz="1600" u="none" kumimoji="0" normalizeH="0">
        <a:ln>
          <a:noFill/>
        </a:ln>
        <a:solidFill>
          <a:srgbClr val="000000"/>
        </a:solidFill>
        <a:effectLst/>
        <a:uFillTx/>
        <a:latin typeface="Graphik Compact Regular"/>
        <a:ea typeface="Graphik Compact Regular"/>
        <a:cs typeface="Graphik Compact Regular"/>
        <a:sym typeface="Graphik Compact Regular"/>
      </a:defRPr>
    </a:lvl7pPr>
    <a:lvl8pPr marL="0" marR="0" indent="3200400" algn="ctr" defTabSz="419100" rtl="0" fontAlgn="auto" latinLnBrk="0" hangingPunct="0">
      <a:lnSpc>
        <a:spcPct val="80000"/>
      </a:lnSpc>
      <a:spcBef>
        <a:spcPts val="300"/>
      </a:spcBef>
      <a:spcAft>
        <a:spcPts val="0"/>
      </a:spcAft>
      <a:buClrTx/>
      <a:buSzTx/>
      <a:buFontTx/>
      <a:buNone/>
      <a:tabLst>
        <a:tab pos="584200" algn="l"/>
      </a:tabLst>
      <a:defRPr b="0" baseline="0" cap="none" i="0" spc="-16" strike="noStrike" sz="1600" u="none" kumimoji="0" normalizeH="0">
        <a:ln>
          <a:noFill/>
        </a:ln>
        <a:solidFill>
          <a:srgbClr val="000000"/>
        </a:solidFill>
        <a:effectLst/>
        <a:uFillTx/>
        <a:latin typeface="Graphik Compact Regular"/>
        <a:ea typeface="Graphik Compact Regular"/>
        <a:cs typeface="Graphik Compact Regular"/>
        <a:sym typeface="Graphik Compact Regular"/>
      </a:defRPr>
    </a:lvl8pPr>
    <a:lvl9pPr marL="0" marR="0" indent="3657600" algn="ctr" defTabSz="419100" rtl="0" fontAlgn="auto" latinLnBrk="0" hangingPunct="0">
      <a:lnSpc>
        <a:spcPct val="80000"/>
      </a:lnSpc>
      <a:spcBef>
        <a:spcPts val="300"/>
      </a:spcBef>
      <a:spcAft>
        <a:spcPts val="0"/>
      </a:spcAft>
      <a:buClrTx/>
      <a:buSzTx/>
      <a:buFontTx/>
      <a:buNone/>
      <a:tabLst>
        <a:tab pos="584200" algn="l"/>
      </a:tabLst>
      <a:defRPr b="0" baseline="0" cap="none" i="0" spc="-16" strike="noStrike" sz="1600" u="none" kumimoji="0" normalizeH="0">
        <a:ln>
          <a:noFill/>
        </a:ln>
        <a:solidFill>
          <a:srgbClr val="000000"/>
        </a:solidFill>
        <a:effectLst/>
        <a:uFillTx/>
        <a:latin typeface="Graphik Compact Regular"/>
        <a:ea typeface="Graphik Compact Regular"/>
        <a:cs typeface="Graphik Compact Regular"/>
        <a:sym typeface="Graphik Compac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4"/>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EFA07"/>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254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no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254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chemeClr val="accent4">
              <a:hueOff val="3712597"/>
              <a:satOff val="-23099"/>
              <a:lumOff val="5802"/>
            </a:schemeClr>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5E5E5E"/>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9BCEF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5E5E5E"/>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5E5E5E"/>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2871FF"/>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FFFF"/>
          </a:solid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D1F6"/>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E7FE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D5D5D5"/>
          </a:solidFill>
        </a:fill>
      </a:tcStyle>
    </a:wholeTbl>
    <a:band2H>
      <a:tcTxStyle b="def" i="def"/>
      <a:tcStyle>
        <a:tcBdr/>
        <a:fill>
          <a:solidFill>
            <a:srgbClr val="EAEAEA"/>
          </a:solidFill>
        </a:fill>
      </a:tcStyle>
    </a:band2H>
    <a:firstCol>
      <a:tcTxStyle b="on" i="off">
        <a:font>
          <a:latin typeface="Graphik Semibold"/>
          <a:ea typeface="Graphik Semibold"/>
          <a:cs typeface="Graphik Semibold"/>
        </a:font>
        <a:srgbClr val="FFFFFF"/>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929292"/>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D5D5D5"/>
          </a:solidFill>
        </a:fill>
      </a:tcStyle>
    </a:lastRow>
    <a:firstRow>
      <a:tcTxStyle b="on" i="off">
        <a:font>
          <a:latin typeface="Graphik Semibold"/>
          <a:ea typeface="Graphik Semibold"/>
          <a:cs typeface="Graphik Semibold"/>
        </a:font>
        <a:srgbClr val="FFFFFF"/>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92929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8" name="Shape 158"/>
          <p:cNvSpPr/>
          <p:nvPr>
            <p:ph type="sldImg"/>
          </p:nvPr>
        </p:nvSpPr>
        <p:spPr>
          <a:xfrm>
            <a:off x="1143000" y="685800"/>
            <a:ext cx="4572000" cy="3429000"/>
          </a:xfrm>
          <a:prstGeom prst="rect">
            <a:avLst/>
          </a:prstGeom>
        </p:spPr>
        <p:txBody>
          <a:bodyPr/>
          <a:lstStyle/>
          <a:p>
            <a:pPr/>
          </a:p>
        </p:txBody>
      </p:sp>
      <p:sp>
        <p:nvSpPr>
          <p:cNvPr id="159" name="Shape 15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Body Level One…"/>
          <p:cNvSpPr txBox="1"/>
          <p:nvPr>
            <p:ph type="body" sz="quarter" idx="1" hasCustomPrompt="1"/>
          </p:nvPr>
        </p:nvSpPr>
        <p:spPr>
          <a:prstGeom prst="rect">
            <a:avLst/>
          </a:prstGeom>
        </p:spPr>
        <p:txBody>
          <a:bodyPr/>
          <a:lstStyle/>
          <a:p>
            <a:pPr/>
            <a:r>
              <a:t>Presentation Subtitle</a:t>
            </a:r>
          </a:p>
          <a:p>
            <a:pPr lvl="1"/>
            <a:r>
              <a:t/>
            </a:r>
          </a:p>
          <a:p>
            <a:pPr lvl="2"/>
            <a:r>
              <a:t/>
            </a:r>
          </a:p>
          <a:p>
            <a:pPr lvl="3"/>
            <a:r>
              <a:t/>
            </a:r>
          </a:p>
          <a:p>
            <a:pPr lvl="4"/>
            <a:r>
              <a:t/>
            </a:r>
          </a:p>
        </p:txBody>
      </p:sp>
      <p:sp>
        <p:nvSpPr>
          <p:cNvPr id="12" name="Presentation Title"/>
          <p:cNvSpPr txBox="1"/>
          <p:nvPr>
            <p:ph type="title" hasCustomPrompt="1"/>
          </p:nvPr>
        </p:nvSpPr>
        <p:spPr>
          <a:prstGeom prst="rect">
            <a:avLst/>
          </a:prstGeom>
        </p:spPr>
        <p:txBody>
          <a:bodyPr/>
          <a:lstStyle/>
          <a:p>
            <a:pPr/>
            <a:r>
              <a:t>Presentation Title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bg>
      <p:bgPr>
        <a:solidFill>
          <a:srgbClr val="FFFFFF"/>
        </a:solidFill>
      </p:bgPr>
    </p:bg>
    <p:spTree>
      <p:nvGrpSpPr>
        <p:cNvPr id="1" name=""/>
        <p:cNvGrpSpPr/>
        <p:nvPr/>
      </p:nvGrpSpPr>
      <p:grpSpPr>
        <a:xfrm>
          <a:off x="0" y="0"/>
          <a:ext cx="0" cy="0"/>
          <a:chOff x="0" y="0"/>
          <a:chExt cx="0" cy="0"/>
        </a:xfrm>
      </p:grpSpPr>
      <p:sp>
        <p:nvSpPr>
          <p:cNvPr id="106" name="Body Level One…"/>
          <p:cNvSpPr txBox="1"/>
          <p:nvPr>
            <p:ph type="body" sz="half" idx="1" hasCustomPrompt="1"/>
          </p:nvPr>
        </p:nvSpPr>
        <p:spPr>
          <a:xfrm>
            <a:off x="648245" y="3484668"/>
            <a:ext cx="11708310" cy="2781784"/>
          </a:xfrm>
          <a:prstGeom prst="rect">
            <a:avLst/>
          </a:prstGeom>
        </p:spPr>
        <p:txBody>
          <a:bodyPr anchor="ctr"/>
          <a:lstStyle>
            <a:lvl1pPr algn="ctr" defTabSz="825500">
              <a:defRPr b="1" spc="-288" sz="7200">
                <a:latin typeface="+mn-lt"/>
                <a:ea typeface="+mn-ea"/>
                <a:cs typeface="+mn-cs"/>
                <a:sym typeface="Graphik"/>
              </a:defRPr>
            </a:lvl1pPr>
            <a:lvl2pPr algn="ctr" defTabSz="825500">
              <a:defRPr b="1" spc="-288" sz="7200">
                <a:latin typeface="+mn-lt"/>
                <a:ea typeface="+mn-ea"/>
                <a:cs typeface="+mn-cs"/>
                <a:sym typeface="Graphik"/>
              </a:defRPr>
            </a:lvl2pPr>
            <a:lvl3pPr algn="ctr" defTabSz="825500">
              <a:defRPr b="1" spc="-288" sz="7200">
                <a:latin typeface="+mn-lt"/>
                <a:ea typeface="+mn-ea"/>
                <a:cs typeface="+mn-cs"/>
                <a:sym typeface="Graphik"/>
              </a:defRPr>
            </a:lvl3pPr>
            <a:lvl4pPr algn="ctr" defTabSz="825500">
              <a:defRPr b="1" spc="-288" sz="7200">
                <a:latin typeface="+mn-lt"/>
                <a:ea typeface="+mn-ea"/>
                <a:cs typeface="+mn-cs"/>
                <a:sym typeface="Graphik"/>
              </a:defRPr>
            </a:lvl4pPr>
            <a:lvl5pPr algn="ctr" defTabSz="825500">
              <a:defRPr b="1" spc="-288" sz="7200">
                <a:latin typeface="+mn-lt"/>
                <a:ea typeface="+mn-ea"/>
                <a:cs typeface="+mn-cs"/>
                <a:sym typeface="Graphik"/>
              </a:defRPr>
            </a:lvl5pPr>
          </a:lstStyle>
          <a:p>
            <a:pPr/>
            <a:r>
              <a:t>Statement</a:t>
            </a:r>
          </a:p>
          <a:p>
            <a:pPr lvl="1"/>
            <a:r>
              <a:t/>
            </a:r>
          </a:p>
          <a:p>
            <a:pPr lvl="2"/>
            <a:r>
              <a:t/>
            </a:r>
          </a:p>
          <a:p>
            <a:pPr lvl="3"/>
            <a:r>
              <a:t/>
            </a:r>
          </a:p>
          <a:p>
            <a:pPr lvl="4"/>
            <a:r>
              <a:t/>
            </a:r>
          </a:p>
        </p:txBody>
      </p:sp>
      <p:sp>
        <p:nvSpPr>
          <p:cNvPr id="107" name="Slide Number"/>
          <p:cNvSpPr txBox="1"/>
          <p:nvPr>
            <p:ph type="sldNum" sz="quarter" idx="2"/>
          </p:nvPr>
        </p:nvSpPr>
        <p:spPr>
          <a:xfrm>
            <a:off x="12064999" y="9143999"/>
            <a:ext cx="306325" cy="32842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bg>
      <p:bgPr>
        <a:solidFill>
          <a:srgbClr val="FFFFFF"/>
        </a:solidFill>
      </p:bgPr>
    </p:bg>
    <p:spTree>
      <p:nvGrpSpPr>
        <p:cNvPr id="1" name=""/>
        <p:cNvGrpSpPr/>
        <p:nvPr/>
      </p:nvGrpSpPr>
      <p:grpSpPr>
        <a:xfrm>
          <a:off x="0" y="0"/>
          <a:ext cx="0" cy="0"/>
          <a:chOff x="0" y="0"/>
          <a:chExt cx="0" cy="0"/>
        </a:xfrm>
      </p:grpSpPr>
      <p:sp>
        <p:nvSpPr>
          <p:cNvPr id="114" name="Body Level One…"/>
          <p:cNvSpPr txBox="1"/>
          <p:nvPr>
            <p:ph type="body" sz="half" idx="1" hasCustomPrompt="1"/>
          </p:nvPr>
        </p:nvSpPr>
        <p:spPr>
          <a:xfrm>
            <a:off x="647700" y="2163712"/>
            <a:ext cx="11696700" cy="3518190"/>
          </a:xfrm>
          <a:prstGeom prst="rect">
            <a:avLst/>
          </a:prstGeom>
        </p:spPr>
        <p:txBody>
          <a:bodyPr anchor="b"/>
          <a:lstStyle>
            <a:lvl1pPr algn="ctr" defTabSz="584200">
              <a:lnSpc>
                <a:spcPct val="70000"/>
              </a:lnSpc>
              <a:defRPr b="1" spc="-316" sz="15800">
                <a:latin typeface="+mn-lt"/>
                <a:ea typeface="+mn-ea"/>
                <a:cs typeface="+mn-cs"/>
                <a:sym typeface="Graphik"/>
              </a:defRPr>
            </a:lvl1pPr>
            <a:lvl2pPr algn="ctr" defTabSz="584200">
              <a:lnSpc>
                <a:spcPct val="70000"/>
              </a:lnSpc>
              <a:defRPr b="1" spc="-316" sz="15800">
                <a:latin typeface="+mn-lt"/>
                <a:ea typeface="+mn-ea"/>
                <a:cs typeface="+mn-cs"/>
                <a:sym typeface="Graphik"/>
              </a:defRPr>
            </a:lvl2pPr>
            <a:lvl3pPr algn="ctr" defTabSz="584200">
              <a:lnSpc>
                <a:spcPct val="70000"/>
              </a:lnSpc>
              <a:defRPr b="1" spc="-316" sz="15800">
                <a:latin typeface="+mn-lt"/>
                <a:ea typeface="+mn-ea"/>
                <a:cs typeface="+mn-cs"/>
                <a:sym typeface="Graphik"/>
              </a:defRPr>
            </a:lvl3pPr>
            <a:lvl4pPr algn="ctr" defTabSz="584200">
              <a:lnSpc>
                <a:spcPct val="70000"/>
              </a:lnSpc>
              <a:defRPr b="1" spc="-316" sz="15800">
                <a:latin typeface="+mn-lt"/>
                <a:ea typeface="+mn-ea"/>
                <a:cs typeface="+mn-cs"/>
                <a:sym typeface="Graphik"/>
              </a:defRPr>
            </a:lvl4pPr>
            <a:lvl5pPr algn="ctr" defTabSz="584200">
              <a:lnSpc>
                <a:spcPct val="70000"/>
              </a:lnSpc>
              <a:defRPr b="1" spc="-316" sz="15800">
                <a:latin typeface="+mn-lt"/>
                <a:ea typeface="+mn-ea"/>
                <a:cs typeface="+mn-cs"/>
                <a:sym typeface="Graphik"/>
              </a:defRPr>
            </a:lvl5pPr>
          </a:lstStyle>
          <a:p>
            <a:pPr/>
            <a:r>
              <a:t>100%</a:t>
            </a:r>
          </a:p>
          <a:p>
            <a:pPr lvl="1"/>
            <a:r>
              <a:t/>
            </a:r>
          </a:p>
          <a:p>
            <a:pPr lvl="2"/>
            <a:r>
              <a:t/>
            </a:r>
          </a:p>
          <a:p>
            <a:pPr lvl="3"/>
            <a:r>
              <a:t/>
            </a:r>
          </a:p>
          <a:p>
            <a:pPr lvl="4"/>
            <a:r>
              <a:t/>
            </a:r>
          </a:p>
        </p:txBody>
      </p:sp>
      <p:sp>
        <p:nvSpPr>
          <p:cNvPr id="115" name="Rectangle"/>
          <p:cNvSpPr/>
          <p:nvPr/>
        </p:nvSpPr>
        <p:spPr>
          <a:xfrm>
            <a:off x="0" y="674410"/>
            <a:ext cx="13004800" cy="203783"/>
          </a:xfrm>
          <a:prstGeom prst="rect">
            <a:avLst/>
          </a:prstGeom>
          <a:solidFill>
            <a:schemeClr val="accent4"/>
          </a:solidFill>
          <a:ln w="12700">
            <a:miter lim="400000"/>
          </a:ln>
        </p:spPr>
        <p:txBody>
          <a:bodyPr lIns="50800" tIns="50800" rIns="50800" bIns="50800" anchor="ctr"/>
          <a:lstStyle/>
          <a:p>
            <a:pPr defTabSz="584200">
              <a:lnSpc>
                <a:spcPct val="100000"/>
              </a:lnSpc>
              <a:spcBef>
                <a:spcPts val="0"/>
              </a:spcBef>
              <a:tabLst/>
              <a:defRPr spc="-44" sz="2200">
                <a:solidFill>
                  <a:srgbClr val="FFFFFF"/>
                </a:solidFill>
                <a:latin typeface="Graphik Semibold"/>
                <a:ea typeface="Graphik Semibold"/>
                <a:cs typeface="Graphik Semibold"/>
                <a:sym typeface="Graphik Semibold"/>
              </a:defRPr>
            </a:pPr>
          </a:p>
        </p:txBody>
      </p:sp>
      <p:sp>
        <p:nvSpPr>
          <p:cNvPr id="116" name="Fact information"/>
          <p:cNvSpPr txBox="1"/>
          <p:nvPr>
            <p:ph type="body" sz="quarter" idx="21" hasCustomPrompt="1"/>
          </p:nvPr>
        </p:nvSpPr>
        <p:spPr>
          <a:xfrm>
            <a:off x="647700" y="5429671"/>
            <a:ext cx="11696700" cy="492253"/>
          </a:xfrm>
          <a:prstGeom prst="rect">
            <a:avLst/>
          </a:prstGeom>
        </p:spPr>
        <p:txBody>
          <a:bodyPr/>
          <a:lstStyle>
            <a:lvl1pPr algn="ctr" defTabSz="419100"/>
          </a:lstStyle>
          <a:p>
            <a:pPr/>
            <a:r>
              <a:t>Fact information</a:t>
            </a:r>
          </a:p>
        </p:txBody>
      </p:sp>
      <p:sp>
        <p:nvSpPr>
          <p:cNvPr id="117" name="Slide Number"/>
          <p:cNvSpPr txBox="1"/>
          <p:nvPr>
            <p:ph type="sldNum" sz="quarter" idx="2"/>
          </p:nvPr>
        </p:nvSpPr>
        <p:spPr>
          <a:xfrm>
            <a:off x="12064999" y="9143999"/>
            <a:ext cx="306325" cy="32842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solidFill>
          <a:srgbClr val="FFFFFF"/>
        </a:solidFill>
      </p:bgPr>
    </p:bg>
    <p:spTree>
      <p:nvGrpSpPr>
        <p:cNvPr id="1" name=""/>
        <p:cNvGrpSpPr/>
        <p:nvPr/>
      </p:nvGrpSpPr>
      <p:grpSpPr>
        <a:xfrm>
          <a:off x="0" y="0"/>
          <a:ext cx="0" cy="0"/>
          <a:chOff x="0" y="0"/>
          <a:chExt cx="0" cy="0"/>
        </a:xfrm>
      </p:grpSpPr>
      <p:sp>
        <p:nvSpPr>
          <p:cNvPr id="124" name="Attribution"/>
          <p:cNvSpPr txBox="1"/>
          <p:nvPr>
            <p:ph type="body" sz="quarter" idx="21" hasCustomPrompt="1"/>
          </p:nvPr>
        </p:nvSpPr>
        <p:spPr>
          <a:xfrm>
            <a:off x="1231900" y="7264400"/>
            <a:ext cx="11087100" cy="429260"/>
          </a:xfrm>
          <a:prstGeom prst="rect">
            <a:avLst/>
          </a:prstGeom>
        </p:spPr>
        <p:txBody>
          <a:bodyPr/>
          <a:lstStyle>
            <a:lvl1pPr defTabSz="825500">
              <a:defRPr spc="-59" sz="2000"/>
            </a:lvl1pPr>
          </a:lstStyle>
          <a:p>
            <a:pPr/>
            <a:r>
              <a:t>Attribution</a:t>
            </a:r>
          </a:p>
        </p:txBody>
      </p:sp>
      <p:sp>
        <p:nvSpPr>
          <p:cNvPr id="125" name="Rectangle"/>
          <p:cNvSpPr/>
          <p:nvPr/>
        </p:nvSpPr>
        <p:spPr>
          <a:xfrm>
            <a:off x="0" y="674410"/>
            <a:ext cx="13004800" cy="203783"/>
          </a:xfrm>
          <a:prstGeom prst="rect">
            <a:avLst/>
          </a:prstGeom>
          <a:solidFill>
            <a:schemeClr val="accent4"/>
          </a:solidFill>
          <a:ln w="12700">
            <a:miter lim="400000"/>
          </a:ln>
        </p:spPr>
        <p:txBody>
          <a:bodyPr lIns="50800" tIns="50800" rIns="50800" bIns="50800" anchor="ctr"/>
          <a:lstStyle/>
          <a:p>
            <a:pPr defTabSz="584200">
              <a:lnSpc>
                <a:spcPct val="100000"/>
              </a:lnSpc>
              <a:spcBef>
                <a:spcPts val="0"/>
              </a:spcBef>
              <a:tabLst/>
              <a:defRPr spc="-44" sz="2200">
                <a:solidFill>
                  <a:srgbClr val="FFFFFF"/>
                </a:solidFill>
                <a:latin typeface="Graphik Semibold"/>
                <a:ea typeface="Graphik Semibold"/>
                <a:cs typeface="Graphik Semibold"/>
                <a:sym typeface="Graphik Semibold"/>
              </a:defRPr>
            </a:pPr>
          </a:p>
        </p:txBody>
      </p:sp>
      <p:sp>
        <p:nvSpPr>
          <p:cNvPr id="126" name="Body Level One…"/>
          <p:cNvSpPr txBox="1"/>
          <p:nvPr>
            <p:ph type="body" sz="half" idx="1" hasCustomPrompt="1"/>
          </p:nvPr>
        </p:nvSpPr>
        <p:spPr>
          <a:xfrm>
            <a:off x="685800" y="3451901"/>
            <a:ext cx="11633200" cy="3051249"/>
          </a:xfrm>
          <a:prstGeom prst="rect">
            <a:avLst/>
          </a:prstGeom>
        </p:spPr>
        <p:txBody>
          <a:bodyPr anchor="b"/>
          <a:lstStyle>
            <a:lvl1pPr marL="508000" indent="-508000" defTabSz="584200">
              <a:lnSpc>
                <a:spcPct val="60000"/>
              </a:lnSpc>
              <a:defRPr b="1" i="1" spc="-308" sz="7700">
                <a:latin typeface="+mn-lt"/>
                <a:ea typeface="+mn-ea"/>
                <a:cs typeface="+mn-cs"/>
                <a:sym typeface="Graphik"/>
              </a:defRPr>
            </a:lvl1pPr>
            <a:lvl2pPr marL="508000" indent="-50800" defTabSz="584200">
              <a:lnSpc>
                <a:spcPct val="60000"/>
              </a:lnSpc>
              <a:defRPr b="1" i="1" spc="-308" sz="7700">
                <a:latin typeface="+mn-lt"/>
                <a:ea typeface="+mn-ea"/>
                <a:cs typeface="+mn-cs"/>
                <a:sym typeface="Graphik"/>
              </a:defRPr>
            </a:lvl2pPr>
            <a:lvl3pPr marL="508000" indent="406400" defTabSz="584200">
              <a:lnSpc>
                <a:spcPct val="60000"/>
              </a:lnSpc>
              <a:defRPr b="1" i="1" spc="-308" sz="7700">
                <a:latin typeface="+mn-lt"/>
                <a:ea typeface="+mn-ea"/>
                <a:cs typeface="+mn-cs"/>
                <a:sym typeface="Graphik"/>
              </a:defRPr>
            </a:lvl3pPr>
            <a:lvl4pPr marL="508000" indent="863600" defTabSz="584200">
              <a:lnSpc>
                <a:spcPct val="60000"/>
              </a:lnSpc>
              <a:defRPr b="1" i="1" spc="-308" sz="7700">
                <a:latin typeface="+mn-lt"/>
                <a:ea typeface="+mn-ea"/>
                <a:cs typeface="+mn-cs"/>
                <a:sym typeface="Graphik"/>
              </a:defRPr>
            </a:lvl4pPr>
            <a:lvl5pPr marL="508000" indent="1320800" defTabSz="584200">
              <a:lnSpc>
                <a:spcPct val="60000"/>
              </a:lnSpc>
              <a:defRPr b="1" i="1" spc="-308" sz="7700">
                <a:latin typeface="+mn-lt"/>
                <a:ea typeface="+mn-ea"/>
                <a:cs typeface="+mn-cs"/>
                <a:sym typeface="Graphik"/>
              </a:defRPr>
            </a:lvl5pPr>
          </a:lstStyle>
          <a:p>
            <a:pPr/>
            <a:r>
              <a:t>“Notable Quote”</a:t>
            </a:r>
          </a:p>
          <a:p>
            <a:pPr lvl="1"/>
            <a:r>
              <a:t/>
            </a:r>
          </a:p>
          <a:p>
            <a:pPr lvl="2"/>
            <a:r>
              <a:t/>
            </a:r>
          </a:p>
          <a:p>
            <a:pPr lvl="3"/>
            <a:r>
              <a:t/>
            </a:r>
          </a:p>
          <a:p>
            <a:pPr lvl="4"/>
            <a:r>
              <a:t/>
            </a: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bg>
      <p:bgPr>
        <a:solidFill>
          <a:srgbClr val="FFFFFF"/>
        </a:solidFill>
      </p:bgPr>
    </p:bg>
    <p:spTree>
      <p:nvGrpSpPr>
        <p:cNvPr id="1" name=""/>
        <p:cNvGrpSpPr/>
        <p:nvPr/>
      </p:nvGrpSpPr>
      <p:grpSpPr>
        <a:xfrm>
          <a:off x="0" y="0"/>
          <a:ext cx="0" cy="0"/>
          <a:chOff x="0" y="0"/>
          <a:chExt cx="0" cy="0"/>
        </a:xfrm>
      </p:grpSpPr>
      <p:sp>
        <p:nvSpPr>
          <p:cNvPr id="134" name="Person with a big smile wearing a blue top in front of a blue wall"/>
          <p:cNvSpPr/>
          <p:nvPr>
            <p:ph type="pic" sz="half" idx="21"/>
          </p:nvPr>
        </p:nvSpPr>
        <p:spPr>
          <a:xfrm>
            <a:off x="-1219200" y="4787900"/>
            <a:ext cx="7708900" cy="5142401"/>
          </a:xfrm>
          <a:prstGeom prst="rect">
            <a:avLst/>
          </a:prstGeom>
        </p:spPr>
        <p:txBody>
          <a:bodyPr lIns="91439" tIns="45719" rIns="91439" bIns="45719">
            <a:noAutofit/>
          </a:bodyPr>
          <a:lstStyle/>
          <a:p>
            <a:pPr/>
          </a:p>
        </p:txBody>
      </p:sp>
      <p:sp>
        <p:nvSpPr>
          <p:cNvPr id="135" name="View of the back of a person with a yellow top looking through an opening in a stone wall"/>
          <p:cNvSpPr/>
          <p:nvPr>
            <p:ph type="pic" sz="half" idx="22"/>
          </p:nvPr>
        </p:nvSpPr>
        <p:spPr>
          <a:xfrm>
            <a:off x="-503735" y="0"/>
            <a:ext cx="7442137" cy="4800600"/>
          </a:xfrm>
          <a:prstGeom prst="rect">
            <a:avLst/>
          </a:prstGeom>
        </p:spPr>
        <p:txBody>
          <a:bodyPr lIns="91439" tIns="45719" rIns="91439" bIns="45719">
            <a:noAutofit/>
          </a:bodyPr>
          <a:lstStyle/>
          <a:p>
            <a:pPr/>
          </a:p>
        </p:txBody>
      </p:sp>
      <p:sp>
        <p:nvSpPr>
          <p:cNvPr id="136" name="Side view of a person wearing a yellow hooded jacket in front of yellow shutters"/>
          <p:cNvSpPr/>
          <p:nvPr>
            <p:ph type="pic" idx="23"/>
          </p:nvPr>
        </p:nvSpPr>
        <p:spPr>
          <a:xfrm>
            <a:off x="63500" y="-2298700"/>
            <a:ext cx="18122900" cy="12081934"/>
          </a:xfrm>
          <a:prstGeom prst="rect">
            <a:avLst/>
          </a:prstGeom>
        </p:spPr>
        <p:txBody>
          <a:bodyPr lIns="91439" tIns="45719" rIns="91439" bIns="45719">
            <a:noAutofit/>
          </a:bodyPr>
          <a:lstStyle/>
          <a:p>
            <a:pPr/>
          </a:p>
        </p:txBody>
      </p:sp>
      <p:sp>
        <p:nvSpPr>
          <p:cNvPr id="137" name="Slide Number"/>
          <p:cNvSpPr txBox="1"/>
          <p:nvPr>
            <p:ph type="sldNum" sz="quarter" idx="2"/>
          </p:nvPr>
        </p:nvSpPr>
        <p:spPr>
          <a:xfrm>
            <a:off x="12064999" y="9143999"/>
            <a:ext cx="306325" cy="32842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FFFFFF"/>
        </a:solidFill>
      </p:bgPr>
    </p:bg>
    <p:spTree>
      <p:nvGrpSpPr>
        <p:cNvPr id="1" name=""/>
        <p:cNvGrpSpPr/>
        <p:nvPr/>
      </p:nvGrpSpPr>
      <p:grpSpPr>
        <a:xfrm>
          <a:off x="0" y="0"/>
          <a:ext cx="0" cy="0"/>
          <a:chOff x="0" y="0"/>
          <a:chExt cx="0" cy="0"/>
        </a:xfrm>
      </p:grpSpPr>
      <p:sp>
        <p:nvSpPr>
          <p:cNvPr id="144" name="Person in blue jeans and jean jacket against a solid red and purple wall"/>
          <p:cNvSpPr/>
          <p:nvPr>
            <p:ph type="pic" idx="21"/>
          </p:nvPr>
        </p:nvSpPr>
        <p:spPr>
          <a:xfrm>
            <a:off x="-2019300" y="-1168400"/>
            <a:ext cx="17449800" cy="11627475"/>
          </a:xfrm>
          <a:prstGeom prst="rect">
            <a:avLst/>
          </a:prstGeom>
        </p:spPr>
        <p:txBody>
          <a:bodyPr lIns="91439" tIns="45719" rIns="91439" bIns="45719">
            <a:noAutofit/>
          </a:bodyPr>
          <a:lstStyle/>
          <a:p>
            <a:pPr/>
          </a:p>
        </p:txBody>
      </p:sp>
      <p:sp>
        <p:nvSpPr>
          <p:cNvPr id="145" name="Slide Number"/>
          <p:cNvSpPr txBox="1"/>
          <p:nvPr>
            <p:ph type="sldNum" sz="quarter" idx="2"/>
          </p:nvPr>
        </p:nvSpPr>
        <p:spPr>
          <a:xfrm>
            <a:off x="12064999" y="9143999"/>
            <a:ext cx="306325" cy="32842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solidFill>
          <a:srgbClr val="FFFFFF"/>
        </a:solidFill>
      </p:bgPr>
    </p:bg>
    <p:spTree>
      <p:nvGrpSpPr>
        <p:cNvPr id="1" name=""/>
        <p:cNvGrpSpPr/>
        <p:nvPr/>
      </p:nvGrpSpPr>
      <p:grpSpPr>
        <a:xfrm>
          <a:off x="0" y="0"/>
          <a:ext cx="0" cy="0"/>
          <a:chOff x="0" y="0"/>
          <a:chExt cx="0" cy="0"/>
        </a:xfrm>
      </p:grpSpPr>
      <p:sp>
        <p:nvSpPr>
          <p:cNvPr id="152" name="Slide Number"/>
          <p:cNvSpPr txBox="1"/>
          <p:nvPr>
            <p:ph type="sldNum" sz="quarter" idx="2"/>
          </p:nvPr>
        </p:nvSpPr>
        <p:spPr>
          <a:xfrm>
            <a:off x="12064999" y="9143999"/>
            <a:ext cx="306325" cy="32842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bg>
      <p:bgPr>
        <a:solidFill>
          <a:srgbClr val="FFFFFF"/>
        </a:solidFill>
      </p:bgPr>
    </p:bg>
    <p:spTree>
      <p:nvGrpSpPr>
        <p:cNvPr id="1" name=""/>
        <p:cNvGrpSpPr/>
        <p:nvPr/>
      </p:nvGrpSpPr>
      <p:grpSpPr>
        <a:xfrm>
          <a:off x="0" y="0"/>
          <a:ext cx="0" cy="0"/>
          <a:chOff x="0" y="0"/>
          <a:chExt cx="0" cy="0"/>
        </a:xfrm>
      </p:grpSpPr>
      <p:sp>
        <p:nvSpPr>
          <p:cNvPr id="20" name="Smiling person wearing sunglasses and a yellow top against a teal background"/>
          <p:cNvSpPr/>
          <p:nvPr>
            <p:ph type="pic" idx="21"/>
          </p:nvPr>
        </p:nvSpPr>
        <p:spPr>
          <a:xfrm>
            <a:off x="-4610100" y="-4241800"/>
            <a:ext cx="24117300" cy="14166682"/>
          </a:xfrm>
          <a:prstGeom prst="rect">
            <a:avLst/>
          </a:prstGeom>
        </p:spPr>
        <p:txBody>
          <a:bodyPr lIns="91439" tIns="45719" rIns="91439" bIns="45719">
            <a:noAutofit/>
          </a:bodyPr>
          <a:lstStyle/>
          <a:p>
            <a:pPr/>
          </a:p>
        </p:txBody>
      </p:sp>
      <p:sp>
        <p:nvSpPr>
          <p:cNvPr id="21" name="Presentation Title"/>
          <p:cNvSpPr txBox="1"/>
          <p:nvPr>
            <p:ph type="title" hasCustomPrompt="1"/>
          </p:nvPr>
        </p:nvSpPr>
        <p:spPr>
          <a:xfrm>
            <a:off x="647700" y="3232637"/>
            <a:ext cx="11709400" cy="3493981"/>
          </a:xfrm>
          <a:prstGeom prst="rect">
            <a:avLst/>
          </a:prstGeom>
        </p:spPr>
        <p:txBody>
          <a:bodyPr/>
          <a:lstStyle/>
          <a:p>
            <a:pPr/>
            <a:r>
              <a:t>Presentation Title</a:t>
            </a:r>
          </a:p>
        </p:txBody>
      </p:sp>
      <p:sp>
        <p:nvSpPr>
          <p:cNvPr id="22" name="Body Level One…"/>
          <p:cNvSpPr txBox="1"/>
          <p:nvPr>
            <p:ph type="body" sz="quarter" idx="1" hasCustomPrompt="1"/>
          </p:nvPr>
        </p:nvSpPr>
        <p:spPr>
          <a:xfrm>
            <a:off x="647700" y="6756400"/>
            <a:ext cx="11709400" cy="952500"/>
          </a:xfrm>
          <a:prstGeom prst="rect">
            <a:avLst/>
          </a:prstGeom>
        </p:spPr>
        <p:txBody>
          <a:bodyPr/>
          <a:lstStyle/>
          <a:p>
            <a:pPr/>
            <a:r>
              <a:t>Presentation Subtitle</a:t>
            </a:r>
          </a:p>
          <a:p>
            <a:pPr lvl="1"/>
            <a:r>
              <a:t/>
            </a:r>
          </a:p>
          <a:p>
            <a:pPr lvl="2"/>
            <a:r>
              <a:t/>
            </a:r>
          </a:p>
          <a:p>
            <a:pPr lvl="3"/>
            <a:r>
              <a:t/>
            </a:r>
          </a:p>
          <a:p>
            <a:pPr lvl="4"/>
            <a:r>
              <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bg>
      <p:bgPr>
        <a:solidFill>
          <a:srgbClr val="FFFFFF"/>
        </a:solidFill>
      </p:bgPr>
    </p:bg>
    <p:spTree>
      <p:nvGrpSpPr>
        <p:cNvPr id="1" name=""/>
        <p:cNvGrpSpPr/>
        <p:nvPr/>
      </p:nvGrpSpPr>
      <p:grpSpPr>
        <a:xfrm>
          <a:off x="0" y="0"/>
          <a:ext cx="0" cy="0"/>
          <a:chOff x="0" y="0"/>
          <a:chExt cx="0" cy="0"/>
        </a:xfrm>
      </p:grpSpPr>
      <p:sp>
        <p:nvSpPr>
          <p:cNvPr id="30" name="Side view of a person wearing a yellow hooded jacket in front of yellow shutters"/>
          <p:cNvSpPr/>
          <p:nvPr>
            <p:ph type="pic" idx="21"/>
          </p:nvPr>
        </p:nvSpPr>
        <p:spPr>
          <a:xfrm>
            <a:off x="3072747" y="0"/>
            <a:ext cx="14630403" cy="9753601"/>
          </a:xfrm>
          <a:prstGeom prst="rect">
            <a:avLst/>
          </a:prstGeom>
        </p:spPr>
        <p:txBody>
          <a:bodyPr lIns="91439" tIns="45719" rIns="91439" bIns="45719">
            <a:noAutofit/>
          </a:bodyPr>
          <a:lstStyle/>
          <a:p>
            <a:pPr/>
          </a:p>
        </p:txBody>
      </p:sp>
      <p:sp>
        <p:nvSpPr>
          <p:cNvPr id="31" name="Slide Title"/>
          <p:cNvSpPr txBox="1"/>
          <p:nvPr>
            <p:ph type="title" hasCustomPrompt="1"/>
          </p:nvPr>
        </p:nvSpPr>
        <p:spPr>
          <a:xfrm>
            <a:off x="647700" y="2596567"/>
            <a:ext cx="6477000" cy="3548477"/>
          </a:xfrm>
          <a:prstGeom prst="rect">
            <a:avLst/>
          </a:prstGeom>
        </p:spPr>
        <p:txBody>
          <a:bodyPr/>
          <a:lstStyle/>
          <a:p>
            <a:pPr/>
            <a:r>
              <a:t>Slide Title</a:t>
            </a:r>
          </a:p>
        </p:txBody>
      </p:sp>
      <p:sp>
        <p:nvSpPr>
          <p:cNvPr id="32" name="Body Level One…"/>
          <p:cNvSpPr txBox="1"/>
          <p:nvPr>
            <p:ph type="body" sz="quarter" idx="1" hasCustomPrompt="1"/>
          </p:nvPr>
        </p:nvSpPr>
        <p:spPr>
          <a:xfrm>
            <a:off x="647700" y="6209082"/>
            <a:ext cx="6477000" cy="2023426"/>
          </a:xfrm>
          <a:prstGeom prst="rect">
            <a:avLst/>
          </a:prstGeom>
        </p:spPr>
        <p:txBody>
          <a:bodyPr/>
          <a:lstStyle/>
          <a:p>
            <a:pPr/>
            <a:r>
              <a:t>Slide Subtitle</a:t>
            </a:r>
          </a:p>
          <a:p>
            <a:pPr lvl="1"/>
            <a:r>
              <a:t/>
            </a:r>
          </a:p>
          <a:p>
            <a:pPr lvl="2"/>
            <a:r>
              <a:t/>
            </a:r>
          </a:p>
          <a:p>
            <a:pPr lvl="3"/>
            <a:r>
              <a:t/>
            </a:r>
          </a:p>
          <a:p>
            <a:pPr lvl="4"/>
            <a:r>
              <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bg>
      <p:bgPr>
        <a:solidFill>
          <a:srgbClr val="FFFFFF"/>
        </a:solidFill>
      </p:bgPr>
    </p:bg>
    <p:spTree>
      <p:nvGrpSpPr>
        <p:cNvPr id="1" name=""/>
        <p:cNvGrpSpPr/>
        <p:nvPr/>
      </p:nvGrpSpPr>
      <p:grpSpPr>
        <a:xfrm>
          <a:off x="0" y="0"/>
          <a:ext cx="0" cy="0"/>
          <a:chOff x="0" y="0"/>
          <a:chExt cx="0" cy="0"/>
        </a:xfrm>
      </p:grpSpPr>
      <p:sp>
        <p:nvSpPr>
          <p:cNvPr id="40" name="Author and Date"/>
          <p:cNvSpPr txBox="1"/>
          <p:nvPr>
            <p:ph type="body" sz="quarter" idx="21" hasCustomPrompt="1"/>
          </p:nvPr>
        </p:nvSpPr>
        <p:spPr>
          <a:xfrm>
            <a:off x="647700" y="9144000"/>
            <a:ext cx="11709400" cy="328423"/>
          </a:xfrm>
          <a:prstGeom prst="rect">
            <a:avLst/>
          </a:prstGeom>
        </p:spPr>
        <p:txBody>
          <a:bodyPr/>
          <a:lstStyle>
            <a:lvl1pPr defTabSz="584200">
              <a:spcBef>
                <a:spcPts val="2300"/>
              </a:spcBef>
              <a:defRPr spc="-42" sz="1400">
                <a:latin typeface="Graphik Medium"/>
                <a:ea typeface="Graphik Medium"/>
                <a:cs typeface="Graphik Medium"/>
                <a:sym typeface="Graphik Medium"/>
              </a:defRPr>
            </a:lvl1pPr>
          </a:lstStyle>
          <a:p>
            <a:pPr/>
            <a:r>
              <a:t>Author and Date</a:t>
            </a:r>
          </a:p>
        </p:txBody>
      </p:sp>
      <p:sp>
        <p:nvSpPr>
          <p:cNvPr id="41" name="Slide Title"/>
          <p:cNvSpPr txBox="1"/>
          <p:nvPr>
            <p:ph type="title" hasCustomPrompt="1"/>
          </p:nvPr>
        </p:nvSpPr>
        <p:spPr>
          <a:xfrm>
            <a:off x="647700" y="1054100"/>
            <a:ext cx="11709400" cy="1307653"/>
          </a:xfrm>
          <a:prstGeom prst="rect">
            <a:avLst/>
          </a:prstGeom>
        </p:spPr>
        <p:txBody>
          <a:bodyPr anchor="t"/>
          <a:lstStyle>
            <a:lvl1pPr>
              <a:defRPr spc="-280" sz="7000"/>
            </a:lvl1pPr>
          </a:lstStyle>
          <a:p>
            <a:pPr/>
            <a:r>
              <a:t>Slide Title</a:t>
            </a:r>
          </a:p>
        </p:txBody>
      </p:sp>
      <p:sp>
        <p:nvSpPr>
          <p:cNvPr id="42" name="Slide Subtitle"/>
          <p:cNvSpPr txBox="1"/>
          <p:nvPr>
            <p:ph type="body" sz="quarter" idx="22" hasCustomPrompt="1"/>
          </p:nvPr>
        </p:nvSpPr>
        <p:spPr>
          <a:xfrm>
            <a:off x="647700" y="2328050"/>
            <a:ext cx="11709400" cy="499027"/>
          </a:xfrm>
          <a:prstGeom prst="rect">
            <a:avLst/>
          </a:prstGeom>
        </p:spPr>
        <p:txBody>
          <a:bodyPr lIns="54186" tIns="54186" rIns="54186" bIns="54186"/>
          <a:lstStyle>
            <a:lvl1pPr defTabSz="398813">
              <a:defRPr spc="-69" sz="2304"/>
            </a:lvl1pPr>
          </a:lstStyle>
          <a:p>
            <a:pPr/>
            <a:r>
              <a:t>Slide Subtitle</a:t>
            </a:r>
          </a:p>
        </p:txBody>
      </p:sp>
      <p:sp>
        <p:nvSpPr>
          <p:cNvPr id="43" name="Body Level One…"/>
          <p:cNvSpPr txBox="1"/>
          <p:nvPr>
            <p:ph type="body" idx="1" hasCustomPrompt="1"/>
          </p:nvPr>
        </p:nvSpPr>
        <p:spPr>
          <a:xfrm>
            <a:off x="647700" y="3642024"/>
            <a:ext cx="11709400" cy="5457138"/>
          </a:xfrm>
          <a:prstGeom prst="rect">
            <a:avLst/>
          </a:prstGeom>
        </p:spPr>
        <p:txBody>
          <a:bodyPr/>
          <a:lstStyle>
            <a:lvl1pPr defTabSz="419100">
              <a:spcBef>
                <a:spcPts val="2300"/>
              </a:spcBef>
              <a:defRPr cap="none" spc="0"/>
            </a:lvl1pPr>
            <a:lvl2pPr defTabSz="419100">
              <a:spcBef>
                <a:spcPts val="2300"/>
              </a:spcBef>
              <a:defRPr cap="none" spc="0"/>
            </a:lvl2pPr>
            <a:lvl3pPr defTabSz="419100">
              <a:spcBef>
                <a:spcPts val="2300"/>
              </a:spcBef>
              <a:defRPr cap="none" spc="0"/>
            </a:lvl3pPr>
            <a:lvl4pPr defTabSz="419100">
              <a:spcBef>
                <a:spcPts val="2300"/>
              </a:spcBef>
              <a:defRPr cap="none" spc="0"/>
            </a:lvl4pPr>
            <a:lvl5pPr defTabSz="419100">
              <a:spcBef>
                <a:spcPts val="2300"/>
              </a:spcBef>
              <a:defRPr cap="none" spc="0"/>
            </a:lvl5pPr>
          </a:lstStyle>
          <a:p>
            <a:pPr/>
            <a:r>
              <a:t>Slide bullet text</a:t>
            </a:r>
          </a:p>
          <a:p>
            <a:pPr lvl="1"/>
            <a:r>
              <a:t/>
            </a:r>
          </a:p>
          <a:p>
            <a:pPr lvl="2"/>
            <a:r>
              <a:t/>
            </a:r>
          </a:p>
          <a:p>
            <a:pPr lvl="3"/>
            <a:r>
              <a:t/>
            </a:r>
          </a:p>
          <a:p>
            <a:pPr lvl="4"/>
            <a:r>
              <a:t/>
            </a:r>
          </a:p>
        </p:txBody>
      </p:sp>
      <p:sp>
        <p:nvSpPr>
          <p:cNvPr id="44" name="Rectangle"/>
          <p:cNvSpPr/>
          <p:nvPr/>
        </p:nvSpPr>
        <p:spPr>
          <a:xfrm>
            <a:off x="0" y="674410"/>
            <a:ext cx="13004800" cy="203783"/>
          </a:xfrm>
          <a:prstGeom prst="rect">
            <a:avLst/>
          </a:prstGeom>
          <a:solidFill>
            <a:schemeClr val="accent4"/>
          </a:solidFill>
          <a:ln w="12700">
            <a:miter lim="400000"/>
          </a:ln>
        </p:spPr>
        <p:txBody>
          <a:bodyPr lIns="50800" tIns="50800" rIns="50800" bIns="50800" anchor="ctr"/>
          <a:lstStyle/>
          <a:p>
            <a:pPr defTabSz="584200">
              <a:lnSpc>
                <a:spcPct val="100000"/>
              </a:lnSpc>
              <a:spcBef>
                <a:spcPts val="0"/>
              </a:spcBef>
              <a:tabLst/>
              <a:defRPr spc="-44" sz="2200">
                <a:solidFill>
                  <a:srgbClr val="FFFFFF"/>
                </a:solidFill>
                <a:latin typeface="Graphik Semibold"/>
                <a:ea typeface="Graphik Semibold"/>
                <a:cs typeface="Graphik Semibold"/>
                <a:sym typeface="Graphik Semibold"/>
              </a:defRPr>
            </a:pPr>
          </a:p>
        </p:txBody>
      </p:sp>
      <p:sp>
        <p:nvSpPr>
          <p:cNvPr id="45" name="Slide Number"/>
          <p:cNvSpPr txBox="1"/>
          <p:nvPr>
            <p:ph type="sldNum" sz="quarter" idx="2"/>
          </p:nvPr>
        </p:nvSpPr>
        <p:spPr>
          <a:xfrm>
            <a:off x="12071174" y="9143999"/>
            <a:ext cx="306325" cy="32842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bg>
      <p:bgPr>
        <a:solidFill>
          <a:srgbClr val="FFFFFF"/>
        </a:solidFill>
      </p:bgPr>
    </p:bg>
    <p:spTree>
      <p:nvGrpSpPr>
        <p:cNvPr id="1" name=""/>
        <p:cNvGrpSpPr/>
        <p:nvPr/>
      </p:nvGrpSpPr>
      <p:grpSpPr>
        <a:xfrm>
          <a:off x="0" y="0"/>
          <a:ext cx="0" cy="0"/>
          <a:chOff x="0" y="0"/>
          <a:chExt cx="0" cy="0"/>
        </a:xfrm>
      </p:grpSpPr>
      <p:sp>
        <p:nvSpPr>
          <p:cNvPr id="52" name="Author and Date"/>
          <p:cNvSpPr txBox="1"/>
          <p:nvPr>
            <p:ph type="body" sz="quarter" idx="21" hasCustomPrompt="1"/>
          </p:nvPr>
        </p:nvSpPr>
        <p:spPr>
          <a:xfrm>
            <a:off x="647700" y="9139516"/>
            <a:ext cx="11709400" cy="328423"/>
          </a:xfrm>
          <a:prstGeom prst="rect">
            <a:avLst/>
          </a:prstGeom>
        </p:spPr>
        <p:txBody>
          <a:bodyPr/>
          <a:lstStyle>
            <a:lvl1pPr defTabSz="584200">
              <a:spcBef>
                <a:spcPts val="2300"/>
              </a:spcBef>
              <a:defRPr spc="-42" sz="1400">
                <a:latin typeface="Graphik Medium"/>
                <a:ea typeface="Graphik Medium"/>
                <a:cs typeface="Graphik Medium"/>
                <a:sym typeface="Graphik Medium"/>
              </a:defRPr>
            </a:lvl1pPr>
          </a:lstStyle>
          <a:p>
            <a:pPr/>
            <a:r>
              <a:t>Author and Date</a:t>
            </a:r>
          </a:p>
        </p:txBody>
      </p:sp>
      <p:sp>
        <p:nvSpPr>
          <p:cNvPr id="53" name="Rectangle"/>
          <p:cNvSpPr/>
          <p:nvPr/>
        </p:nvSpPr>
        <p:spPr>
          <a:xfrm>
            <a:off x="0" y="674410"/>
            <a:ext cx="13004800" cy="203783"/>
          </a:xfrm>
          <a:prstGeom prst="rect">
            <a:avLst/>
          </a:prstGeom>
          <a:solidFill>
            <a:schemeClr val="accent4"/>
          </a:solidFill>
          <a:ln w="12700">
            <a:miter lim="400000"/>
          </a:ln>
        </p:spPr>
        <p:txBody>
          <a:bodyPr lIns="50800" tIns="50800" rIns="50800" bIns="50800" anchor="ctr"/>
          <a:lstStyle/>
          <a:p>
            <a:pPr defTabSz="584200">
              <a:lnSpc>
                <a:spcPct val="100000"/>
              </a:lnSpc>
              <a:spcBef>
                <a:spcPts val="0"/>
              </a:spcBef>
              <a:tabLst/>
              <a:defRPr spc="-44" sz="2200">
                <a:solidFill>
                  <a:srgbClr val="FFFFFF"/>
                </a:solidFill>
                <a:latin typeface="Graphik Semibold"/>
                <a:ea typeface="Graphik Semibold"/>
                <a:cs typeface="Graphik Semibold"/>
                <a:sym typeface="Graphik Semibold"/>
              </a:defRPr>
            </a:pPr>
          </a:p>
        </p:txBody>
      </p:sp>
      <p:sp>
        <p:nvSpPr>
          <p:cNvPr id="54" name="Body Level One…"/>
          <p:cNvSpPr txBox="1"/>
          <p:nvPr>
            <p:ph type="body" idx="1" hasCustomPrompt="1"/>
          </p:nvPr>
        </p:nvSpPr>
        <p:spPr>
          <a:xfrm>
            <a:off x="647700" y="3644900"/>
            <a:ext cx="11709400" cy="5461000"/>
          </a:xfrm>
          <a:prstGeom prst="rect">
            <a:avLst/>
          </a:prstGeom>
        </p:spPr>
        <p:txBody>
          <a:bodyPr numCol="2" spcCol="585470"/>
          <a:lstStyle>
            <a:lvl1pPr defTabSz="419100">
              <a:spcBef>
                <a:spcPts val="2300"/>
              </a:spcBef>
              <a:defRPr cap="none" spc="0"/>
            </a:lvl1pPr>
            <a:lvl2pPr defTabSz="419100">
              <a:spcBef>
                <a:spcPts val="2300"/>
              </a:spcBef>
              <a:defRPr cap="none" spc="0"/>
            </a:lvl2pPr>
            <a:lvl3pPr defTabSz="419100">
              <a:spcBef>
                <a:spcPts val="2300"/>
              </a:spcBef>
              <a:defRPr cap="none" spc="0"/>
            </a:lvl3pPr>
            <a:lvl4pPr defTabSz="419100">
              <a:spcBef>
                <a:spcPts val="2300"/>
              </a:spcBef>
              <a:defRPr cap="none" spc="0"/>
            </a:lvl4pPr>
            <a:lvl5pPr defTabSz="419100">
              <a:spcBef>
                <a:spcPts val="2300"/>
              </a:spcBef>
              <a:defRPr cap="none" spc="0"/>
            </a:lvl5pPr>
          </a:lstStyle>
          <a:p>
            <a:pPr/>
            <a:r>
              <a:t>Slide bullet text</a:t>
            </a:r>
          </a:p>
          <a:p>
            <a:pPr lvl="1"/>
            <a:r>
              <a:t/>
            </a:r>
          </a:p>
          <a:p>
            <a:pPr lvl="2"/>
            <a:r>
              <a:t/>
            </a:r>
          </a:p>
          <a:p>
            <a:pPr lvl="3"/>
            <a:r>
              <a:t/>
            </a:r>
          </a:p>
          <a:p>
            <a:pPr lvl="4"/>
            <a:r>
              <a:t/>
            </a:r>
          </a:p>
        </p:txBody>
      </p:sp>
      <p:sp>
        <p:nvSpPr>
          <p:cNvPr id="55" name="Slide Number"/>
          <p:cNvSpPr txBox="1"/>
          <p:nvPr>
            <p:ph type="sldNum" sz="quarter" idx="2"/>
          </p:nvPr>
        </p:nvSpPr>
        <p:spPr>
          <a:xfrm>
            <a:off x="12064999" y="9143999"/>
            <a:ext cx="306325" cy="32842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bg>
      <p:bgPr>
        <a:solidFill>
          <a:srgbClr val="FFFFFF"/>
        </a:solidFill>
      </p:bgPr>
    </p:bg>
    <p:spTree>
      <p:nvGrpSpPr>
        <p:cNvPr id="1" name=""/>
        <p:cNvGrpSpPr/>
        <p:nvPr/>
      </p:nvGrpSpPr>
      <p:grpSpPr>
        <a:xfrm>
          <a:off x="0" y="0"/>
          <a:ext cx="0" cy="0"/>
          <a:chOff x="0" y="0"/>
          <a:chExt cx="0" cy="0"/>
        </a:xfrm>
      </p:grpSpPr>
      <p:sp>
        <p:nvSpPr>
          <p:cNvPr id="62" name="Body Level One…"/>
          <p:cNvSpPr txBox="1"/>
          <p:nvPr>
            <p:ph type="body" sz="half" idx="1" hasCustomPrompt="1"/>
          </p:nvPr>
        </p:nvSpPr>
        <p:spPr>
          <a:xfrm>
            <a:off x="647700" y="4104326"/>
            <a:ext cx="6478985" cy="5002170"/>
          </a:xfrm>
          <a:prstGeom prst="rect">
            <a:avLst/>
          </a:prstGeom>
        </p:spPr>
        <p:txBody>
          <a:bodyPr/>
          <a:lstStyle>
            <a:lvl1pPr defTabSz="419100">
              <a:spcBef>
                <a:spcPts val="2300"/>
              </a:spcBef>
              <a:defRPr cap="none" spc="0"/>
            </a:lvl1pPr>
            <a:lvl2pPr defTabSz="419100">
              <a:spcBef>
                <a:spcPts val="2300"/>
              </a:spcBef>
              <a:defRPr cap="none" spc="0"/>
            </a:lvl2pPr>
            <a:lvl3pPr defTabSz="419100">
              <a:spcBef>
                <a:spcPts val="2300"/>
              </a:spcBef>
              <a:defRPr cap="none" spc="0"/>
            </a:lvl3pPr>
            <a:lvl4pPr defTabSz="419100">
              <a:spcBef>
                <a:spcPts val="2300"/>
              </a:spcBef>
              <a:defRPr cap="none" spc="0"/>
            </a:lvl4pPr>
            <a:lvl5pPr defTabSz="419100">
              <a:spcBef>
                <a:spcPts val="2300"/>
              </a:spcBef>
              <a:defRPr cap="none" spc="0"/>
            </a:lvl5pPr>
          </a:lstStyle>
          <a:p>
            <a:pPr/>
            <a:r>
              <a:t>Slide bullet text</a:t>
            </a:r>
          </a:p>
          <a:p>
            <a:pPr lvl="1"/>
            <a:r>
              <a:t/>
            </a:r>
          </a:p>
          <a:p>
            <a:pPr lvl="2"/>
            <a:r>
              <a:t/>
            </a:r>
          </a:p>
          <a:p>
            <a:pPr lvl="3"/>
            <a:r>
              <a:t/>
            </a:r>
          </a:p>
          <a:p>
            <a:pPr lvl="4"/>
            <a:r>
              <a:t/>
            </a:r>
          </a:p>
        </p:txBody>
      </p:sp>
      <p:sp>
        <p:nvSpPr>
          <p:cNvPr id="63" name="Person with a big smile wearing a blue top in front of a blue wall"/>
          <p:cNvSpPr/>
          <p:nvPr>
            <p:ph type="pic" idx="21"/>
          </p:nvPr>
        </p:nvSpPr>
        <p:spPr>
          <a:xfrm>
            <a:off x="4009168" y="0"/>
            <a:ext cx="14621484" cy="9753600"/>
          </a:xfrm>
          <a:prstGeom prst="rect">
            <a:avLst/>
          </a:prstGeom>
        </p:spPr>
        <p:txBody>
          <a:bodyPr lIns="91439" tIns="45719" rIns="91439" bIns="45719">
            <a:noAutofit/>
          </a:bodyPr>
          <a:lstStyle/>
          <a:p>
            <a:pPr/>
          </a:p>
        </p:txBody>
      </p:sp>
      <p:sp>
        <p:nvSpPr>
          <p:cNvPr id="64" name="Slide Title"/>
          <p:cNvSpPr txBox="1"/>
          <p:nvPr>
            <p:ph type="title" hasCustomPrompt="1"/>
          </p:nvPr>
        </p:nvSpPr>
        <p:spPr>
          <a:xfrm>
            <a:off x="647700" y="1068144"/>
            <a:ext cx="6477000" cy="2186004"/>
          </a:xfrm>
          <a:prstGeom prst="rect">
            <a:avLst/>
          </a:prstGeom>
        </p:spPr>
        <p:txBody>
          <a:bodyPr anchor="t"/>
          <a:lstStyle>
            <a:lvl1pPr>
              <a:defRPr spc="-280" sz="7000"/>
            </a:lvl1pPr>
          </a:lstStyle>
          <a:p>
            <a:pPr/>
            <a:r>
              <a:t>Slide Title</a:t>
            </a:r>
          </a:p>
        </p:txBody>
      </p:sp>
      <p:sp>
        <p:nvSpPr>
          <p:cNvPr id="65" name="Slide Subtitle"/>
          <p:cNvSpPr txBox="1"/>
          <p:nvPr>
            <p:ph type="body" sz="quarter" idx="22" hasCustomPrompt="1"/>
          </p:nvPr>
        </p:nvSpPr>
        <p:spPr>
          <a:xfrm>
            <a:off x="647700" y="3267850"/>
            <a:ext cx="6477000" cy="499027"/>
          </a:xfrm>
          <a:prstGeom prst="rect">
            <a:avLst/>
          </a:prstGeom>
        </p:spPr>
        <p:txBody>
          <a:bodyPr lIns="54186" tIns="54186" rIns="54186" bIns="54186"/>
          <a:lstStyle>
            <a:lvl1pPr defTabSz="398813">
              <a:defRPr spc="-69" sz="2304"/>
            </a:lvl1pPr>
          </a:lstStyle>
          <a:p>
            <a:pPr/>
            <a:r>
              <a:t>Slide Subtitle</a:t>
            </a:r>
          </a:p>
        </p:txBody>
      </p:sp>
      <p:sp>
        <p:nvSpPr>
          <p:cNvPr id="66" name="Author and Date"/>
          <p:cNvSpPr txBox="1"/>
          <p:nvPr>
            <p:ph type="body" sz="quarter" idx="23" hasCustomPrompt="1"/>
          </p:nvPr>
        </p:nvSpPr>
        <p:spPr>
          <a:xfrm>
            <a:off x="647700" y="9144000"/>
            <a:ext cx="6654800" cy="328423"/>
          </a:xfrm>
          <a:prstGeom prst="rect">
            <a:avLst/>
          </a:prstGeom>
        </p:spPr>
        <p:txBody>
          <a:bodyPr/>
          <a:lstStyle>
            <a:lvl1pPr defTabSz="584200">
              <a:spcBef>
                <a:spcPts val="2300"/>
              </a:spcBef>
              <a:defRPr spc="-42" sz="1400">
                <a:latin typeface="Graphik Medium"/>
                <a:ea typeface="Graphik Medium"/>
                <a:cs typeface="Graphik Medium"/>
                <a:sym typeface="Graphik Medium"/>
              </a:defRPr>
            </a:lvl1pPr>
          </a:lstStyle>
          <a:p>
            <a:pPr/>
            <a:r>
              <a:t>Author and Date</a:t>
            </a:r>
          </a:p>
        </p:txBody>
      </p:sp>
      <p:sp>
        <p:nvSpPr>
          <p:cNvPr id="67" name="Rectangle"/>
          <p:cNvSpPr/>
          <p:nvPr/>
        </p:nvSpPr>
        <p:spPr>
          <a:xfrm>
            <a:off x="0" y="674410"/>
            <a:ext cx="7302500" cy="203783"/>
          </a:xfrm>
          <a:prstGeom prst="rect">
            <a:avLst/>
          </a:prstGeom>
          <a:solidFill>
            <a:schemeClr val="accent4"/>
          </a:solidFill>
          <a:ln w="12700">
            <a:miter lim="400000"/>
          </a:ln>
        </p:spPr>
        <p:txBody>
          <a:bodyPr lIns="50800" tIns="50800" rIns="50800" bIns="50800" anchor="ctr"/>
          <a:lstStyle/>
          <a:p>
            <a:pPr defTabSz="584200">
              <a:lnSpc>
                <a:spcPct val="100000"/>
              </a:lnSpc>
              <a:spcBef>
                <a:spcPts val="0"/>
              </a:spcBef>
              <a:tabLst/>
              <a:defRPr spc="-44" sz="2200">
                <a:solidFill>
                  <a:srgbClr val="FFFFFF"/>
                </a:solidFill>
                <a:latin typeface="Graphik Semibold"/>
                <a:ea typeface="Graphik Semibold"/>
                <a:cs typeface="Graphik Semibold"/>
                <a:sym typeface="Graphik Semibold"/>
              </a:defRPr>
            </a:pPr>
          </a:p>
        </p:txBody>
      </p:sp>
      <p:sp>
        <p:nvSpPr>
          <p:cNvPr id="68" name="Slide Number"/>
          <p:cNvSpPr txBox="1"/>
          <p:nvPr>
            <p:ph type="sldNum" sz="quarter" idx="2"/>
          </p:nvPr>
        </p:nvSpPr>
        <p:spPr>
          <a:xfrm>
            <a:off x="12064999" y="9143999"/>
            <a:ext cx="306325" cy="32842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75" name="Section Title"/>
          <p:cNvSpPr txBox="1"/>
          <p:nvPr>
            <p:ph type="title" hasCustomPrompt="1"/>
          </p:nvPr>
        </p:nvSpPr>
        <p:spPr>
          <a:xfrm>
            <a:off x="647700" y="3877233"/>
            <a:ext cx="11708855" cy="2796059"/>
          </a:xfrm>
          <a:prstGeom prst="rect">
            <a:avLst/>
          </a:prstGeom>
        </p:spPr>
        <p:txBody>
          <a:bodyPr anchor="ctr"/>
          <a:lstStyle>
            <a:lvl1pPr>
              <a:lnSpc>
                <a:spcPct val="70000"/>
              </a:lnSpc>
              <a:defRPr spc="-288" sz="7200"/>
            </a:lvl1pPr>
          </a:lstStyle>
          <a:p>
            <a:pPr/>
            <a:r>
              <a:t>Section Title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bg>
      <p:bgPr>
        <a:solidFill>
          <a:srgbClr val="FFFFFF"/>
        </a:solidFill>
      </p:bgPr>
    </p:bg>
    <p:spTree>
      <p:nvGrpSpPr>
        <p:cNvPr id="1" name=""/>
        <p:cNvGrpSpPr/>
        <p:nvPr/>
      </p:nvGrpSpPr>
      <p:grpSpPr>
        <a:xfrm>
          <a:off x="0" y="0"/>
          <a:ext cx="0" cy="0"/>
          <a:chOff x="0" y="0"/>
          <a:chExt cx="0" cy="0"/>
        </a:xfrm>
      </p:grpSpPr>
      <p:sp>
        <p:nvSpPr>
          <p:cNvPr id="83" name="Slide Title"/>
          <p:cNvSpPr txBox="1"/>
          <p:nvPr>
            <p:ph type="title" hasCustomPrompt="1"/>
          </p:nvPr>
        </p:nvSpPr>
        <p:spPr>
          <a:xfrm>
            <a:off x="647700" y="1054100"/>
            <a:ext cx="11709400" cy="1308100"/>
          </a:xfrm>
          <a:prstGeom prst="rect">
            <a:avLst/>
          </a:prstGeom>
        </p:spPr>
        <p:txBody>
          <a:bodyPr anchor="t"/>
          <a:lstStyle>
            <a:lvl1pPr>
              <a:defRPr spc="-280" sz="7000"/>
            </a:lvl1pPr>
          </a:lstStyle>
          <a:p>
            <a:pPr/>
            <a:r>
              <a:t>Slide Title</a:t>
            </a:r>
          </a:p>
        </p:txBody>
      </p:sp>
      <p:sp>
        <p:nvSpPr>
          <p:cNvPr id="84" name="Slide Subtitle"/>
          <p:cNvSpPr txBox="1"/>
          <p:nvPr>
            <p:ph type="body" sz="quarter" idx="21" hasCustomPrompt="1"/>
          </p:nvPr>
        </p:nvSpPr>
        <p:spPr>
          <a:xfrm>
            <a:off x="647700" y="2324100"/>
            <a:ext cx="11709400" cy="499026"/>
          </a:xfrm>
          <a:prstGeom prst="rect">
            <a:avLst/>
          </a:prstGeom>
        </p:spPr>
        <p:txBody>
          <a:bodyPr lIns="54186" tIns="54186" rIns="54186" bIns="54186"/>
          <a:lstStyle>
            <a:lvl1pPr defTabSz="398813">
              <a:defRPr spc="-69" sz="2304"/>
            </a:lvl1pPr>
          </a:lstStyle>
          <a:p>
            <a:pPr/>
            <a:r>
              <a:t>Slide Subtitle</a:t>
            </a:r>
          </a:p>
        </p:txBody>
      </p:sp>
      <p:sp>
        <p:nvSpPr>
          <p:cNvPr id="85" name="Author and Date"/>
          <p:cNvSpPr txBox="1"/>
          <p:nvPr>
            <p:ph type="body" sz="quarter" idx="22" hasCustomPrompt="1"/>
          </p:nvPr>
        </p:nvSpPr>
        <p:spPr>
          <a:xfrm>
            <a:off x="647700" y="9144000"/>
            <a:ext cx="11709400" cy="328423"/>
          </a:xfrm>
          <a:prstGeom prst="rect">
            <a:avLst/>
          </a:prstGeom>
        </p:spPr>
        <p:txBody>
          <a:bodyPr/>
          <a:lstStyle>
            <a:lvl1pPr defTabSz="584200">
              <a:spcBef>
                <a:spcPts val="2300"/>
              </a:spcBef>
              <a:defRPr spc="-42" sz="1400">
                <a:latin typeface="Graphik Medium"/>
                <a:ea typeface="Graphik Medium"/>
                <a:cs typeface="Graphik Medium"/>
                <a:sym typeface="Graphik Medium"/>
              </a:defRPr>
            </a:lvl1pPr>
          </a:lstStyle>
          <a:p>
            <a:pPr/>
            <a:r>
              <a:t>Author and Date</a:t>
            </a:r>
          </a:p>
        </p:txBody>
      </p:sp>
      <p:sp>
        <p:nvSpPr>
          <p:cNvPr id="86" name="Rectangle"/>
          <p:cNvSpPr/>
          <p:nvPr/>
        </p:nvSpPr>
        <p:spPr>
          <a:xfrm>
            <a:off x="0" y="674410"/>
            <a:ext cx="13004800" cy="203783"/>
          </a:xfrm>
          <a:prstGeom prst="rect">
            <a:avLst/>
          </a:prstGeom>
          <a:solidFill>
            <a:schemeClr val="accent4"/>
          </a:solidFill>
          <a:ln w="12700">
            <a:miter lim="400000"/>
          </a:ln>
        </p:spPr>
        <p:txBody>
          <a:bodyPr lIns="50800" tIns="50800" rIns="50800" bIns="50800" anchor="ctr"/>
          <a:lstStyle/>
          <a:p>
            <a:pPr defTabSz="584200">
              <a:lnSpc>
                <a:spcPct val="100000"/>
              </a:lnSpc>
              <a:spcBef>
                <a:spcPts val="0"/>
              </a:spcBef>
              <a:tabLst/>
              <a:defRPr spc="-44" sz="2200">
                <a:solidFill>
                  <a:srgbClr val="FFFFFF"/>
                </a:solidFill>
                <a:latin typeface="Graphik Semibold"/>
                <a:ea typeface="Graphik Semibold"/>
                <a:cs typeface="Graphik Semibold"/>
                <a:sym typeface="Graphik Semibold"/>
              </a:defRPr>
            </a:pPr>
          </a:p>
        </p:txBody>
      </p:sp>
      <p:sp>
        <p:nvSpPr>
          <p:cNvPr id="87" name="Slide Number"/>
          <p:cNvSpPr txBox="1"/>
          <p:nvPr>
            <p:ph type="sldNum" sz="quarter" idx="2"/>
          </p:nvPr>
        </p:nvSpPr>
        <p:spPr>
          <a:xfrm>
            <a:off x="12064999" y="9143999"/>
            <a:ext cx="306325" cy="32842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bg>
      <p:bgPr>
        <a:solidFill>
          <a:srgbClr val="FFFFFF"/>
        </a:solidFill>
      </p:bgPr>
    </p:bg>
    <p:spTree>
      <p:nvGrpSpPr>
        <p:cNvPr id="1" name=""/>
        <p:cNvGrpSpPr/>
        <p:nvPr/>
      </p:nvGrpSpPr>
      <p:grpSpPr>
        <a:xfrm>
          <a:off x="0" y="0"/>
          <a:ext cx="0" cy="0"/>
          <a:chOff x="0" y="0"/>
          <a:chExt cx="0" cy="0"/>
        </a:xfrm>
      </p:grpSpPr>
      <p:sp>
        <p:nvSpPr>
          <p:cNvPr id="94" name="Agenda Subtitle"/>
          <p:cNvSpPr txBox="1"/>
          <p:nvPr>
            <p:ph type="body" sz="quarter" idx="21" hasCustomPrompt="1"/>
          </p:nvPr>
        </p:nvSpPr>
        <p:spPr>
          <a:xfrm>
            <a:off x="647700" y="2323539"/>
            <a:ext cx="11706999" cy="499027"/>
          </a:xfrm>
          <a:prstGeom prst="rect">
            <a:avLst/>
          </a:prstGeom>
        </p:spPr>
        <p:txBody>
          <a:bodyPr lIns="54186" tIns="54186" rIns="54186" bIns="54186"/>
          <a:lstStyle>
            <a:lvl1pPr defTabSz="398813">
              <a:defRPr spc="-69" sz="2304"/>
            </a:lvl1pPr>
          </a:lstStyle>
          <a:p>
            <a:pPr/>
            <a:r>
              <a:t>Agenda Subtitle</a:t>
            </a:r>
          </a:p>
        </p:txBody>
      </p:sp>
      <p:sp>
        <p:nvSpPr>
          <p:cNvPr id="95" name="Body Level One…"/>
          <p:cNvSpPr txBox="1"/>
          <p:nvPr>
            <p:ph type="body" idx="1" hasCustomPrompt="1"/>
          </p:nvPr>
        </p:nvSpPr>
        <p:spPr>
          <a:xfrm>
            <a:off x="647700" y="3497835"/>
            <a:ext cx="11706999" cy="5596655"/>
          </a:xfrm>
          <a:prstGeom prst="rect">
            <a:avLst/>
          </a:prstGeom>
        </p:spPr>
        <p:txBody>
          <a:bodyPr/>
          <a:lstStyle>
            <a:lvl1pPr defTabSz="584200">
              <a:spcBef>
                <a:spcPts val="2300"/>
              </a:spcBef>
              <a:defRPr b="1" cap="none" spc="-38" sz="3800" u="sng">
                <a:latin typeface="+mn-lt"/>
                <a:ea typeface="+mn-ea"/>
                <a:cs typeface="+mn-cs"/>
                <a:sym typeface="Graphik"/>
              </a:defRPr>
            </a:lvl1pPr>
            <a:lvl2pPr defTabSz="584200">
              <a:spcBef>
                <a:spcPts val="2300"/>
              </a:spcBef>
              <a:defRPr b="1" cap="none" spc="-38" sz="3800" u="sng">
                <a:latin typeface="+mn-lt"/>
                <a:ea typeface="+mn-ea"/>
                <a:cs typeface="+mn-cs"/>
                <a:sym typeface="Graphik"/>
              </a:defRPr>
            </a:lvl2pPr>
            <a:lvl3pPr defTabSz="584200">
              <a:spcBef>
                <a:spcPts val="2300"/>
              </a:spcBef>
              <a:defRPr b="1" cap="none" spc="-38" sz="3800" u="sng">
                <a:latin typeface="+mn-lt"/>
                <a:ea typeface="+mn-ea"/>
                <a:cs typeface="+mn-cs"/>
                <a:sym typeface="Graphik"/>
              </a:defRPr>
            </a:lvl3pPr>
            <a:lvl4pPr defTabSz="584200">
              <a:spcBef>
                <a:spcPts val="2300"/>
              </a:spcBef>
              <a:defRPr b="1" cap="none" spc="-38" sz="3800" u="sng">
                <a:latin typeface="+mn-lt"/>
                <a:ea typeface="+mn-ea"/>
                <a:cs typeface="+mn-cs"/>
                <a:sym typeface="Graphik"/>
              </a:defRPr>
            </a:lvl4pPr>
            <a:lvl5pPr defTabSz="584200">
              <a:spcBef>
                <a:spcPts val="2300"/>
              </a:spcBef>
              <a:defRPr b="1" cap="none" spc="-38" sz="3800" u="sng">
                <a:latin typeface="+mn-lt"/>
                <a:ea typeface="+mn-ea"/>
                <a:cs typeface="+mn-cs"/>
                <a:sym typeface="Graphik"/>
              </a:defRPr>
            </a:lvl5pPr>
          </a:lstStyle>
          <a:p>
            <a:pPr/>
            <a:r>
              <a:t>Agenda Topics </a:t>
            </a:r>
          </a:p>
          <a:p>
            <a:pPr lvl="1"/>
            <a:r>
              <a:t/>
            </a:r>
          </a:p>
          <a:p>
            <a:pPr lvl="2"/>
            <a:r>
              <a:t/>
            </a:r>
          </a:p>
          <a:p>
            <a:pPr lvl="3"/>
            <a:r>
              <a:t/>
            </a:r>
          </a:p>
          <a:p>
            <a:pPr lvl="4"/>
            <a:r>
              <a:t/>
            </a:r>
          </a:p>
        </p:txBody>
      </p:sp>
      <p:sp>
        <p:nvSpPr>
          <p:cNvPr id="96" name="Agenda Title"/>
          <p:cNvSpPr txBox="1"/>
          <p:nvPr>
            <p:ph type="title" hasCustomPrompt="1"/>
          </p:nvPr>
        </p:nvSpPr>
        <p:spPr>
          <a:xfrm>
            <a:off x="647700" y="1054100"/>
            <a:ext cx="11706999" cy="1308100"/>
          </a:xfrm>
          <a:prstGeom prst="rect">
            <a:avLst/>
          </a:prstGeom>
        </p:spPr>
        <p:txBody>
          <a:bodyPr anchor="t"/>
          <a:lstStyle>
            <a:lvl1pPr>
              <a:defRPr spc="-280" sz="7000"/>
            </a:lvl1pPr>
          </a:lstStyle>
          <a:p>
            <a:pPr/>
            <a:r>
              <a:t>Agenda Title</a:t>
            </a:r>
          </a:p>
        </p:txBody>
      </p:sp>
      <p:sp>
        <p:nvSpPr>
          <p:cNvPr id="97" name="Rectangle"/>
          <p:cNvSpPr/>
          <p:nvPr/>
        </p:nvSpPr>
        <p:spPr>
          <a:xfrm>
            <a:off x="0" y="674410"/>
            <a:ext cx="13004800" cy="203783"/>
          </a:xfrm>
          <a:prstGeom prst="rect">
            <a:avLst/>
          </a:prstGeom>
          <a:solidFill>
            <a:schemeClr val="accent4"/>
          </a:solidFill>
          <a:ln w="12700">
            <a:miter lim="400000"/>
          </a:ln>
        </p:spPr>
        <p:txBody>
          <a:bodyPr lIns="50800" tIns="50800" rIns="50800" bIns="50800" anchor="ctr"/>
          <a:lstStyle/>
          <a:p>
            <a:pPr defTabSz="584200">
              <a:lnSpc>
                <a:spcPct val="100000"/>
              </a:lnSpc>
              <a:spcBef>
                <a:spcPts val="0"/>
              </a:spcBef>
              <a:tabLst/>
              <a:defRPr spc="-44" sz="2200">
                <a:solidFill>
                  <a:srgbClr val="FFFFFF"/>
                </a:solidFill>
                <a:latin typeface="Graphik Semibold"/>
                <a:ea typeface="Graphik Semibold"/>
                <a:cs typeface="Graphik Semibold"/>
                <a:sym typeface="Graphik Semibold"/>
              </a:defRPr>
            </a:pPr>
          </a:p>
        </p:txBody>
      </p:sp>
      <p:sp>
        <p:nvSpPr>
          <p:cNvPr id="98" name="Author and Date"/>
          <p:cNvSpPr txBox="1"/>
          <p:nvPr>
            <p:ph type="body" sz="quarter" idx="22" hasCustomPrompt="1"/>
          </p:nvPr>
        </p:nvSpPr>
        <p:spPr>
          <a:xfrm>
            <a:off x="647700" y="9144000"/>
            <a:ext cx="11706999" cy="328423"/>
          </a:xfrm>
          <a:prstGeom prst="rect">
            <a:avLst/>
          </a:prstGeom>
        </p:spPr>
        <p:txBody>
          <a:bodyPr/>
          <a:lstStyle>
            <a:lvl1pPr defTabSz="584200">
              <a:spcBef>
                <a:spcPts val="2300"/>
              </a:spcBef>
              <a:defRPr spc="-42" sz="1400">
                <a:latin typeface="Graphik Medium"/>
                <a:ea typeface="Graphik Medium"/>
                <a:cs typeface="Graphik Medium"/>
                <a:sym typeface="Graphik Medium"/>
              </a:defRPr>
            </a:lvl1pPr>
          </a:lstStyle>
          <a:p>
            <a:pPr/>
            <a:r>
              <a:t>Author and Date</a:t>
            </a:r>
          </a:p>
        </p:txBody>
      </p:sp>
      <p:sp>
        <p:nvSpPr>
          <p:cNvPr id="99" name="Slide Number"/>
          <p:cNvSpPr txBox="1"/>
          <p:nvPr>
            <p:ph type="sldNum" sz="quarter" idx="2"/>
          </p:nvPr>
        </p:nvSpPr>
        <p:spPr>
          <a:xfrm>
            <a:off x="12064999" y="9143999"/>
            <a:ext cx="306325" cy="32842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Body Level One…"/>
          <p:cNvSpPr txBox="1"/>
          <p:nvPr>
            <p:ph type="body" idx="1" hasCustomPrompt="1"/>
          </p:nvPr>
        </p:nvSpPr>
        <p:spPr>
          <a:xfrm>
            <a:off x="647700" y="6759392"/>
            <a:ext cx="11709400" cy="9508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Presentation Subtitle</a:t>
            </a:r>
          </a:p>
          <a:p>
            <a:pPr lvl="1"/>
            <a:r>
              <a:t/>
            </a:r>
          </a:p>
          <a:p>
            <a:pPr lvl="2"/>
            <a:r>
              <a:t/>
            </a:r>
          </a:p>
          <a:p>
            <a:pPr lvl="3"/>
            <a:r>
              <a:t/>
            </a:r>
          </a:p>
          <a:p>
            <a:pPr lvl="4"/>
            <a:r>
              <a:t/>
            </a:r>
          </a:p>
        </p:txBody>
      </p:sp>
      <p:sp>
        <p:nvSpPr>
          <p:cNvPr id="3" name="Presentation Title"/>
          <p:cNvSpPr txBox="1"/>
          <p:nvPr>
            <p:ph type="title" hasCustomPrompt="1"/>
          </p:nvPr>
        </p:nvSpPr>
        <p:spPr>
          <a:xfrm>
            <a:off x="647700" y="3232764"/>
            <a:ext cx="11709400" cy="34939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Presentation Title</a:t>
            </a:r>
          </a:p>
        </p:txBody>
      </p:sp>
      <p:sp>
        <p:nvSpPr>
          <p:cNvPr id="4" name="Slide Number"/>
          <p:cNvSpPr txBox="1"/>
          <p:nvPr>
            <p:ph type="sldNum" sz="quarter" idx="2"/>
          </p:nvPr>
        </p:nvSpPr>
        <p:spPr>
          <a:xfrm>
            <a:off x="12064999" y="9143999"/>
            <a:ext cx="306325" cy="328423"/>
          </a:xfrm>
          <a:prstGeom prst="rect">
            <a:avLst/>
          </a:prstGeom>
          <a:ln w="12700">
            <a:miter lim="400000"/>
          </a:ln>
        </p:spPr>
        <p:txBody>
          <a:bodyPr wrap="none" lIns="50800" tIns="50800" rIns="50800" bIns="50800" anchor="b">
            <a:spAutoFit/>
          </a:bodyPr>
          <a:lstStyle>
            <a:lvl1pPr defTabSz="2438338">
              <a:lnSpc>
                <a:spcPct val="100000"/>
              </a:lnSpc>
              <a:spcBef>
                <a:spcPts val="0"/>
              </a:spcBef>
              <a:tabLst/>
              <a:defRPr spc="0" sz="1400">
                <a:latin typeface="+mn-lt"/>
                <a:ea typeface="+mn-ea"/>
                <a:cs typeface="+mn-cs"/>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l" defTabSz="584200" rtl="0" latinLnBrk="0">
        <a:lnSpc>
          <a:spcPct val="80000"/>
        </a:lnSpc>
        <a:spcBef>
          <a:spcPts val="0"/>
        </a:spcBef>
        <a:spcAft>
          <a:spcPts val="0"/>
        </a:spcAft>
        <a:buClrTx/>
        <a:buSzTx/>
        <a:buFontTx/>
        <a:buNone/>
        <a:tabLst/>
        <a:defRPr b="1" baseline="0" cap="all" i="0" spc="-450" strike="noStrike" sz="9000" u="none">
          <a:solidFill>
            <a:srgbClr val="000000"/>
          </a:solidFill>
          <a:uFillTx/>
          <a:latin typeface="+mn-lt"/>
          <a:ea typeface="+mn-ea"/>
          <a:cs typeface="+mn-cs"/>
          <a:sym typeface="Graphik"/>
        </a:defRPr>
      </a:lvl1pPr>
      <a:lvl2pPr marL="0" marR="0" indent="457200" algn="l" defTabSz="584200" rtl="0" latinLnBrk="0">
        <a:lnSpc>
          <a:spcPct val="80000"/>
        </a:lnSpc>
        <a:spcBef>
          <a:spcPts val="0"/>
        </a:spcBef>
        <a:spcAft>
          <a:spcPts val="0"/>
        </a:spcAft>
        <a:buClrTx/>
        <a:buSzTx/>
        <a:buFontTx/>
        <a:buNone/>
        <a:tabLst/>
        <a:defRPr b="1" baseline="0" cap="all" i="0" spc="-450" strike="noStrike" sz="9000" u="none">
          <a:solidFill>
            <a:srgbClr val="000000"/>
          </a:solidFill>
          <a:uFillTx/>
          <a:latin typeface="+mn-lt"/>
          <a:ea typeface="+mn-ea"/>
          <a:cs typeface="+mn-cs"/>
          <a:sym typeface="Graphik"/>
        </a:defRPr>
      </a:lvl2pPr>
      <a:lvl3pPr marL="0" marR="0" indent="914400" algn="l" defTabSz="584200" rtl="0" latinLnBrk="0">
        <a:lnSpc>
          <a:spcPct val="80000"/>
        </a:lnSpc>
        <a:spcBef>
          <a:spcPts val="0"/>
        </a:spcBef>
        <a:spcAft>
          <a:spcPts val="0"/>
        </a:spcAft>
        <a:buClrTx/>
        <a:buSzTx/>
        <a:buFontTx/>
        <a:buNone/>
        <a:tabLst/>
        <a:defRPr b="1" baseline="0" cap="all" i="0" spc="-450" strike="noStrike" sz="9000" u="none">
          <a:solidFill>
            <a:srgbClr val="000000"/>
          </a:solidFill>
          <a:uFillTx/>
          <a:latin typeface="+mn-lt"/>
          <a:ea typeface="+mn-ea"/>
          <a:cs typeface="+mn-cs"/>
          <a:sym typeface="Graphik"/>
        </a:defRPr>
      </a:lvl3pPr>
      <a:lvl4pPr marL="0" marR="0" indent="1371600" algn="l" defTabSz="584200" rtl="0" latinLnBrk="0">
        <a:lnSpc>
          <a:spcPct val="80000"/>
        </a:lnSpc>
        <a:spcBef>
          <a:spcPts val="0"/>
        </a:spcBef>
        <a:spcAft>
          <a:spcPts val="0"/>
        </a:spcAft>
        <a:buClrTx/>
        <a:buSzTx/>
        <a:buFontTx/>
        <a:buNone/>
        <a:tabLst/>
        <a:defRPr b="1" baseline="0" cap="all" i="0" spc="-450" strike="noStrike" sz="9000" u="none">
          <a:solidFill>
            <a:srgbClr val="000000"/>
          </a:solidFill>
          <a:uFillTx/>
          <a:latin typeface="+mn-lt"/>
          <a:ea typeface="+mn-ea"/>
          <a:cs typeface="+mn-cs"/>
          <a:sym typeface="Graphik"/>
        </a:defRPr>
      </a:lvl4pPr>
      <a:lvl5pPr marL="0" marR="0" indent="1828800" algn="l" defTabSz="584200" rtl="0" latinLnBrk="0">
        <a:lnSpc>
          <a:spcPct val="80000"/>
        </a:lnSpc>
        <a:spcBef>
          <a:spcPts val="0"/>
        </a:spcBef>
        <a:spcAft>
          <a:spcPts val="0"/>
        </a:spcAft>
        <a:buClrTx/>
        <a:buSzTx/>
        <a:buFontTx/>
        <a:buNone/>
        <a:tabLst/>
        <a:defRPr b="1" baseline="0" cap="all" i="0" spc="-450" strike="noStrike" sz="9000" u="none">
          <a:solidFill>
            <a:srgbClr val="000000"/>
          </a:solidFill>
          <a:uFillTx/>
          <a:latin typeface="+mn-lt"/>
          <a:ea typeface="+mn-ea"/>
          <a:cs typeface="+mn-cs"/>
          <a:sym typeface="Graphik"/>
        </a:defRPr>
      </a:lvl5pPr>
      <a:lvl6pPr marL="0" marR="0" indent="2286000" algn="l" defTabSz="584200" rtl="0" latinLnBrk="0">
        <a:lnSpc>
          <a:spcPct val="80000"/>
        </a:lnSpc>
        <a:spcBef>
          <a:spcPts val="0"/>
        </a:spcBef>
        <a:spcAft>
          <a:spcPts val="0"/>
        </a:spcAft>
        <a:buClrTx/>
        <a:buSzTx/>
        <a:buFontTx/>
        <a:buNone/>
        <a:tabLst/>
        <a:defRPr b="1" baseline="0" cap="all" i="0" spc="-450" strike="noStrike" sz="9000" u="none">
          <a:solidFill>
            <a:srgbClr val="000000"/>
          </a:solidFill>
          <a:uFillTx/>
          <a:latin typeface="+mn-lt"/>
          <a:ea typeface="+mn-ea"/>
          <a:cs typeface="+mn-cs"/>
          <a:sym typeface="Graphik"/>
        </a:defRPr>
      </a:lvl6pPr>
      <a:lvl7pPr marL="0" marR="0" indent="2743200" algn="l" defTabSz="584200" rtl="0" latinLnBrk="0">
        <a:lnSpc>
          <a:spcPct val="80000"/>
        </a:lnSpc>
        <a:spcBef>
          <a:spcPts val="0"/>
        </a:spcBef>
        <a:spcAft>
          <a:spcPts val="0"/>
        </a:spcAft>
        <a:buClrTx/>
        <a:buSzTx/>
        <a:buFontTx/>
        <a:buNone/>
        <a:tabLst/>
        <a:defRPr b="1" baseline="0" cap="all" i="0" spc="-450" strike="noStrike" sz="9000" u="none">
          <a:solidFill>
            <a:srgbClr val="000000"/>
          </a:solidFill>
          <a:uFillTx/>
          <a:latin typeface="+mn-lt"/>
          <a:ea typeface="+mn-ea"/>
          <a:cs typeface="+mn-cs"/>
          <a:sym typeface="Graphik"/>
        </a:defRPr>
      </a:lvl7pPr>
      <a:lvl8pPr marL="0" marR="0" indent="3200400" algn="l" defTabSz="584200" rtl="0" latinLnBrk="0">
        <a:lnSpc>
          <a:spcPct val="80000"/>
        </a:lnSpc>
        <a:spcBef>
          <a:spcPts val="0"/>
        </a:spcBef>
        <a:spcAft>
          <a:spcPts val="0"/>
        </a:spcAft>
        <a:buClrTx/>
        <a:buSzTx/>
        <a:buFontTx/>
        <a:buNone/>
        <a:tabLst/>
        <a:defRPr b="1" baseline="0" cap="all" i="0" spc="-450" strike="noStrike" sz="9000" u="none">
          <a:solidFill>
            <a:srgbClr val="000000"/>
          </a:solidFill>
          <a:uFillTx/>
          <a:latin typeface="+mn-lt"/>
          <a:ea typeface="+mn-ea"/>
          <a:cs typeface="+mn-cs"/>
          <a:sym typeface="Graphik"/>
        </a:defRPr>
      </a:lvl8pPr>
      <a:lvl9pPr marL="0" marR="0" indent="3657600" algn="l" defTabSz="584200" rtl="0" latinLnBrk="0">
        <a:lnSpc>
          <a:spcPct val="80000"/>
        </a:lnSpc>
        <a:spcBef>
          <a:spcPts val="0"/>
        </a:spcBef>
        <a:spcAft>
          <a:spcPts val="0"/>
        </a:spcAft>
        <a:buClrTx/>
        <a:buSzTx/>
        <a:buFontTx/>
        <a:buNone/>
        <a:tabLst/>
        <a:defRPr b="1" baseline="0" cap="all" i="0" spc="-450" strike="noStrike" sz="9000" u="none">
          <a:solidFill>
            <a:srgbClr val="000000"/>
          </a:solidFill>
          <a:uFillTx/>
          <a:latin typeface="+mn-lt"/>
          <a:ea typeface="+mn-ea"/>
          <a:cs typeface="+mn-cs"/>
          <a:sym typeface="Graphik"/>
        </a:defRPr>
      </a:lvl9pPr>
    </p:titleStyle>
    <p:bodyStyle>
      <a:lvl1pPr marL="0" marR="0" indent="0" algn="l" defTabSz="415431" rtl="0" latinLnBrk="0">
        <a:lnSpc>
          <a:spcPct val="100000"/>
        </a:lnSpc>
        <a:spcBef>
          <a:spcPts val="0"/>
        </a:spcBef>
        <a:spcAft>
          <a:spcPts val="0"/>
        </a:spcAft>
        <a:buClrTx/>
        <a:buSzTx/>
        <a:buFontTx/>
        <a:buNone/>
        <a:tabLst/>
        <a:defRPr b="0" baseline="0" cap="all" i="0" spc="-72" strike="noStrike" sz="2400" u="none">
          <a:solidFill>
            <a:srgbClr val="000000"/>
          </a:solidFill>
          <a:uFillTx/>
          <a:latin typeface="Graphik Semibold"/>
          <a:ea typeface="Graphik Semibold"/>
          <a:cs typeface="Graphik Semibold"/>
          <a:sym typeface="Graphik Semibold"/>
        </a:defRPr>
      </a:lvl1pPr>
      <a:lvl2pPr marL="0" marR="0" indent="457200" algn="l" defTabSz="415431" rtl="0" latinLnBrk="0">
        <a:lnSpc>
          <a:spcPct val="100000"/>
        </a:lnSpc>
        <a:spcBef>
          <a:spcPts val="0"/>
        </a:spcBef>
        <a:spcAft>
          <a:spcPts val="0"/>
        </a:spcAft>
        <a:buClrTx/>
        <a:buSzTx/>
        <a:buFontTx/>
        <a:buNone/>
        <a:tabLst/>
        <a:defRPr b="0" baseline="0" cap="all" i="0" spc="-72" strike="noStrike" sz="2400" u="none">
          <a:solidFill>
            <a:srgbClr val="000000"/>
          </a:solidFill>
          <a:uFillTx/>
          <a:latin typeface="Graphik Semibold"/>
          <a:ea typeface="Graphik Semibold"/>
          <a:cs typeface="Graphik Semibold"/>
          <a:sym typeface="Graphik Semibold"/>
        </a:defRPr>
      </a:lvl2pPr>
      <a:lvl3pPr marL="0" marR="0" indent="914400" algn="l" defTabSz="415431" rtl="0" latinLnBrk="0">
        <a:lnSpc>
          <a:spcPct val="100000"/>
        </a:lnSpc>
        <a:spcBef>
          <a:spcPts val="0"/>
        </a:spcBef>
        <a:spcAft>
          <a:spcPts val="0"/>
        </a:spcAft>
        <a:buClrTx/>
        <a:buSzTx/>
        <a:buFontTx/>
        <a:buNone/>
        <a:tabLst/>
        <a:defRPr b="0" baseline="0" cap="all" i="0" spc="-72" strike="noStrike" sz="2400" u="none">
          <a:solidFill>
            <a:srgbClr val="000000"/>
          </a:solidFill>
          <a:uFillTx/>
          <a:latin typeface="Graphik Semibold"/>
          <a:ea typeface="Graphik Semibold"/>
          <a:cs typeface="Graphik Semibold"/>
          <a:sym typeface="Graphik Semibold"/>
        </a:defRPr>
      </a:lvl3pPr>
      <a:lvl4pPr marL="0" marR="0" indent="1371600" algn="l" defTabSz="415431" rtl="0" latinLnBrk="0">
        <a:lnSpc>
          <a:spcPct val="100000"/>
        </a:lnSpc>
        <a:spcBef>
          <a:spcPts val="0"/>
        </a:spcBef>
        <a:spcAft>
          <a:spcPts val="0"/>
        </a:spcAft>
        <a:buClrTx/>
        <a:buSzTx/>
        <a:buFontTx/>
        <a:buNone/>
        <a:tabLst/>
        <a:defRPr b="0" baseline="0" cap="all" i="0" spc="-72" strike="noStrike" sz="2400" u="none">
          <a:solidFill>
            <a:srgbClr val="000000"/>
          </a:solidFill>
          <a:uFillTx/>
          <a:latin typeface="Graphik Semibold"/>
          <a:ea typeface="Graphik Semibold"/>
          <a:cs typeface="Graphik Semibold"/>
          <a:sym typeface="Graphik Semibold"/>
        </a:defRPr>
      </a:lvl4pPr>
      <a:lvl5pPr marL="0" marR="0" indent="1828800" algn="l" defTabSz="415431" rtl="0" latinLnBrk="0">
        <a:lnSpc>
          <a:spcPct val="100000"/>
        </a:lnSpc>
        <a:spcBef>
          <a:spcPts val="0"/>
        </a:spcBef>
        <a:spcAft>
          <a:spcPts val="0"/>
        </a:spcAft>
        <a:buClrTx/>
        <a:buSzTx/>
        <a:buFontTx/>
        <a:buNone/>
        <a:tabLst/>
        <a:defRPr b="0" baseline="0" cap="all" i="0" spc="-72" strike="noStrike" sz="2400" u="none">
          <a:solidFill>
            <a:srgbClr val="000000"/>
          </a:solidFill>
          <a:uFillTx/>
          <a:latin typeface="Graphik Semibold"/>
          <a:ea typeface="Graphik Semibold"/>
          <a:cs typeface="Graphik Semibold"/>
          <a:sym typeface="Graphik Semibold"/>
        </a:defRPr>
      </a:lvl5pPr>
      <a:lvl6pPr marL="0" marR="0" indent="2286000" algn="l" defTabSz="415431" rtl="0" latinLnBrk="0">
        <a:lnSpc>
          <a:spcPct val="100000"/>
        </a:lnSpc>
        <a:spcBef>
          <a:spcPts val="0"/>
        </a:spcBef>
        <a:spcAft>
          <a:spcPts val="0"/>
        </a:spcAft>
        <a:buClrTx/>
        <a:buSzTx/>
        <a:buFontTx/>
        <a:buNone/>
        <a:tabLst/>
        <a:defRPr b="0" baseline="0" cap="all" i="0" spc="-72" strike="noStrike" sz="2400" u="none">
          <a:solidFill>
            <a:srgbClr val="000000"/>
          </a:solidFill>
          <a:uFillTx/>
          <a:latin typeface="Graphik Semibold"/>
          <a:ea typeface="Graphik Semibold"/>
          <a:cs typeface="Graphik Semibold"/>
          <a:sym typeface="Graphik Semibold"/>
        </a:defRPr>
      </a:lvl6pPr>
      <a:lvl7pPr marL="0" marR="0" indent="2743200" algn="l" defTabSz="415431" rtl="0" latinLnBrk="0">
        <a:lnSpc>
          <a:spcPct val="100000"/>
        </a:lnSpc>
        <a:spcBef>
          <a:spcPts val="0"/>
        </a:spcBef>
        <a:spcAft>
          <a:spcPts val="0"/>
        </a:spcAft>
        <a:buClrTx/>
        <a:buSzTx/>
        <a:buFontTx/>
        <a:buNone/>
        <a:tabLst/>
        <a:defRPr b="0" baseline="0" cap="all" i="0" spc="-72" strike="noStrike" sz="2400" u="none">
          <a:solidFill>
            <a:srgbClr val="000000"/>
          </a:solidFill>
          <a:uFillTx/>
          <a:latin typeface="Graphik Semibold"/>
          <a:ea typeface="Graphik Semibold"/>
          <a:cs typeface="Graphik Semibold"/>
          <a:sym typeface="Graphik Semibold"/>
        </a:defRPr>
      </a:lvl7pPr>
      <a:lvl8pPr marL="0" marR="0" indent="3200400" algn="l" defTabSz="415431" rtl="0" latinLnBrk="0">
        <a:lnSpc>
          <a:spcPct val="100000"/>
        </a:lnSpc>
        <a:spcBef>
          <a:spcPts val="0"/>
        </a:spcBef>
        <a:spcAft>
          <a:spcPts val="0"/>
        </a:spcAft>
        <a:buClrTx/>
        <a:buSzTx/>
        <a:buFontTx/>
        <a:buNone/>
        <a:tabLst/>
        <a:defRPr b="0" baseline="0" cap="all" i="0" spc="-72" strike="noStrike" sz="2400" u="none">
          <a:solidFill>
            <a:srgbClr val="000000"/>
          </a:solidFill>
          <a:uFillTx/>
          <a:latin typeface="Graphik Semibold"/>
          <a:ea typeface="Graphik Semibold"/>
          <a:cs typeface="Graphik Semibold"/>
          <a:sym typeface="Graphik Semibold"/>
        </a:defRPr>
      </a:lvl8pPr>
      <a:lvl9pPr marL="0" marR="0" indent="3657600" algn="l" defTabSz="415431" rtl="0" latinLnBrk="0">
        <a:lnSpc>
          <a:spcPct val="100000"/>
        </a:lnSpc>
        <a:spcBef>
          <a:spcPts val="0"/>
        </a:spcBef>
        <a:spcAft>
          <a:spcPts val="0"/>
        </a:spcAft>
        <a:buClrTx/>
        <a:buSzTx/>
        <a:buFontTx/>
        <a:buNone/>
        <a:tabLst/>
        <a:defRPr b="0" baseline="0" cap="all" i="0" spc="-72" strike="noStrike" sz="2400" u="none">
          <a:solidFill>
            <a:srgbClr val="000000"/>
          </a:solidFill>
          <a:uFillTx/>
          <a:latin typeface="Graphik Semibold"/>
          <a:ea typeface="Graphik Semibold"/>
          <a:cs typeface="Graphik Semibold"/>
          <a:sym typeface="Graphik Semibold"/>
        </a:defRPr>
      </a:lvl9pPr>
    </p:bodyStyle>
    <p:otherStyle>
      <a:lvl1pPr marL="0" marR="0" indent="0" algn="ctr" defTabSz="2438338"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raphik"/>
        </a:defRPr>
      </a:lvl1pPr>
      <a:lvl2pPr marL="0" marR="0" indent="457200" algn="ctr" defTabSz="2438338"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raphik"/>
        </a:defRPr>
      </a:lvl2pPr>
      <a:lvl3pPr marL="0" marR="0" indent="914400" algn="ctr" defTabSz="2438338"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raphik"/>
        </a:defRPr>
      </a:lvl3pPr>
      <a:lvl4pPr marL="0" marR="0" indent="1371600" algn="ctr" defTabSz="2438338"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raphik"/>
        </a:defRPr>
      </a:lvl4pPr>
      <a:lvl5pPr marL="0" marR="0" indent="1828800" algn="ctr" defTabSz="2438338"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raphik"/>
        </a:defRPr>
      </a:lvl5pPr>
      <a:lvl6pPr marL="0" marR="0" indent="2286000" algn="ctr" defTabSz="2438338"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raphik"/>
        </a:defRPr>
      </a:lvl6pPr>
      <a:lvl7pPr marL="0" marR="0" indent="2743200" algn="ctr" defTabSz="2438338"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raphik"/>
        </a:defRPr>
      </a:lvl7pPr>
      <a:lvl8pPr marL="0" marR="0" indent="3200400" algn="ctr" defTabSz="2438338"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raphik"/>
        </a:defRPr>
      </a:lvl8pPr>
      <a:lvl9pPr marL="0" marR="0" indent="3657600" algn="ctr" defTabSz="2438338"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2.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CSE3013: Artificial intelligence - review 3…"/>
          <p:cNvSpPr txBox="1"/>
          <p:nvPr>
            <p:ph type="subTitle" sz="quarter" idx="1"/>
          </p:nvPr>
        </p:nvSpPr>
        <p:spPr>
          <a:xfrm>
            <a:off x="647700" y="5672907"/>
            <a:ext cx="11709400" cy="950884"/>
          </a:xfrm>
          <a:prstGeom prst="rect">
            <a:avLst/>
          </a:prstGeom>
        </p:spPr>
        <p:txBody>
          <a:bodyPr/>
          <a:lstStyle/>
          <a:p>
            <a:pPr/>
            <a:r>
              <a:t>CSE3013: Artificial intelligence - review 3</a:t>
            </a:r>
          </a:p>
          <a:p>
            <a:pPr/>
            <a:r>
              <a:t>Dr. Pradeep k.v</a:t>
            </a:r>
          </a:p>
        </p:txBody>
      </p:sp>
      <p:sp>
        <p:nvSpPr>
          <p:cNvPr id="162" name="Machine Translation between Tamil and English using Transformer Model’s Positional Encoders."/>
          <p:cNvSpPr txBox="1"/>
          <p:nvPr>
            <p:ph type="ctrTitle"/>
          </p:nvPr>
        </p:nvSpPr>
        <p:spPr>
          <a:xfrm>
            <a:off x="647700" y="2000109"/>
            <a:ext cx="11709400" cy="3493981"/>
          </a:xfrm>
          <a:prstGeom prst="rect">
            <a:avLst/>
          </a:prstGeom>
        </p:spPr>
        <p:txBody>
          <a:bodyPr/>
          <a:lstStyle>
            <a:lvl1pPr defTabSz="379729">
              <a:defRPr spc="-292" sz="5849"/>
            </a:lvl1pPr>
          </a:lstStyle>
          <a:p>
            <a:pPr/>
            <a:r>
              <a:t>Machine Translation between Tamil and English using Transformer Model’s Positional Encoders. </a:t>
            </a:r>
            <a:endParaRPr spc="-39" sz="780">
              <a:latin typeface="Times Roman"/>
              <a:ea typeface="Times Roman"/>
              <a:cs typeface="Times Roman"/>
              <a:sym typeface="Times Roman"/>
            </a:endParaRPr>
          </a:p>
        </p:txBody>
      </p:sp>
      <p:sp>
        <p:nvSpPr>
          <p:cNvPr id="163" name="By K Shanmukapriya - 20BCE1803…"/>
          <p:cNvSpPr txBox="1"/>
          <p:nvPr/>
        </p:nvSpPr>
        <p:spPr>
          <a:xfrm>
            <a:off x="647700" y="6802608"/>
            <a:ext cx="11709400" cy="9508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415431">
              <a:lnSpc>
                <a:spcPct val="100000"/>
              </a:lnSpc>
              <a:spcBef>
                <a:spcPts val="0"/>
              </a:spcBef>
              <a:tabLst/>
              <a:defRPr cap="all" spc="-72" sz="2400">
                <a:latin typeface="Graphik Semibold"/>
                <a:ea typeface="Graphik Semibold"/>
                <a:cs typeface="Graphik Semibold"/>
                <a:sym typeface="Graphik Semibold"/>
              </a:defRPr>
            </a:pPr>
            <a:r>
              <a:t>By K Shanmukapriya - 20BCE1803</a:t>
            </a:r>
          </a:p>
          <a:p>
            <a:pPr algn="l" defTabSz="415431">
              <a:lnSpc>
                <a:spcPct val="100000"/>
              </a:lnSpc>
              <a:spcBef>
                <a:spcPts val="0"/>
              </a:spcBef>
              <a:tabLst/>
              <a:defRPr cap="all" spc="-72" sz="2400">
                <a:latin typeface="Graphik Semibold"/>
                <a:ea typeface="Graphik Semibold"/>
                <a:cs typeface="Graphik Semibold"/>
                <a:sym typeface="Graphik Semibold"/>
              </a:defRPr>
            </a:pPr>
            <a:r>
              <a:t>G nikhil vaidhyanathan - 20BCe1898</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Tamil to English translation"/>
          <p:cNvSpPr txBox="1"/>
          <p:nvPr>
            <p:ph type="title"/>
          </p:nvPr>
        </p:nvSpPr>
        <p:spPr>
          <a:prstGeom prst="rect">
            <a:avLst/>
          </a:prstGeom>
        </p:spPr>
        <p:txBody>
          <a:bodyPr/>
          <a:lstStyle>
            <a:lvl1pPr defTabSz="473201">
              <a:defRPr spc="-226" sz="5670"/>
            </a:lvl1pPr>
          </a:lstStyle>
          <a:p>
            <a:pPr/>
            <a:r>
              <a:t>Tamil to English translation</a:t>
            </a:r>
          </a:p>
        </p:txBody>
      </p:sp>
      <p:sp>
        <p:nvSpPr>
          <p:cNvPr id="196" name="Author and Date"/>
          <p:cNvSpPr txBox="1"/>
          <p:nvPr>
            <p:ph type="body" idx="22"/>
          </p:nvPr>
        </p:nvSpPr>
        <p:spPr>
          <a:prstGeom prst="rect">
            <a:avLst/>
          </a:prstGeom>
        </p:spPr>
        <p:txBody>
          <a:bodyPr/>
          <a:lstStyle/>
          <a:p>
            <a:pPr/>
          </a:p>
        </p:txBody>
      </p:sp>
      <p:pic>
        <p:nvPicPr>
          <p:cNvPr id="197" name="Screenshot 2023-03-31 at 11.41.19 AM.png" descr="Screenshot 2023-03-31 at 11.41.19 AM.png"/>
          <p:cNvPicPr>
            <a:picLocks noChangeAspect="1"/>
          </p:cNvPicPr>
          <p:nvPr/>
        </p:nvPicPr>
        <p:blipFill>
          <a:blip r:embed="rId2">
            <a:extLst/>
          </a:blip>
          <a:stretch>
            <a:fillRect/>
          </a:stretch>
        </p:blipFill>
        <p:spPr>
          <a:xfrm>
            <a:off x="1340439" y="2538107"/>
            <a:ext cx="10323922" cy="6429986"/>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Tamil to English translation"/>
          <p:cNvSpPr txBox="1"/>
          <p:nvPr>
            <p:ph type="title"/>
          </p:nvPr>
        </p:nvSpPr>
        <p:spPr>
          <a:prstGeom prst="rect">
            <a:avLst/>
          </a:prstGeom>
        </p:spPr>
        <p:txBody>
          <a:bodyPr/>
          <a:lstStyle>
            <a:lvl1pPr defTabSz="473201">
              <a:defRPr spc="-226" sz="5670"/>
            </a:lvl1pPr>
          </a:lstStyle>
          <a:p>
            <a:pPr/>
            <a:r>
              <a:t>Tamil to English translation</a:t>
            </a:r>
          </a:p>
        </p:txBody>
      </p:sp>
      <p:sp>
        <p:nvSpPr>
          <p:cNvPr id="200" name="Author and Date"/>
          <p:cNvSpPr txBox="1"/>
          <p:nvPr>
            <p:ph type="body" idx="22"/>
          </p:nvPr>
        </p:nvSpPr>
        <p:spPr>
          <a:prstGeom prst="rect">
            <a:avLst/>
          </a:prstGeom>
        </p:spPr>
        <p:txBody>
          <a:bodyPr/>
          <a:lstStyle/>
          <a:p>
            <a:pPr/>
          </a:p>
        </p:txBody>
      </p:sp>
      <p:pic>
        <p:nvPicPr>
          <p:cNvPr id="201" name="Screenshot 2023-03-31 at 11.42.00 AM.png" descr="Screenshot 2023-03-31 at 11.42.00 AM.png"/>
          <p:cNvPicPr>
            <a:picLocks noChangeAspect="1"/>
          </p:cNvPicPr>
          <p:nvPr/>
        </p:nvPicPr>
        <p:blipFill>
          <a:blip r:embed="rId2">
            <a:extLst/>
          </a:blip>
          <a:stretch>
            <a:fillRect/>
          </a:stretch>
        </p:blipFill>
        <p:spPr>
          <a:xfrm>
            <a:off x="1239641" y="2538107"/>
            <a:ext cx="10525518" cy="6429986"/>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English to Tamil translation"/>
          <p:cNvSpPr txBox="1"/>
          <p:nvPr>
            <p:ph type="title"/>
          </p:nvPr>
        </p:nvSpPr>
        <p:spPr>
          <a:prstGeom prst="rect">
            <a:avLst/>
          </a:prstGeom>
        </p:spPr>
        <p:txBody>
          <a:bodyPr/>
          <a:lstStyle>
            <a:lvl1pPr defTabSz="473201">
              <a:defRPr spc="-226" sz="5670"/>
            </a:lvl1pPr>
          </a:lstStyle>
          <a:p>
            <a:pPr/>
            <a:r>
              <a:t>English to Tamil translation</a:t>
            </a:r>
          </a:p>
        </p:txBody>
      </p:sp>
      <p:sp>
        <p:nvSpPr>
          <p:cNvPr id="204" name="Author and Date"/>
          <p:cNvSpPr txBox="1"/>
          <p:nvPr>
            <p:ph type="body" idx="22"/>
          </p:nvPr>
        </p:nvSpPr>
        <p:spPr>
          <a:prstGeom prst="rect">
            <a:avLst/>
          </a:prstGeom>
        </p:spPr>
        <p:txBody>
          <a:bodyPr/>
          <a:lstStyle/>
          <a:p>
            <a:pPr/>
          </a:p>
        </p:txBody>
      </p:sp>
      <p:pic>
        <p:nvPicPr>
          <p:cNvPr id="205" name="Screenshot 2023-03-31 at 11.43.14 AM.png" descr="Screenshot 2023-03-31 at 11.43.14 AM.png"/>
          <p:cNvPicPr>
            <a:picLocks noChangeAspect="1"/>
          </p:cNvPicPr>
          <p:nvPr/>
        </p:nvPicPr>
        <p:blipFill>
          <a:blip r:embed="rId2">
            <a:extLst/>
          </a:blip>
          <a:stretch>
            <a:fillRect/>
          </a:stretch>
        </p:blipFill>
        <p:spPr>
          <a:xfrm>
            <a:off x="2485885" y="2538107"/>
            <a:ext cx="8033030" cy="6429986"/>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English to Tamil translation"/>
          <p:cNvSpPr txBox="1"/>
          <p:nvPr>
            <p:ph type="title"/>
          </p:nvPr>
        </p:nvSpPr>
        <p:spPr>
          <a:prstGeom prst="rect">
            <a:avLst/>
          </a:prstGeom>
        </p:spPr>
        <p:txBody>
          <a:bodyPr/>
          <a:lstStyle>
            <a:lvl1pPr defTabSz="473201">
              <a:defRPr spc="-226" sz="5670"/>
            </a:lvl1pPr>
          </a:lstStyle>
          <a:p>
            <a:pPr/>
            <a:r>
              <a:t>English to Tamil translation</a:t>
            </a:r>
          </a:p>
        </p:txBody>
      </p:sp>
      <p:sp>
        <p:nvSpPr>
          <p:cNvPr id="208" name="Author and Date"/>
          <p:cNvSpPr txBox="1"/>
          <p:nvPr>
            <p:ph type="body" idx="22"/>
          </p:nvPr>
        </p:nvSpPr>
        <p:spPr>
          <a:prstGeom prst="rect">
            <a:avLst/>
          </a:prstGeom>
        </p:spPr>
        <p:txBody>
          <a:bodyPr/>
          <a:lstStyle/>
          <a:p>
            <a:pPr/>
          </a:p>
        </p:txBody>
      </p:sp>
      <p:pic>
        <p:nvPicPr>
          <p:cNvPr id="209" name="Screenshot 2023-03-31 at 11.43.49 AM.png" descr="Screenshot 2023-03-31 at 11.43.49 AM.png"/>
          <p:cNvPicPr>
            <a:picLocks noChangeAspect="1"/>
          </p:cNvPicPr>
          <p:nvPr/>
        </p:nvPicPr>
        <p:blipFill>
          <a:blip r:embed="rId2">
            <a:extLst/>
          </a:blip>
          <a:stretch>
            <a:fillRect/>
          </a:stretch>
        </p:blipFill>
        <p:spPr>
          <a:xfrm>
            <a:off x="1809131" y="2538107"/>
            <a:ext cx="9386538" cy="6429986"/>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English to Tamil translation"/>
          <p:cNvSpPr txBox="1"/>
          <p:nvPr>
            <p:ph type="title"/>
          </p:nvPr>
        </p:nvSpPr>
        <p:spPr>
          <a:prstGeom prst="rect">
            <a:avLst/>
          </a:prstGeom>
        </p:spPr>
        <p:txBody>
          <a:bodyPr/>
          <a:lstStyle>
            <a:lvl1pPr defTabSz="473201">
              <a:defRPr spc="-226" sz="5670"/>
            </a:lvl1pPr>
          </a:lstStyle>
          <a:p>
            <a:pPr/>
            <a:r>
              <a:t>English to Tamil translation</a:t>
            </a:r>
          </a:p>
        </p:txBody>
      </p:sp>
      <p:sp>
        <p:nvSpPr>
          <p:cNvPr id="212" name="Author and Date"/>
          <p:cNvSpPr txBox="1"/>
          <p:nvPr>
            <p:ph type="body" idx="22"/>
          </p:nvPr>
        </p:nvSpPr>
        <p:spPr>
          <a:prstGeom prst="rect">
            <a:avLst/>
          </a:prstGeom>
        </p:spPr>
        <p:txBody>
          <a:bodyPr/>
          <a:lstStyle/>
          <a:p>
            <a:pPr/>
          </a:p>
        </p:txBody>
      </p:sp>
      <p:pic>
        <p:nvPicPr>
          <p:cNvPr id="213" name="Screenshot 2023-03-31 at 11.44.16 AM.png" descr="Screenshot 2023-03-31 at 11.44.16 AM.png"/>
          <p:cNvPicPr>
            <a:picLocks noChangeAspect="1"/>
          </p:cNvPicPr>
          <p:nvPr/>
        </p:nvPicPr>
        <p:blipFill>
          <a:blip r:embed="rId2">
            <a:extLst/>
          </a:blip>
          <a:stretch>
            <a:fillRect/>
          </a:stretch>
        </p:blipFill>
        <p:spPr>
          <a:xfrm>
            <a:off x="2202831" y="2538107"/>
            <a:ext cx="8599138" cy="6429986"/>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Drawback example"/>
          <p:cNvSpPr txBox="1"/>
          <p:nvPr>
            <p:ph type="title"/>
          </p:nvPr>
        </p:nvSpPr>
        <p:spPr>
          <a:xfrm>
            <a:off x="647972" y="3478771"/>
            <a:ext cx="11708856" cy="2796058"/>
          </a:xfrm>
          <a:prstGeom prst="rect">
            <a:avLst/>
          </a:prstGeom>
        </p:spPr>
        <p:txBody>
          <a:bodyPr/>
          <a:lstStyle/>
          <a:p>
            <a:pPr/>
            <a:r>
              <a:t>Drawback example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Author and Date"/>
          <p:cNvSpPr txBox="1"/>
          <p:nvPr>
            <p:ph type="body" idx="22"/>
          </p:nvPr>
        </p:nvSpPr>
        <p:spPr>
          <a:prstGeom prst="rect">
            <a:avLst/>
          </a:prstGeom>
        </p:spPr>
        <p:txBody>
          <a:bodyPr/>
          <a:lstStyle/>
          <a:p>
            <a:pPr/>
          </a:p>
        </p:txBody>
      </p:sp>
      <p:pic>
        <p:nvPicPr>
          <p:cNvPr id="218" name="Screenshot 2023-03-31 at 11.45.31 AM.png" descr="Screenshot 2023-03-31 at 11.45.31 AM.png"/>
          <p:cNvPicPr>
            <a:picLocks noChangeAspect="1"/>
          </p:cNvPicPr>
          <p:nvPr/>
        </p:nvPicPr>
        <p:blipFill>
          <a:blip r:embed="rId2">
            <a:extLst/>
          </a:blip>
          <a:stretch>
            <a:fillRect/>
          </a:stretch>
        </p:blipFill>
        <p:spPr>
          <a:xfrm>
            <a:off x="2102724" y="2576969"/>
            <a:ext cx="8799352" cy="4599662"/>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Presentation Subtitle"/>
          <p:cNvSpPr txBox="1"/>
          <p:nvPr>
            <p:ph type="subTitle" sz="quarter" idx="1"/>
          </p:nvPr>
        </p:nvSpPr>
        <p:spPr>
          <a:prstGeom prst="rect">
            <a:avLst/>
          </a:prstGeom>
        </p:spPr>
        <p:txBody>
          <a:bodyPr/>
          <a:lstStyle/>
          <a:p>
            <a:pPr/>
          </a:p>
        </p:txBody>
      </p:sp>
      <p:sp>
        <p:nvSpPr>
          <p:cNvPr id="221" name="Thank you"/>
          <p:cNvSpPr txBox="1"/>
          <p:nvPr>
            <p:ph type="ctrTitle"/>
          </p:nvPr>
        </p:nvSpPr>
        <p:spPr>
          <a:xfrm>
            <a:off x="647700" y="3237263"/>
            <a:ext cx="11709400" cy="3493981"/>
          </a:xfrm>
          <a:prstGeom prst="rect">
            <a:avLst/>
          </a:prstGeom>
        </p:spPr>
        <p:txBody>
          <a:body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K Shanmukapriya-20Bce1803 ; g Nikhil vaidhyanathan-20bce1898"/>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K Shanmukapriya-20Bce1803 ; g Nikhil vaidhyanathan-20bce1898</a:t>
            </a:r>
          </a:p>
        </p:txBody>
      </p:sp>
      <p:sp>
        <p:nvSpPr>
          <p:cNvPr id="166" name="Abstract"/>
          <p:cNvSpPr txBox="1"/>
          <p:nvPr>
            <p:ph type="title"/>
          </p:nvPr>
        </p:nvSpPr>
        <p:spPr>
          <a:prstGeom prst="rect">
            <a:avLst/>
          </a:prstGeom>
        </p:spPr>
        <p:txBody>
          <a:bodyPr/>
          <a:lstStyle/>
          <a:p>
            <a:pPr/>
            <a:r>
              <a:t>Abstract</a:t>
            </a:r>
          </a:p>
        </p:txBody>
      </p:sp>
      <p:sp>
        <p:nvSpPr>
          <p:cNvPr id="167" name="AI and NLP have led to the development of very advanced machine translation systems which can translate text from one language to another.…"/>
          <p:cNvSpPr txBox="1"/>
          <p:nvPr>
            <p:ph type="body" idx="1"/>
          </p:nvPr>
        </p:nvSpPr>
        <p:spPr>
          <a:xfrm>
            <a:off x="647700" y="2537659"/>
            <a:ext cx="11709400" cy="6430434"/>
          </a:xfrm>
          <a:prstGeom prst="rect">
            <a:avLst/>
          </a:prstGeom>
        </p:spPr>
        <p:txBody>
          <a:bodyPr/>
          <a:lstStyle/>
          <a:p>
            <a:pPr marL="334645" indent="-334645" defTabSz="356235">
              <a:spcBef>
                <a:spcPts val="1900"/>
              </a:spcBef>
              <a:buSzPct val="71000"/>
              <a:buBlip>
                <a:blip r:embed="rId2"/>
              </a:buBlip>
              <a:defRPr sz="2465"/>
            </a:pPr>
            <a:r>
              <a:t>AI and NLP have led to the development of very advanced machine translation systems which can translate text from one language to another. </a:t>
            </a:r>
          </a:p>
          <a:p>
            <a:pPr marL="334645" indent="-334645" defTabSz="356235">
              <a:spcBef>
                <a:spcPts val="1900"/>
              </a:spcBef>
              <a:buSzPct val="71000"/>
              <a:buBlip>
                <a:blip r:embed="rId2"/>
              </a:buBlip>
              <a:defRPr sz="2465"/>
            </a:pPr>
            <a:r>
              <a:t>Tamil is a language spoken by over 70 million people globally and there is a growing need for accurate and efficient translation systems that can translate Tamil text into English and vice versa.</a:t>
            </a:r>
            <a:r>
              <a:t> </a:t>
            </a:r>
          </a:p>
          <a:p>
            <a:pPr marL="334645" indent="-334645" defTabSz="356235">
              <a:spcBef>
                <a:spcPts val="1900"/>
              </a:spcBef>
              <a:buSzPct val="71000"/>
              <a:buBlip>
                <a:blip r:embed="rId2"/>
              </a:buBlip>
              <a:defRPr sz="2465"/>
            </a:pPr>
            <a:r>
              <a:t>This project proposes a model for Tamil to English and English to Tamil translation using Transformer model’s positional encoder and  AI concepts.</a:t>
            </a:r>
            <a:r>
              <a:t> </a:t>
            </a:r>
          </a:p>
          <a:p>
            <a:pPr marL="334645" indent="-334645" defTabSz="356235">
              <a:spcBef>
                <a:spcPts val="1900"/>
              </a:spcBef>
              <a:buSzPct val="71000"/>
              <a:buBlip>
                <a:blip r:embed="rId2"/>
              </a:buBlip>
              <a:defRPr sz="2465"/>
            </a:pPr>
            <a:r>
              <a:t>The model is trained using parallel corpus data and we observe the model's results and performance to arrive at a conclusion, there are many limitations and drawbacks to this.</a:t>
            </a:r>
            <a:r>
              <a:t> </a:t>
            </a:r>
          </a:p>
          <a:p>
            <a:pPr marL="334645" indent="-334645" defTabSz="356235">
              <a:spcBef>
                <a:spcPts val="1900"/>
              </a:spcBef>
              <a:buSzPct val="71000"/>
              <a:buBlip>
                <a:blip r:embed="rId2"/>
              </a:buBlip>
              <a:defRPr sz="2465"/>
            </a:pPr>
            <a:r>
              <a:t>We elucidate the effectiveness of Transformer model for Tamil to English and English to Tamil translation, and the potential of AI for improving the machine.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Machine Translation between Tamil and English using Transformer Model’s Positional Encoders.”"/>
          <p:cNvSpPr txBox="1"/>
          <p:nvPr>
            <p:ph type="body" sz="half" idx="1"/>
          </p:nvPr>
        </p:nvSpPr>
        <p:spPr>
          <a:xfrm>
            <a:off x="654050" y="3117705"/>
            <a:ext cx="11696700" cy="3518190"/>
          </a:xfrm>
          <a:prstGeom prst="rect">
            <a:avLst/>
          </a:prstGeom>
        </p:spPr>
        <p:txBody>
          <a:bodyPr/>
          <a:lstStyle>
            <a:lvl1pPr algn="l" defTabSz="385572">
              <a:lnSpc>
                <a:spcPct val="80000"/>
              </a:lnSpc>
              <a:defRPr i="1" spc="-297" sz="5940"/>
            </a:lvl1pPr>
          </a:lstStyle>
          <a:p>
            <a:pPr/>
            <a:r>
              <a:t>“Machine Translation between Tamil and English using Transformer Model’s Positional Encoders.”</a:t>
            </a:r>
          </a:p>
        </p:txBody>
      </p:sp>
      <p:sp>
        <p:nvSpPr>
          <p:cNvPr id="170" name="Problem statement"/>
          <p:cNvSpPr txBox="1"/>
          <p:nvPr>
            <p:ph type="title" idx="4294967295"/>
          </p:nvPr>
        </p:nvSpPr>
        <p:spPr>
          <a:xfrm>
            <a:off x="647700" y="1054100"/>
            <a:ext cx="11709400" cy="1307653"/>
          </a:xfrm>
          <a:prstGeom prst="rect">
            <a:avLst/>
          </a:prstGeom>
        </p:spPr>
        <p:txBody>
          <a:bodyPr anchor="t"/>
          <a:lstStyle>
            <a:lvl1pPr>
              <a:defRPr spc="-280" sz="7000"/>
            </a:lvl1pPr>
          </a:lstStyle>
          <a:p>
            <a:pPr/>
            <a:r>
              <a:t>Problem statement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Transformer model’s Positional encoding"/>
          <p:cNvSpPr txBox="1"/>
          <p:nvPr>
            <p:ph type="title"/>
          </p:nvPr>
        </p:nvSpPr>
        <p:spPr>
          <a:xfrm>
            <a:off x="647972" y="3478771"/>
            <a:ext cx="11708856" cy="2796058"/>
          </a:xfrm>
          <a:prstGeom prst="rect">
            <a:avLst/>
          </a:prstGeom>
        </p:spPr>
        <p:txBody>
          <a:bodyPr/>
          <a:lstStyle/>
          <a:p>
            <a:pPr/>
            <a:r>
              <a:t>Transformer model’s Positional encoding</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Author and Date"/>
          <p:cNvSpPr txBox="1"/>
          <p:nvPr>
            <p:ph type="body" idx="21"/>
          </p:nvPr>
        </p:nvSpPr>
        <p:spPr>
          <a:prstGeom prst="rect">
            <a:avLst/>
          </a:prstGeom>
        </p:spPr>
        <p:txBody>
          <a:bodyPr/>
          <a:lstStyle/>
          <a:p>
            <a:pPr/>
          </a:p>
        </p:txBody>
      </p:sp>
      <p:sp>
        <p:nvSpPr>
          <p:cNvPr id="175" name="What is positional encoding?"/>
          <p:cNvSpPr txBox="1"/>
          <p:nvPr>
            <p:ph type="title"/>
          </p:nvPr>
        </p:nvSpPr>
        <p:spPr>
          <a:prstGeom prst="rect">
            <a:avLst/>
          </a:prstGeom>
        </p:spPr>
        <p:txBody>
          <a:bodyPr/>
          <a:lstStyle>
            <a:lvl1pPr defTabSz="467359">
              <a:defRPr spc="-224" sz="5600"/>
            </a:lvl1pPr>
          </a:lstStyle>
          <a:p>
            <a:pPr/>
            <a:r>
              <a:t>What is positional encoding?</a:t>
            </a:r>
          </a:p>
        </p:txBody>
      </p:sp>
      <p:sp>
        <p:nvSpPr>
          <p:cNvPr id="176" name="To encode the position of words in the input sequence, positional encoding is a technique used in Transformer-based models for language translation.…"/>
          <p:cNvSpPr txBox="1"/>
          <p:nvPr>
            <p:ph type="body" idx="1"/>
          </p:nvPr>
        </p:nvSpPr>
        <p:spPr>
          <a:xfrm>
            <a:off x="647700" y="2537659"/>
            <a:ext cx="11709400" cy="6561503"/>
          </a:xfrm>
          <a:prstGeom prst="rect">
            <a:avLst/>
          </a:prstGeom>
        </p:spPr>
        <p:txBody>
          <a:bodyPr/>
          <a:lstStyle/>
          <a:p>
            <a:pPr marL="393700" indent="-393700">
              <a:buSzPct val="71000"/>
              <a:buBlip>
                <a:blip r:embed="rId2"/>
              </a:buBlip>
            </a:pPr>
            <a:r>
              <a:t>To encode the position of words in the input sequence, positional encoding is a technique used in Transformer-based models for language translation. </a:t>
            </a:r>
          </a:p>
          <a:p>
            <a:pPr marL="393700" indent="-393700">
              <a:buSzPct val="71000"/>
              <a:buBlip>
                <a:blip r:embed="rId2"/>
              </a:buBlip>
            </a:pPr>
            <a:r>
              <a:t>Transformers process every word in parallel, so the model must be able to distinguish between words based on where they are in the input sequence. </a:t>
            </a:r>
          </a:p>
          <a:p>
            <a:pPr marL="393700" indent="-393700">
              <a:buSzPct val="71000"/>
              <a:buBlip>
                <a:blip r:embed="rId2"/>
              </a:buBlip>
            </a:pPr>
            <a:r>
              <a:t>In other words, positional encoding tells you where a word is in relation to other words in the input sequence. The encoding is learned during training and added to the input embeddings. </a:t>
            </a:r>
          </a:p>
          <a:p>
            <a:pPr marL="393700" indent="-393700">
              <a:buSzPct val="71000"/>
              <a:buBlip>
                <a:blip r:embed="rId2"/>
              </a:buBlip>
            </a:pPr>
            <a:r>
              <a:t>For the Transformer model to be successful in language translation tasks, positional encoding is essential because it enables the model to comprehend the context of the words in the sequence and enhance the accuracy of the translations.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Sine-cosine function"/>
          <p:cNvSpPr txBox="1"/>
          <p:nvPr>
            <p:ph type="title"/>
          </p:nvPr>
        </p:nvSpPr>
        <p:spPr>
          <a:prstGeom prst="rect">
            <a:avLst/>
          </a:prstGeom>
        </p:spPr>
        <p:txBody>
          <a:bodyPr/>
          <a:lstStyle/>
          <a:p>
            <a:pPr/>
            <a:r>
              <a:t>Sine-cosine function</a:t>
            </a:r>
          </a:p>
        </p:txBody>
      </p:sp>
      <p:sp>
        <p:nvSpPr>
          <p:cNvPr id="179" name="Slide Subtitle"/>
          <p:cNvSpPr txBox="1"/>
          <p:nvPr>
            <p:ph type="body" idx="21"/>
          </p:nvPr>
        </p:nvSpPr>
        <p:spPr>
          <a:prstGeom prst="rect">
            <a:avLst/>
          </a:prstGeom>
        </p:spPr>
        <p:txBody>
          <a:bodyPr/>
          <a:lstStyle/>
          <a:p>
            <a:pPr/>
          </a:p>
        </p:txBody>
      </p:sp>
      <p:sp>
        <p:nvSpPr>
          <p:cNvPr id="180" name="Author and Date"/>
          <p:cNvSpPr txBox="1"/>
          <p:nvPr>
            <p:ph type="body" idx="22"/>
          </p:nvPr>
        </p:nvSpPr>
        <p:spPr>
          <a:prstGeom prst="rect">
            <a:avLst/>
          </a:prstGeom>
        </p:spPr>
        <p:txBody>
          <a:bodyPr/>
          <a:lstStyle/>
          <a:p>
            <a:pPr/>
          </a:p>
        </p:txBody>
      </p:sp>
      <p:pic>
        <p:nvPicPr>
          <p:cNvPr id="181" name="Screenshot 2023-03-30 at 9.45.30 AM.png" descr="Screenshot 2023-03-30 at 9.45.30 AM.png"/>
          <p:cNvPicPr>
            <a:picLocks noChangeAspect="1"/>
          </p:cNvPicPr>
          <p:nvPr/>
        </p:nvPicPr>
        <p:blipFill>
          <a:blip r:embed="rId2">
            <a:extLst/>
          </a:blip>
          <a:stretch>
            <a:fillRect/>
          </a:stretch>
        </p:blipFill>
        <p:spPr>
          <a:xfrm>
            <a:off x="1914494" y="3333750"/>
            <a:ext cx="9175812" cy="461458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Example"/>
          <p:cNvSpPr txBox="1"/>
          <p:nvPr>
            <p:ph type="title"/>
          </p:nvPr>
        </p:nvSpPr>
        <p:spPr>
          <a:prstGeom prst="rect">
            <a:avLst/>
          </a:prstGeom>
        </p:spPr>
        <p:txBody>
          <a:bodyPr/>
          <a:lstStyle/>
          <a:p>
            <a:pPr/>
            <a:r>
              <a:t>Example</a:t>
            </a:r>
          </a:p>
        </p:txBody>
      </p:sp>
      <p:sp>
        <p:nvSpPr>
          <p:cNvPr id="184" name="As an example, let's consider the sentence &quot;I love cats&quot;. In this case, the first token &quot;I&quot; will have a positional encoding of (2):…"/>
          <p:cNvSpPr txBox="1"/>
          <p:nvPr>
            <p:ph type="body" idx="21"/>
          </p:nvPr>
        </p:nvSpPr>
        <p:spPr>
          <a:xfrm>
            <a:off x="647700" y="2324100"/>
            <a:ext cx="11709400" cy="7018123"/>
          </a:xfrm>
          <a:prstGeom prst="rect">
            <a:avLst/>
          </a:prstGeom>
          <a:extLst>
            <a:ext uri="{C572A759-6A51-4108-AA02-DFA0A04FC94B}">
              <ma14:wrappingTextBoxFlag xmlns:ma14="http://schemas.microsoft.com/office/mac/drawingml/2011/main" val="1"/>
            </a:ext>
          </a:extLst>
        </p:spPr>
        <p:txBody>
          <a:bodyPr/>
          <a:lstStyle/>
          <a:p>
            <a:pPr defTabSz="339470">
              <a:spcBef>
                <a:spcPts val="1800"/>
              </a:spcBef>
              <a:defRPr cap="none" spc="0" sz="1944"/>
            </a:pPr>
            <a:r>
              <a:t>As an example, let's consider the sentence "I love cats". In this case, the first token "I" will have a positional encoding of (2):</a:t>
            </a:r>
          </a:p>
          <a:p>
            <a:pPr defTabSz="339470">
              <a:spcBef>
                <a:spcPts val="1800"/>
              </a:spcBef>
              <a:defRPr cap="none" spc="0" sz="1944"/>
            </a:pPr>
          </a:p>
          <a:p>
            <a:pPr defTabSz="339470">
              <a:spcBef>
                <a:spcPts val="1800"/>
              </a:spcBef>
              <a:defRPr cap="none" spc="0" sz="1944"/>
            </a:pPr>
          </a:p>
          <a:p>
            <a:pPr defTabSz="339470">
              <a:spcBef>
                <a:spcPts val="1800"/>
              </a:spcBef>
              <a:defRPr cap="none" spc="0" sz="1944"/>
            </a:pPr>
            <a:r>
              <a:t>(2)</a:t>
            </a:r>
          </a:p>
          <a:p>
            <a:pPr defTabSz="339470">
              <a:spcBef>
                <a:spcPts val="1800"/>
              </a:spcBef>
              <a:defRPr cap="none" spc="0" sz="1944"/>
            </a:pPr>
            <a:r>
              <a:t>And the second token "love" will have a positional encoding of (3):</a:t>
            </a:r>
          </a:p>
          <a:p>
            <a:pPr defTabSz="339470">
              <a:spcBef>
                <a:spcPts val="1800"/>
              </a:spcBef>
              <a:defRPr cap="none" spc="0" sz="1944"/>
            </a:pPr>
          </a:p>
          <a:p>
            <a:pPr defTabSz="339470">
              <a:spcBef>
                <a:spcPts val="1800"/>
              </a:spcBef>
              <a:defRPr cap="none" spc="0" sz="1944"/>
            </a:pPr>
          </a:p>
          <a:p>
            <a:pPr defTabSz="339470">
              <a:spcBef>
                <a:spcPts val="1800"/>
              </a:spcBef>
              <a:defRPr cap="none" spc="0" sz="1944"/>
            </a:pPr>
            <a:r>
              <a:t>(3)</a:t>
            </a:r>
          </a:p>
          <a:p>
            <a:pPr defTabSz="339470">
              <a:spcBef>
                <a:spcPts val="1800"/>
              </a:spcBef>
              <a:defRPr cap="none" spc="0" sz="1944"/>
            </a:pPr>
            <a:r>
              <a:t>Similarly, the third token "cats" will have a positional encoding of (4):</a:t>
            </a:r>
          </a:p>
          <a:p>
            <a:pPr defTabSz="339470">
              <a:spcBef>
                <a:spcPts val="1800"/>
              </a:spcBef>
              <a:defRPr cap="none" spc="0" sz="1944"/>
            </a:pPr>
          </a:p>
          <a:p>
            <a:pPr defTabSz="339470">
              <a:spcBef>
                <a:spcPts val="1800"/>
              </a:spcBef>
              <a:defRPr cap="none" spc="0" sz="1944"/>
            </a:pPr>
          </a:p>
          <a:p>
            <a:pPr defTabSz="339470">
              <a:spcBef>
                <a:spcPts val="1800"/>
              </a:spcBef>
              <a:defRPr cap="none" spc="0" sz="1944"/>
            </a:pPr>
            <a:r>
              <a:t>(4)</a:t>
            </a:r>
          </a:p>
        </p:txBody>
      </p:sp>
      <p:pic>
        <p:nvPicPr>
          <p:cNvPr id="185" name="Screenshot 2023-03-30 at 9.52.42 AM.png" descr="Screenshot 2023-03-30 at 9.52.42 AM.png"/>
          <p:cNvPicPr>
            <a:picLocks noChangeAspect="1"/>
          </p:cNvPicPr>
          <p:nvPr/>
        </p:nvPicPr>
        <p:blipFill>
          <a:blip r:embed="rId2">
            <a:extLst/>
          </a:blip>
          <a:stretch>
            <a:fillRect/>
          </a:stretch>
        </p:blipFill>
        <p:spPr>
          <a:xfrm>
            <a:off x="2406253" y="7546693"/>
            <a:ext cx="8011721" cy="1057266"/>
          </a:xfrm>
          <a:prstGeom prst="rect">
            <a:avLst/>
          </a:prstGeom>
          <a:ln w="12700">
            <a:miter lim="400000"/>
          </a:ln>
        </p:spPr>
      </p:pic>
      <p:pic>
        <p:nvPicPr>
          <p:cNvPr id="186" name="Screenshot 2023-03-30 at 9.52.18 AM.png" descr="Screenshot 2023-03-30 at 9.52.18 AM.png"/>
          <p:cNvPicPr>
            <a:picLocks noChangeAspect="1"/>
          </p:cNvPicPr>
          <p:nvPr/>
        </p:nvPicPr>
        <p:blipFill>
          <a:blip r:embed="rId3">
            <a:extLst/>
          </a:blip>
          <a:stretch>
            <a:fillRect/>
          </a:stretch>
        </p:blipFill>
        <p:spPr>
          <a:xfrm>
            <a:off x="2429877" y="5711371"/>
            <a:ext cx="8011653" cy="1027735"/>
          </a:xfrm>
          <a:prstGeom prst="rect">
            <a:avLst/>
          </a:prstGeom>
          <a:ln w="12700">
            <a:miter lim="400000"/>
          </a:ln>
        </p:spPr>
      </p:pic>
      <p:pic>
        <p:nvPicPr>
          <p:cNvPr id="187" name="Screenshot 2023-03-30 at 9.52.06 AM.png" descr="Screenshot 2023-03-30 at 9.52.06 AM.png"/>
          <p:cNvPicPr>
            <a:picLocks noChangeAspect="1"/>
          </p:cNvPicPr>
          <p:nvPr/>
        </p:nvPicPr>
        <p:blipFill>
          <a:blip r:embed="rId4">
            <a:extLst/>
          </a:blip>
          <a:stretch>
            <a:fillRect/>
          </a:stretch>
        </p:blipFill>
        <p:spPr>
          <a:xfrm>
            <a:off x="2496670" y="3391668"/>
            <a:ext cx="8011460" cy="1290236"/>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Results"/>
          <p:cNvSpPr txBox="1"/>
          <p:nvPr>
            <p:ph type="title"/>
          </p:nvPr>
        </p:nvSpPr>
        <p:spPr>
          <a:xfrm>
            <a:off x="647972" y="3478771"/>
            <a:ext cx="11708856" cy="2796058"/>
          </a:xfrm>
          <a:prstGeom prst="rect">
            <a:avLst/>
          </a:prstGeom>
        </p:spPr>
        <p:txBody>
          <a:bodyPr/>
          <a:lstStyle/>
          <a:p>
            <a:pPr/>
            <a:r>
              <a:t>Results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Tamil to English translation"/>
          <p:cNvSpPr txBox="1"/>
          <p:nvPr>
            <p:ph type="title"/>
          </p:nvPr>
        </p:nvSpPr>
        <p:spPr>
          <a:prstGeom prst="rect">
            <a:avLst/>
          </a:prstGeom>
        </p:spPr>
        <p:txBody>
          <a:bodyPr/>
          <a:lstStyle>
            <a:lvl1pPr defTabSz="473201">
              <a:defRPr spc="-226" sz="5670"/>
            </a:lvl1pPr>
          </a:lstStyle>
          <a:p>
            <a:pPr/>
            <a:r>
              <a:t>Tamil to English translation</a:t>
            </a:r>
          </a:p>
        </p:txBody>
      </p:sp>
      <p:sp>
        <p:nvSpPr>
          <p:cNvPr id="192" name="Author and Date"/>
          <p:cNvSpPr txBox="1"/>
          <p:nvPr>
            <p:ph type="body" idx="22"/>
          </p:nvPr>
        </p:nvSpPr>
        <p:spPr>
          <a:prstGeom prst="rect">
            <a:avLst/>
          </a:prstGeom>
        </p:spPr>
        <p:txBody>
          <a:bodyPr/>
          <a:lstStyle/>
          <a:p>
            <a:pPr/>
          </a:p>
        </p:txBody>
      </p:sp>
      <p:pic>
        <p:nvPicPr>
          <p:cNvPr id="193" name="Screenshot 2023-03-31 at 11.40.44 AM.png" descr="Screenshot 2023-03-31 at 11.40.44 AM.png"/>
          <p:cNvPicPr>
            <a:picLocks noChangeAspect="1"/>
          </p:cNvPicPr>
          <p:nvPr/>
        </p:nvPicPr>
        <p:blipFill>
          <a:blip r:embed="rId2">
            <a:extLst/>
          </a:blip>
          <a:stretch>
            <a:fillRect/>
          </a:stretch>
        </p:blipFill>
        <p:spPr>
          <a:xfrm>
            <a:off x="1116243" y="2538107"/>
            <a:ext cx="10772314" cy="642998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7_Showcase">
  <a:themeElements>
    <a:clrScheme name="27_Showcase">
      <a:dk1>
        <a:srgbClr val="000000"/>
      </a:dk1>
      <a:lt1>
        <a:srgbClr val="FFFFFF"/>
      </a:lt1>
      <a:dk2>
        <a:srgbClr val="5E5E5E"/>
      </a:dk2>
      <a:lt2>
        <a:srgbClr val="D5D5D5"/>
      </a:lt2>
      <a:accent1>
        <a:srgbClr val="599DFF"/>
      </a:accent1>
      <a:accent2>
        <a:srgbClr val="00D4D2"/>
      </a:accent2>
      <a:accent3>
        <a:srgbClr val="38E53A"/>
      </a:accent3>
      <a:accent4>
        <a:srgbClr val="FFFA00"/>
      </a:accent4>
      <a:accent5>
        <a:srgbClr val="FF7D74"/>
      </a:accent5>
      <a:accent6>
        <a:srgbClr val="FF80E9"/>
      </a:accent6>
      <a:hlink>
        <a:srgbClr val="0000FF"/>
      </a:hlink>
      <a:folHlink>
        <a:srgbClr val="FF00FF"/>
      </a:folHlink>
    </a:clrScheme>
    <a:fontScheme name="27_Showcase">
      <a:majorFont>
        <a:latin typeface="Graphik"/>
        <a:ea typeface="Graphik"/>
        <a:cs typeface="Graphik"/>
      </a:majorFont>
      <a:minorFont>
        <a:latin typeface="Graphik"/>
        <a:ea typeface="Graphik"/>
        <a:cs typeface="Graphik"/>
      </a:minorFont>
    </a:fontScheme>
    <a:fmtScheme name="27_Showcas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44" strike="noStrike" sz="2200" u="none" kumimoji="0" normalizeH="0">
            <a:ln>
              <a:noFill/>
            </a:ln>
            <a:solidFill>
              <a:srgbClr val="FFFFFF"/>
            </a:solidFill>
            <a:effectLst/>
            <a:uFillTx/>
            <a:latin typeface="Graphik Semibold"/>
            <a:ea typeface="Graphik Semibold"/>
            <a:cs typeface="Graphik Semibold"/>
            <a:sym typeface="Graphik Semi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635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19100" rtl="0" fontAlgn="auto" latinLnBrk="0" hangingPunct="0">
          <a:lnSpc>
            <a:spcPct val="80000"/>
          </a:lnSpc>
          <a:spcBef>
            <a:spcPts val="300"/>
          </a:spcBef>
          <a:spcAft>
            <a:spcPts val="0"/>
          </a:spcAft>
          <a:buClrTx/>
          <a:buSzTx/>
          <a:buFontTx/>
          <a:buNone/>
          <a:tabLst>
            <a:tab pos="584200" algn="l"/>
          </a:tabLst>
          <a:defRPr b="0" baseline="0" cap="none" i="0" spc="-16" strike="noStrike" sz="1600" u="none" kumimoji="0" normalizeH="0">
            <a:ln>
              <a:noFill/>
            </a:ln>
            <a:solidFill>
              <a:srgbClr val="000000"/>
            </a:solidFill>
            <a:effectLst/>
            <a:uFillTx/>
            <a:latin typeface="Graphik Compact Regular"/>
            <a:ea typeface="Graphik Compact Regular"/>
            <a:cs typeface="Graphik Compact Regular"/>
            <a:sym typeface="Graphik Compac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7_Showcase">
  <a:themeElements>
    <a:clrScheme name="27_Showcase">
      <a:dk1>
        <a:srgbClr val="000000"/>
      </a:dk1>
      <a:lt1>
        <a:srgbClr val="FFFFFF"/>
      </a:lt1>
      <a:dk2>
        <a:srgbClr val="5E5E5E"/>
      </a:dk2>
      <a:lt2>
        <a:srgbClr val="D5D5D5"/>
      </a:lt2>
      <a:accent1>
        <a:srgbClr val="599DFF"/>
      </a:accent1>
      <a:accent2>
        <a:srgbClr val="00D4D2"/>
      </a:accent2>
      <a:accent3>
        <a:srgbClr val="38E53A"/>
      </a:accent3>
      <a:accent4>
        <a:srgbClr val="FFFA00"/>
      </a:accent4>
      <a:accent5>
        <a:srgbClr val="FF7D74"/>
      </a:accent5>
      <a:accent6>
        <a:srgbClr val="FF80E9"/>
      </a:accent6>
      <a:hlink>
        <a:srgbClr val="0000FF"/>
      </a:hlink>
      <a:folHlink>
        <a:srgbClr val="FF00FF"/>
      </a:folHlink>
    </a:clrScheme>
    <a:fontScheme name="27_Showcase">
      <a:majorFont>
        <a:latin typeface="Graphik"/>
        <a:ea typeface="Graphik"/>
        <a:cs typeface="Graphik"/>
      </a:majorFont>
      <a:minorFont>
        <a:latin typeface="Graphik"/>
        <a:ea typeface="Graphik"/>
        <a:cs typeface="Graphik"/>
      </a:minorFont>
    </a:fontScheme>
    <a:fmtScheme name="27_Showcas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44" strike="noStrike" sz="2200" u="none" kumimoji="0" normalizeH="0">
            <a:ln>
              <a:noFill/>
            </a:ln>
            <a:solidFill>
              <a:srgbClr val="FFFFFF"/>
            </a:solidFill>
            <a:effectLst/>
            <a:uFillTx/>
            <a:latin typeface="Graphik Semibold"/>
            <a:ea typeface="Graphik Semibold"/>
            <a:cs typeface="Graphik Semibold"/>
            <a:sym typeface="Graphik Semi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635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19100" rtl="0" fontAlgn="auto" latinLnBrk="0" hangingPunct="0">
          <a:lnSpc>
            <a:spcPct val="80000"/>
          </a:lnSpc>
          <a:spcBef>
            <a:spcPts val="300"/>
          </a:spcBef>
          <a:spcAft>
            <a:spcPts val="0"/>
          </a:spcAft>
          <a:buClrTx/>
          <a:buSzTx/>
          <a:buFontTx/>
          <a:buNone/>
          <a:tabLst>
            <a:tab pos="584200" algn="l"/>
          </a:tabLst>
          <a:defRPr b="0" baseline="0" cap="none" i="0" spc="-16" strike="noStrike" sz="1600" u="none" kumimoji="0" normalizeH="0">
            <a:ln>
              <a:noFill/>
            </a:ln>
            <a:solidFill>
              <a:srgbClr val="000000"/>
            </a:solidFill>
            <a:effectLst/>
            <a:uFillTx/>
            <a:latin typeface="Graphik Compact Regular"/>
            <a:ea typeface="Graphik Compact Regular"/>
            <a:cs typeface="Graphik Compact Regular"/>
            <a:sym typeface="Graphik Compac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