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75" r:id="rId3"/>
    <p:sldId id="257" r:id="rId4"/>
    <p:sldId id="258" r:id="rId5"/>
    <p:sldId id="395" r:id="rId6"/>
    <p:sldId id="368" r:id="rId7"/>
    <p:sldId id="399" r:id="rId8"/>
    <p:sldId id="396" r:id="rId9"/>
    <p:sldId id="397" r:id="rId10"/>
    <p:sldId id="354" r:id="rId11"/>
    <p:sldId id="367" r:id="rId12"/>
    <p:sldId id="280" r:id="rId13"/>
    <p:sldId id="282" r:id="rId14"/>
    <p:sldId id="283" r:id="rId15"/>
    <p:sldId id="284" r:id="rId16"/>
    <p:sldId id="359" r:id="rId17"/>
    <p:sldId id="360" r:id="rId18"/>
    <p:sldId id="361" r:id="rId19"/>
    <p:sldId id="286" r:id="rId20"/>
    <p:sldId id="378" r:id="rId21"/>
    <p:sldId id="379" r:id="rId22"/>
    <p:sldId id="287" r:id="rId23"/>
    <p:sldId id="288" r:id="rId24"/>
    <p:sldId id="362" r:id="rId25"/>
    <p:sldId id="349" r:id="rId26"/>
    <p:sldId id="291" r:id="rId27"/>
    <p:sldId id="292" r:id="rId28"/>
    <p:sldId id="293" r:id="rId29"/>
    <p:sldId id="294" r:id="rId30"/>
    <p:sldId id="297" r:id="rId31"/>
    <p:sldId id="296" r:id="rId32"/>
    <p:sldId id="295" r:id="rId33"/>
    <p:sldId id="369" r:id="rId34"/>
    <p:sldId id="309" r:id="rId35"/>
    <p:sldId id="310" r:id="rId36"/>
    <p:sldId id="371" r:id="rId37"/>
    <p:sldId id="312" r:id="rId38"/>
    <p:sldId id="311" r:id="rId39"/>
    <p:sldId id="314" r:id="rId40"/>
    <p:sldId id="372" r:id="rId41"/>
    <p:sldId id="316" r:id="rId42"/>
    <p:sldId id="318" r:id="rId43"/>
    <p:sldId id="401" r:id="rId44"/>
    <p:sldId id="402" r:id="rId45"/>
    <p:sldId id="390" r:id="rId46"/>
    <p:sldId id="391" r:id="rId47"/>
    <p:sldId id="392" r:id="rId48"/>
    <p:sldId id="394" r:id="rId49"/>
    <p:sldId id="388" r:id="rId50"/>
    <p:sldId id="38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9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1FD1E-F08E-40E2-98EB-E8E28B753C5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1A8C24-5652-43AF-ABD6-F6265B0A714C}">
      <dgm:prSet phldrT="[Text]"/>
      <dgm:spPr/>
      <dgm:t>
        <a:bodyPr/>
        <a:lstStyle/>
        <a:p>
          <a:r>
            <a:rPr lang="en-GB" dirty="0" smtClean="0"/>
            <a:t>Renal </a:t>
          </a:r>
          <a:r>
            <a:rPr lang="en-GB" dirty="0" smtClean="0"/>
            <a:t>Excretion</a:t>
          </a:r>
          <a:endParaRPr lang="en-IN" dirty="0"/>
        </a:p>
      </dgm:t>
    </dgm:pt>
    <dgm:pt modelId="{5F0694D6-DFCC-4692-B6B0-C56EE3C2476A}" type="parTrans" cxnId="{6E720D93-BD81-4417-8FE2-C266FEEAF3B5}">
      <dgm:prSet/>
      <dgm:spPr/>
      <dgm:t>
        <a:bodyPr/>
        <a:lstStyle/>
        <a:p>
          <a:endParaRPr lang="en-IN"/>
        </a:p>
      </dgm:t>
    </dgm:pt>
    <dgm:pt modelId="{6F2AB39B-C094-44A9-8D49-DFF14ECBC661}" type="sibTrans" cxnId="{6E720D93-BD81-4417-8FE2-C266FEEAF3B5}">
      <dgm:prSet/>
      <dgm:spPr/>
      <dgm:t>
        <a:bodyPr/>
        <a:lstStyle/>
        <a:p>
          <a:endParaRPr lang="en-IN"/>
        </a:p>
      </dgm:t>
    </dgm:pt>
    <dgm:pt modelId="{6B74A276-4AAC-4DBC-A289-4C90B74AF3A2}">
      <dgm:prSet phldrT="[Text]"/>
      <dgm:spPr/>
      <dgm:t>
        <a:bodyPr/>
        <a:lstStyle/>
        <a:p>
          <a:r>
            <a:rPr lang="en-GB" dirty="0" smtClean="0"/>
            <a:t>Glomerular Filtration</a:t>
          </a:r>
          <a:endParaRPr lang="en-IN" dirty="0"/>
        </a:p>
      </dgm:t>
    </dgm:pt>
    <dgm:pt modelId="{D9541C93-55E3-4C37-B5D9-BD2B879AD3F5}" type="parTrans" cxnId="{04C51FA3-2031-403D-BEE1-CB02E2CEF746}">
      <dgm:prSet/>
      <dgm:spPr/>
      <dgm:t>
        <a:bodyPr/>
        <a:lstStyle/>
        <a:p>
          <a:endParaRPr lang="en-IN"/>
        </a:p>
      </dgm:t>
    </dgm:pt>
    <dgm:pt modelId="{1D34FA5A-2BCB-4093-85E2-5551D3E8106F}" type="sibTrans" cxnId="{04C51FA3-2031-403D-BEE1-CB02E2CEF746}">
      <dgm:prSet/>
      <dgm:spPr/>
      <dgm:t>
        <a:bodyPr/>
        <a:lstStyle/>
        <a:p>
          <a:endParaRPr lang="en-IN"/>
        </a:p>
      </dgm:t>
    </dgm:pt>
    <dgm:pt modelId="{B3DB6637-2D61-4DDD-BED2-257D1B7AED41}">
      <dgm:prSet phldrT="[Text]"/>
      <dgm:spPr/>
      <dgm:t>
        <a:bodyPr/>
        <a:lstStyle/>
        <a:p>
          <a:r>
            <a:rPr lang="en-GB" dirty="0" smtClean="0"/>
            <a:t>Tubular Secretion</a:t>
          </a:r>
          <a:endParaRPr lang="en-IN" dirty="0"/>
        </a:p>
      </dgm:t>
    </dgm:pt>
    <dgm:pt modelId="{3A6AC7ED-2F31-4C07-BB5D-5C31A1A13547}" type="parTrans" cxnId="{3A3D403B-DE17-47C9-8921-1AFFE10A3FF0}">
      <dgm:prSet/>
      <dgm:spPr/>
      <dgm:t>
        <a:bodyPr/>
        <a:lstStyle/>
        <a:p>
          <a:endParaRPr lang="en-IN"/>
        </a:p>
      </dgm:t>
    </dgm:pt>
    <dgm:pt modelId="{FC441C6F-FDC7-4D45-B365-CC74320E2E24}" type="sibTrans" cxnId="{3A3D403B-DE17-47C9-8921-1AFFE10A3FF0}">
      <dgm:prSet/>
      <dgm:spPr/>
      <dgm:t>
        <a:bodyPr/>
        <a:lstStyle/>
        <a:p>
          <a:endParaRPr lang="en-IN"/>
        </a:p>
      </dgm:t>
    </dgm:pt>
    <dgm:pt modelId="{842F22B4-7AA2-4100-B5DD-5A9852619144}">
      <dgm:prSet phldrT="[Text]"/>
      <dgm:spPr/>
      <dgm:t>
        <a:bodyPr/>
        <a:lstStyle/>
        <a:p>
          <a:r>
            <a:rPr lang="en-GB" dirty="0" smtClean="0"/>
            <a:t>Affected by urinary pH, PPB, nephron function</a:t>
          </a:r>
          <a:endParaRPr lang="en-IN" dirty="0"/>
        </a:p>
      </dgm:t>
    </dgm:pt>
    <dgm:pt modelId="{67321688-EDB5-4B0D-BDCB-5730972E76C5}" type="parTrans" cxnId="{5D87B7CC-9649-4445-B9DE-D7988DF94E2C}">
      <dgm:prSet/>
      <dgm:spPr/>
      <dgm:t>
        <a:bodyPr/>
        <a:lstStyle/>
        <a:p>
          <a:endParaRPr lang="en-IN"/>
        </a:p>
      </dgm:t>
    </dgm:pt>
    <dgm:pt modelId="{6A654960-52E4-4AFC-88CB-503154624DAB}" type="sibTrans" cxnId="{5D87B7CC-9649-4445-B9DE-D7988DF94E2C}">
      <dgm:prSet/>
      <dgm:spPr/>
      <dgm:t>
        <a:bodyPr/>
        <a:lstStyle/>
        <a:p>
          <a:endParaRPr lang="en-IN"/>
        </a:p>
      </dgm:t>
    </dgm:pt>
    <dgm:pt modelId="{2700411B-910B-4D6C-9749-607FF1DA7331}">
      <dgm:prSet phldrT="[Text]"/>
      <dgm:spPr/>
      <dgm:t>
        <a:bodyPr/>
        <a:lstStyle/>
        <a:p>
          <a:r>
            <a:rPr lang="en-GB" dirty="0" smtClean="0"/>
            <a:t>Influenced by molecular size, charge &amp; PPB</a:t>
          </a:r>
          <a:endParaRPr lang="en-IN" dirty="0"/>
        </a:p>
      </dgm:t>
    </dgm:pt>
    <dgm:pt modelId="{270F3C89-E0E5-4B11-B2DE-C849A5420CBC}" type="parTrans" cxnId="{CEF12C7B-4A31-4CAC-BBD0-6DDAC62743B1}">
      <dgm:prSet/>
      <dgm:spPr/>
      <dgm:t>
        <a:bodyPr/>
        <a:lstStyle/>
        <a:p>
          <a:endParaRPr lang="en-IN"/>
        </a:p>
      </dgm:t>
    </dgm:pt>
    <dgm:pt modelId="{7455E2EC-2E3E-4472-885F-CF66BCA85279}" type="sibTrans" cxnId="{CEF12C7B-4A31-4CAC-BBD0-6DDAC62743B1}">
      <dgm:prSet/>
      <dgm:spPr/>
      <dgm:t>
        <a:bodyPr/>
        <a:lstStyle/>
        <a:p>
          <a:endParaRPr lang="en-IN"/>
        </a:p>
      </dgm:t>
    </dgm:pt>
    <dgm:pt modelId="{5E1153C4-5CAB-48E8-901D-7BEC55C44F39}">
      <dgm:prSet phldrT="[Text]"/>
      <dgm:spPr/>
      <dgm:t>
        <a:bodyPr/>
        <a:lstStyle/>
        <a:p>
          <a:r>
            <a:rPr lang="en-GB" dirty="0" smtClean="0"/>
            <a:t>Depends on membrane transporters, PPB</a:t>
          </a:r>
          <a:endParaRPr lang="en-IN" dirty="0"/>
        </a:p>
      </dgm:t>
    </dgm:pt>
    <dgm:pt modelId="{BAB81FDE-E04D-4F62-BC81-FAF72C00177A}" type="parTrans" cxnId="{32D21602-2FF1-42F4-B0DC-2C36499A7249}">
      <dgm:prSet/>
      <dgm:spPr/>
      <dgm:t>
        <a:bodyPr/>
        <a:lstStyle/>
        <a:p>
          <a:endParaRPr lang="en-IN"/>
        </a:p>
      </dgm:t>
    </dgm:pt>
    <dgm:pt modelId="{6B2E93D8-EA50-4EC9-926D-6A33B555BC88}" type="sibTrans" cxnId="{32D21602-2FF1-42F4-B0DC-2C36499A7249}">
      <dgm:prSet/>
      <dgm:spPr/>
      <dgm:t>
        <a:bodyPr/>
        <a:lstStyle/>
        <a:p>
          <a:endParaRPr lang="en-IN"/>
        </a:p>
      </dgm:t>
    </dgm:pt>
    <dgm:pt modelId="{4BC27A91-5BD3-486E-9189-6BA2CEAFC566}">
      <dgm:prSet phldrT="[Text]"/>
      <dgm:spPr/>
      <dgm:t>
        <a:bodyPr/>
        <a:lstStyle/>
        <a:p>
          <a:r>
            <a:rPr lang="en-GB" dirty="0" smtClean="0"/>
            <a:t>Tubular Reabsorption</a:t>
          </a:r>
          <a:endParaRPr lang="en-IN" dirty="0"/>
        </a:p>
      </dgm:t>
    </dgm:pt>
    <dgm:pt modelId="{D49FFA4E-335E-4633-ABDD-A8E7B27E45AC}" type="parTrans" cxnId="{8D838F76-C5B7-4431-9504-9868270F46BD}">
      <dgm:prSet/>
      <dgm:spPr/>
      <dgm:t>
        <a:bodyPr/>
        <a:lstStyle/>
        <a:p>
          <a:endParaRPr lang="en-IN"/>
        </a:p>
      </dgm:t>
    </dgm:pt>
    <dgm:pt modelId="{BEBCB1BE-9F66-4974-824E-BB91C8214BE8}" type="sibTrans" cxnId="{8D838F76-C5B7-4431-9504-9868270F46BD}">
      <dgm:prSet/>
      <dgm:spPr/>
      <dgm:t>
        <a:bodyPr/>
        <a:lstStyle/>
        <a:p>
          <a:endParaRPr lang="en-IN"/>
        </a:p>
      </dgm:t>
    </dgm:pt>
    <dgm:pt modelId="{CC529865-3675-433A-ABAF-5416B20F96BA}">
      <dgm:prSet phldrT="[Text]"/>
      <dgm:spPr/>
      <dgm:t>
        <a:bodyPr/>
        <a:lstStyle/>
        <a:p>
          <a:r>
            <a:rPr lang="en-GB" dirty="0" smtClean="0"/>
            <a:t>Passive, non-</a:t>
          </a:r>
          <a:r>
            <a:rPr lang="en-GB" dirty="0" err="1" smtClean="0"/>
            <a:t>saturable</a:t>
          </a:r>
          <a:r>
            <a:rPr lang="en-GB" dirty="0" smtClean="0"/>
            <a:t>. Driven by hydrostatic pressure.</a:t>
          </a:r>
          <a:endParaRPr lang="en-IN" dirty="0"/>
        </a:p>
      </dgm:t>
    </dgm:pt>
    <dgm:pt modelId="{1FC518A4-D677-4D1A-8336-12A1EF856233}" type="parTrans" cxnId="{1DDA8E2A-6995-4617-B984-B330A2884267}">
      <dgm:prSet/>
      <dgm:spPr/>
      <dgm:t>
        <a:bodyPr/>
        <a:lstStyle/>
        <a:p>
          <a:endParaRPr lang="en-IN"/>
        </a:p>
      </dgm:t>
    </dgm:pt>
    <dgm:pt modelId="{5321F743-F0A7-45A8-B9FB-608BB7F27402}" type="sibTrans" cxnId="{1DDA8E2A-6995-4617-B984-B330A2884267}">
      <dgm:prSet/>
      <dgm:spPr/>
      <dgm:t>
        <a:bodyPr/>
        <a:lstStyle/>
        <a:p>
          <a:endParaRPr lang="en-IN"/>
        </a:p>
      </dgm:t>
    </dgm:pt>
    <dgm:pt modelId="{A4BCDF7B-3E8D-4DB5-9287-DF818E1F68DB}">
      <dgm:prSet phldrT="[Text]"/>
      <dgm:spPr/>
      <dgm:t>
        <a:bodyPr/>
        <a:lstStyle/>
        <a:p>
          <a:r>
            <a:rPr lang="en-GB" dirty="0" smtClean="0"/>
            <a:t>Active, carrier mediated, </a:t>
          </a:r>
          <a:r>
            <a:rPr lang="en-GB" dirty="0" err="1" smtClean="0"/>
            <a:t>saturable</a:t>
          </a:r>
          <a:r>
            <a:rPr lang="en-GB" dirty="0" smtClean="0"/>
            <a:t>.</a:t>
          </a:r>
          <a:endParaRPr lang="en-IN" dirty="0"/>
        </a:p>
      </dgm:t>
    </dgm:pt>
    <dgm:pt modelId="{693CA0DE-C58D-4712-A52F-F5647E0AC48A}" type="parTrans" cxnId="{D972E06E-6006-4B83-ADA5-7E3CC2F27A59}">
      <dgm:prSet/>
      <dgm:spPr/>
      <dgm:t>
        <a:bodyPr/>
        <a:lstStyle/>
        <a:p>
          <a:endParaRPr lang="en-IN"/>
        </a:p>
      </dgm:t>
    </dgm:pt>
    <dgm:pt modelId="{EED069F6-DE7E-4E48-98C2-8C889562B8AA}" type="sibTrans" cxnId="{D972E06E-6006-4B83-ADA5-7E3CC2F27A59}">
      <dgm:prSet/>
      <dgm:spPr/>
      <dgm:t>
        <a:bodyPr/>
        <a:lstStyle/>
        <a:p>
          <a:endParaRPr lang="en-IN"/>
        </a:p>
      </dgm:t>
    </dgm:pt>
    <dgm:pt modelId="{8818893C-0EBD-4A0D-AEE6-823A1B7C2243}">
      <dgm:prSet phldrT="[Text]"/>
      <dgm:spPr/>
      <dgm:t>
        <a:bodyPr/>
        <a:lstStyle/>
        <a:p>
          <a:r>
            <a:rPr lang="en-GB" dirty="0" smtClean="0"/>
            <a:t>Passive (lipophilic unionised drugs) or active (glucose, amino acids)</a:t>
          </a:r>
          <a:endParaRPr lang="en-IN" dirty="0"/>
        </a:p>
      </dgm:t>
    </dgm:pt>
    <dgm:pt modelId="{D51D427B-4B12-43E3-B2CC-72EC2E26C196}" type="parTrans" cxnId="{4F3BFAFA-C86F-46A9-8E3B-0044960729AF}">
      <dgm:prSet/>
      <dgm:spPr/>
      <dgm:t>
        <a:bodyPr/>
        <a:lstStyle/>
        <a:p>
          <a:endParaRPr lang="en-IN"/>
        </a:p>
      </dgm:t>
    </dgm:pt>
    <dgm:pt modelId="{4078B30D-A488-4ECD-9736-40013CBC2CA0}" type="sibTrans" cxnId="{4F3BFAFA-C86F-46A9-8E3B-0044960729AF}">
      <dgm:prSet/>
      <dgm:spPr/>
      <dgm:t>
        <a:bodyPr/>
        <a:lstStyle/>
        <a:p>
          <a:endParaRPr lang="en-IN"/>
        </a:p>
      </dgm:t>
    </dgm:pt>
    <dgm:pt modelId="{A4501CB8-2ACB-4AA7-B68A-5C55ADA8FFB8}" type="pres">
      <dgm:prSet presAssocID="{3A11FD1E-F08E-40E2-98EB-E8E28B753C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37D55F2-0D6C-4A46-BC99-A66A2ED421FB}" type="pres">
      <dgm:prSet presAssocID="{B31A8C24-5652-43AF-ABD6-F6265B0A714C}" presName="root1" presStyleCnt="0"/>
      <dgm:spPr/>
    </dgm:pt>
    <dgm:pt modelId="{D69EEB28-B904-492D-B435-3628AEE5E26C}" type="pres">
      <dgm:prSet presAssocID="{B31A8C24-5652-43AF-ABD6-F6265B0A71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8963060-F54D-400A-A639-BD4964E4EEAA}" type="pres">
      <dgm:prSet presAssocID="{B31A8C24-5652-43AF-ABD6-F6265B0A714C}" presName="level2hierChild" presStyleCnt="0"/>
      <dgm:spPr/>
    </dgm:pt>
    <dgm:pt modelId="{D90E6FA6-E0E3-4053-A9A8-CDA7B26C5FE7}" type="pres">
      <dgm:prSet presAssocID="{D9541C93-55E3-4C37-B5D9-BD2B879AD3F5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927955D0-680E-4C06-A23E-13D1098AF485}" type="pres">
      <dgm:prSet presAssocID="{D9541C93-55E3-4C37-B5D9-BD2B879AD3F5}" presName="connTx" presStyleLbl="parChTrans1D2" presStyleIdx="0" presStyleCnt="3"/>
      <dgm:spPr/>
      <dgm:t>
        <a:bodyPr/>
        <a:lstStyle/>
        <a:p>
          <a:endParaRPr lang="en-IN"/>
        </a:p>
      </dgm:t>
    </dgm:pt>
    <dgm:pt modelId="{B6115463-52C1-4E43-962F-6CB1E1136503}" type="pres">
      <dgm:prSet presAssocID="{6B74A276-4AAC-4DBC-A289-4C90B74AF3A2}" presName="root2" presStyleCnt="0"/>
      <dgm:spPr/>
    </dgm:pt>
    <dgm:pt modelId="{CDDAA9C5-7562-4689-B265-4A879CFBC754}" type="pres">
      <dgm:prSet presAssocID="{6B74A276-4AAC-4DBC-A289-4C90B74AF3A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F19DFB-EDBB-4BB0-B668-5FC07D727CDA}" type="pres">
      <dgm:prSet presAssocID="{6B74A276-4AAC-4DBC-A289-4C90B74AF3A2}" presName="level3hierChild" presStyleCnt="0"/>
      <dgm:spPr/>
    </dgm:pt>
    <dgm:pt modelId="{F7AA1F21-3E4E-4776-B167-92F425A8C474}" type="pres">
      <dgm:prSet presAssocID="{1FC518A4-D677-4D1A-8336-12A1EF856233}" presName="conn2-1" presStyleLbl="parChTrans1D3" presStyleIdx="0" presStyleCnt="6"/>
      <dgm:spPr/>
      <dgm:t>
        <a:bodyPr/>
        <a:lstStyle/>
        <a:p>
          <a:endParaRPr lang="en-IN"/>
        </a:p>
      </dgm:t>
    </dgm:pt>
    <dgm:pt modelId="{5A5FF2C4-5AEE-4AF0-964E-A22F321313FD}" type="pres">
      <dgm:prSet presAssocID="{1FC518A4-D677-4D1A-8336-12A1EF856233}" presName="connTx" presStyleLbl="parChTrans1D3" presStyleIdx="0" presStyleCnt="6"/>
      <dgm:spPr/>
      <dgm:t>
        <a:bodyPr/>
        <a:lstStyle/>
        <a:p>
          <a:endParaRPr lang="en-IN"/>
        </a:p>
      </dgm:t>
    </dgm:pt>
    <dgm:pt modelId="{9FBC018F-83C2-4535-B29F-2DDFB362B89A}" type="pres">
      <dgm:prSet presAssocID="{CC529865-3675-433A-ABAF-5416B20F96BA}" presName="root2" presStyleCnt="0"/>
      <dgm:spPr/>
    </dgm:pt>
    <dgm:pt modelId="{75AC5293-CBD7-465A-9FC7-21DAA9B336BE}" type="pres">
      <dgm:prSet presAssocID="{CC529865-3675-433A-ABAF-5416B20F96B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BF129F-E3EB-483F-A7B4-655B34AD6C96}" type="pres">
      <dgm:prSet presAssocID="{CC529865-3675-433A-ABAF-5416B20F96BA}" presName="level3hierChild" presStyleCnt="0"/>
      <dgm:spPr/>
    </dgm:pt>
    <dgm:pt modelId="{B44899D6-2E22-4703-906B-BB51B551E651}" type="pres">
      <dgm:prSet presAssocID="{270F3C89-E0E5-4B11-B2DE-C849A5420CBC}" presName="conn2-1" presStyleLbl="parChTrans1D3" presStyleIdx="1" presStyleCnt="6"/>
      <dgm:spPr/>
      <dgm:t>
        <a:bodyPr/>
        <a:lstStyle/>
        <a:p>
          <a:endParaRPr lang="en-IN"/>
        </a:p>
      </dgm:t>
    </dgm:pt>
    <dgm:pt modelId="{00F134BD-17DC-4FF4-8110-5BB31EF232FA}" type="pres">
      <dgm:prSet presAssocID="{270F3C89-E0E5-4B11-B2DE-C849A5420CBC}" presName="connTx" presStyleLbl="parChTrans1D3" presStyleIdx="1" presStyleCnt="6"/>
      <dgm:spPr/>
      <dgm:t>
        <a:bodyPr/>
        <a:lstStyle/>
        <a:p>
          <a:endParaRPr lang="en-IN"/>
        </a:p>
      </dgm:t>
    </dgm:pt>
    <dgm:pt modelId="{394B179B-0BE6-456F-A398-F3EC3FB9C2BB}" type="pres">
      <dgm:prSet presAssocID="{2700411B-910B-4D6C-9749-607FF1DA7331}" presName="root2" presStyleCnt="0"/>
      <dgm:spPr/>
    </dgm:pt>
    <dgm:pt modelId="{EFC98BE6-DA22-4806-94A0-0C4566C538F2}" type="pres">
      <dgm:prSet presAssocID="{2700411B-910B-4D6C-9749-607FF1DA7331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3B2B85-D4EA-4E8D-B24E-9AEAD0AD2F4A}" type="pres">
      <dgm:prSet presAssocID="{2700411B-910B-4D6C-9749-607FF1DA7331}" presName="level3hierChild" presStyleCnt="0"/>
      <dgm:spPr/>
    </dgm:pt>
    <dgm:pt modelId="{B8AA6017-1C12-4181-83E0-B2CFF84B9915}" type="pres">
      <dgm:prSet presAssocID="{3A6AC7ED-2F31-4C07-BB5D-5C31A1A13547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582B1DEB-F978-4AD1-BFA0-A0A284D58A84}" type="pres">
      <dgm:prSet presAssocID="{3A6AC7ED-2F31-4C07-BB5D-5C31A1A13547}" presName="connTx" presStyleLbl="parChTrans1D2" presStyleIdx="1" presStyleCnt="3"/>
      <dgm:spPr/>
      <dgm:t>
        <a:bodyPr/>
        <a:lstStyle/>
        <a:p>
          <a:endParaRPr lang="en-IN"/>
        </a:p>
      </dgm:t>
    </dgm:pt>
    <dgm:pt modelId="{96C5F541-711A-4A0E-A39F-001CD500DE4C}" type="pres">
      <dgm:prSet presAssocID="{B3DB6637-2D61-4DDD-BED2-257D1B7AED41}" presName="root2" presStyleCnt="0"/>
      <dgm:spPr/>
    </dgm:pt>
    <dgm:pt modelId="{1F1987CE-9D24-4D95-BC0E-C47C57C7AB60}" type="pres">
      <dgm:prSet presAssocID="{B3DB6637-2D61-4DDD-BED2-257D1B7AED4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E2E97-DEB5-448E-993C-9CFE99DE84E7}" type="pres">
      <dgm:prSet presAssocID="{B3DB6637-2D61-4DDD-BED2-257D1B7AED41}" presName="level3hierChild" presStyleCnt="0"/>
      <dgm:spPr/>
    </dgm:pt>
    <dgm:pt modelId="{4C0A6FAC-4556-4FE8-A204-D167D8AD6652}" type="pres">
      <dgm:prSet presAssocID="{693CA0DE-C58D-4712-A52F-F5647E0AC48A}" presName="conn2-1" presStyleLbl="parChTrans1D3" presStyleIdx="2" presStyleCnt="6"/>
      <dgm:spPr/>
      <dgm:t>
        <a:bodyPr/>
        <a:lstStyle/>
        <a:p>
          <a:endParaRPr lang="en-IN"/>
        </a:p>
      </dgm:t>
    </dgm:pt>
    <dgm:pt modelId="{983E1530-F437-496C-83CB-10E39FEE2774}" type="pres">
      <dgm:prSet presAssocID="{693CA0DE-C58D-4712-A52F-F5647E0AC48A}" presName="connTx" presStyleLbl="parChTrans1D3" presStyleIdx="2" presStyleCnt="6"/>
      <dgm:spPr/>
      <dgm:t>
        <a:bodyPr/>
        <a:lstStyle/>
        <a:p>
          <a:endParaRPr lang="en-IN"/>
        </a:p>
      </dgm:t>
    </dgm:pt>
    <dgm:pt modelId="{3A11503C-17D4-4D60-980B-C4EA7A411508}" type="pres">
      <dgm:prSet presAssocID="{A4BCDF7B-3E8D-4DB5-9287-DF818E1F68DB}" presName="root2" presStyleCnt="0"/>
      <dgm:spPr/>
    </dgm:pt>
    <dgm:pt modelId="{94787D32-0FA7-48AE-AAEF-C348A4A3F0F3}" type="pres">
      <dgm:prSet presAssocID="{A4BCDF7B-3E8D-4DB5-9287-DF818E1F68DB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5838CB-D223-4F1E-B037-62F554D248A0}" type="pres">
      <dgm:prSet presAssocID="{A4BCDF7B-3E8D-4DB5-9287-DF818E1F68DB}" presName="level3hierChild" presStyleCnt="0"/>
      <dgm:spPr/>
    </dgm:pt>
    <dgm:pt modelId="{DBD61E54-0403-480C-BACD-2C21EE802F53}" type="pres">
      <dgm:prSet presAssocID="{BAB81FDE-E04D-4F62-BC81-FAF72C00177A}" presName="conn2-1" presStyleLbl="parChTrans1D3" presStyleIdx="3" presStyleCnt="6"/>
      <dgm:spPr/>
      <dgm:t>
        <a:bodyPr/>
        <a:lstStyle/>
        <a:p>
          <a:endParaRPr lang="en-IN"/>
        </a:p>
      </dgm:t>
    </dgm:pt>
    <dgm:pt modelId="{06D9D2B5-5E89-4F7D-8634-4913345DF244}" type="pres">
      <dgm:prSet presAssocID="{BAB81FDE-E04D-4F62-BC81-FAF72C00177A}" presName="connTx" presStyleLbl="parChTrans1D3" presStyleIdx="3" presStyleCnt="6"/>
      <dgm:spPr/>
      <dgm:t>
        <a:bodyPr/>
        <a:lstStyle/>
        <a:p>
          <a:endParaRPr lang="en-IN"/>
        </a:p>
      </dgm:t>
    </dgm:pt>
    <dgm:pt modelId="{B6C5AF33-B067-4CB7-8E88-C2100AD425A5}" type="pres">
      <dgm:prSet presAssocID="{5E1153C4-5CAB-48E8-901D-7BEC55C44F39}" presName="root2" presStyleCnt="0"/>
      <dgm:spPr/>
    </dgm:pt>
    <dgm:pt modelId="{BC3EFEA3-1184-41D0-BB68-5D7E90186B56}" type="pres">
      <dgm:prSet presAssocID="{5E1153C4-5CAB-48E8-901D-7BEC55C44F39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3E378B-65E7-4216-B306-1980734A0F34}" type="pres">
      <dgm:prSet presAssocID="{5E1153C4-5CAB-48E8-901D-7BEC55C44F39}" presName="level3hierChild" presStyleCnt="0"/>
      <dgm:spPr/>
    </dgm:pt>
    <dgm:pt modelId="{A0FA85B9-1780-4E81-A285-96651CD61F7B}" type="pres">
      <dgm:prSet presAssocID="{D49FFA4E-335E-4633-ABDD-A8E7B27E45AC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3F8D59BB-6BD5-44A6-9889-997D161C801E}" type="pres">
      <dgm:prSet presAssocID="{D49FFA4E-335E-4633-ABDD-A8E7B27E45AC}" presName="connTx" presStyleLbl="parChTrans1D2" presStyleIdx="2" presStyleCnt="3"/>
      <dgm:spPr/>
      <dgm:t>
        <a:bodyPr/>
        <a:lstStyle/>
        <a:p>
          <a:endParaRPr lang="en-IN"/>
        </a:p>
      </dgm:t>
    </dgm:pt>
    <dgm:pt modelId="{A7E635AF-4FBA-4A83-8840-48306435D873}" type="pres">
      <dgm:prSet presAssocID="{4BC27A91-5BD3-486E-9189-6BA2CEAFC566}" presName="root2" presStyleCnt="0"/>
      <dgm:spPr/>
    </dgm:pt>
    <dgm:pt modelId="{21BE36DB-506F-4DBD-A8FF-9BF7A4DB1CDB}" type="pres">
      <dgm:prSet presAssocID="{4BC27A91-5BD3-486E-9189-6BA2CEAFC56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5FD965-E859-4B77-BBC5-7DF24EAE294D}" type="pres">
      <dgm:prSet presAssocID="{4BC27A91-5BD3-486E-9189-6BA2CEAFC566}" presName="level3hierChild" presStyleCnt="0"/>
      <dgm:spPr/>
    </dgm:pt>
    <dgm:pt modelId="{9C166B6F-DC35-4BD9-AF0F-FC6F05554112}" type="pres">
      <dgm:prSet presAssocID="{D51D427B-4B12-43E3-B2CC-72EC2E26C196}" presName="conn2-1" presStyleLbl="parChTrans1D3" presStyleIdx="4" presStyleCnt="6"/>
      <dgm:spPr/>
      <dgm:t>
        <a:bodyPr/>
        <a:lstStyle/>
        <a:p>
          <a:endParaRPr lang="en-IN"/>
        </a:p>
      </dgm:t>
    </dgm:pt>
    <dgm:pt modelId="{F81E6DF1-FC16-4A69-895B-7F66D9792ABB}" type="pres">
      <dgm:prSet presAssocID="{D51D427B-4B12-43E3-B2CC-72EC2E26C196}" presName="connTx" presStyleLbl="parChTrans1D3" presStyleIdx="4" presStyleCnt="6"/>
      <dgm:spPr/>
      <dgm:t>
        <a:bodyPr/>
        <a:lstStyle/>
        <a:p>
          <a:endParaRPr lang="en-IN"/>
        </a:p>
      </dgm:t>
    </dgm:pt>
    <dgm:pt modelId="{95C1BC10-4DE9-499D-91E6-4C6CB02BE329}" type="pres">
      <dgm:prSet presAssocID="{8818893C-0EBD-4A0D-AEE6-823A1B7C2243}" presName="root2" presStyleCnt="0"/>
      <dgm:spPr/>
    </dgm:pt>
    <dgm:pt modelId="{BFA396D9-CA63-4878-B623-EBBC81544D20}" type="pres">
      <dgm:prSet presAssocID="{8818893C-0EBD-4A0D-AEE6-823A1B7C2243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7CF66A-929A-4EB7-8E10-0E63C6BCB782}" type="pres">
      <dgm:prSet presAssocID="{8818893C-0EBD-4A0D-AEE6-823A1B7C2243}" presName="level3hierChild" presStyleCnt="0"/>
      <dgm:spPr/>
    </dgm:pt>
    <dgm:pt modelId="{CB79FCB8-82F7-486A-9D3C-3380B15BAC40}" type="pres">
      <dgm:prSet presAssocID="{67321688-EDB5-4B0D-BDCB-5730972E76C5}" presName="conn2-1" presStyleLbl="parChTrans1D3" presStyleIdx="5" presStyleCnt="6"/>
      <dgm:spPr/>
      <dgm:t>
        <a:bodyPr/>
        <a:lstStyle/>
        <a:p>
          <a:endParaRPr lang="en-IN"/>
        </a:p>
      </dgm:t>
    </dgm:pt>
    <dgm:pt modelId="{2EB648D1-E4AC-4F3E-9E48-A6E07FCF38D7}" type="pres">
      <dgm:prSet presAssocID="{67321688-EDB5-4B0D-BDCB-5730972E76C5}" presName="connTx" presStyleLbl="parChTrans1D3" presStyleIdx="5" presStyleCnt="6"/>
      <dgm:spPr/>
      <dgm:t>
        <a:bodyPr/>
        <a:lstStyle/>
        <a:p>
          <a:endParaRPr lang="en-IN"/>
        </a:p>
      </dgm:t>
    </dgm:pt>
    <dgm:pt modelId="{0A250CAB-B1BC-4855-A612-FDC0C275D49B}" type="pres">
      <dgm:prSet presAssocID="{842F22B4-7AA2-4100-B5DD-5A9852619144}" presName="root2" presStyleCnt="0"/>
      <dgm:spPr/>
    </dgm:pt>
    <dgm:pt modelId="{61EAAC30-B4A5-40C2-BA86-189BE7F4E47B}" type="pres">
      <dgm:prSet presAssocID="{842F22B4-7AA2-4100-B5DD-5A9852619144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97A1C5-C366-44AC-BC34-81A225D16E74}" type="pres">
      <dgm:prSet presAssocID="{842F22B4-7AA2-4100-B5DD-5A9852619144}" presName="level3hierChild" presStyleCnt="0"/>
      <dgm:spPr/>
    </dgm:pt>
  </dgm:ptLst>
  <dgm:cxnLst>
    <dgm:cxn modelId="{1DDA8E2A-6995-4617-B984-B330A2884267}" srcId="{6B74A276-4AAC-4DBC-A289-4C90B74AF3A2}" destId="{CC529865-3675-433A-ABAF-5416B20F96BA}" srcOrd="0" destOrd="0" parTransId="{1FC518A4-D677-4D1A-8336-12A1EF856233}" sibTransId="{5321F743-F0A7-45A8-B9FB-608BB7F27402}"/>
    <dgm:cxn modelId="{9776089F-1133-4BE5-951C-39E67511BD05}" type="presOf" srcId="{6B74A276-4AAC-4DBC-A289-4C90B74AF3A2}" destId="{CDDAA9C5-7562-4689-B265-4A879CFBC754}" srcOrd="0" destOrd="0" presId="urn:microsoft.com/office/officeart/2008/layout/HorizontalMultiLevelHierarchy"/>
    <dgm:cxn modelId="{04C51FA3-2031-403D-BEE1-CB02E2CEF746}" srcId="{B31A8C24-5652-43AF-ABD6-F6265B0A714C}" destId="{6B74A276-4AAC-4DBC-A289-4C90B74AF3A2}" srcOrd="0" destOrd="0" parTransId="{D9541C93-55E3-4C37-B5D9-BD2B879AD3F5}" sibTransId="{1D34FA5A-2BCB-4093-85E2-5551D3E8106F}"/>
    <dgm:cxn modelId="{51ED4ED4-D0D8-4ACB-A0E0-3398842993DE}" type="presOf" srcId="{D51D427B-4B12-43E3-B2CC-72EC2E26C196}" destId="{9C166B6F-DC35-4BD9-AF0F-FC6F05554112}" srcOrd="0" destOrd="0" presId="urn:microsoft.com/office/officeart/2008/layout/HorizontalMultiLevelHierarchy"/>
    <dgm:cxn modelId="{8EAAF134-4377-49ED-8FC3-D6B64C083D74}" type="presOf" srcId="{BAB81FDE-E04D-4F62-BC81-FAF72C00177A}" destId="{DBD61E54-0403-480C-BACD-2C21EE802F53}" srcOrd="0" destOrd="0" presId="urn:microsoft.com/office/officeart/2008/layout/HorizontalMultiLevelHierarchy"/>
    <dgm:cxn modelId="{6E720D93-BD81-4417-8FE2-C266FEEAF3B5}" srcId="{3A11FD1E-F08E-40E2-98EB-E8E28B753C56}" destId="{B31A8C24-5652-43AF-ABD6-F6265B0A714C}" srcOrd="0" destOrd="0" parTransId="{5F0694D6-DFCC-4692-B6B0-C56EE3C2476A}" sibTransId="{6F2AB39B-C094-44A9-8D49-DFF14ECBC661}"/>
    <dgm:cxn modelId="{6D75EBEA-3C48-43AE-901F-1E1D3C66C35A}" type="presOf" srcId="{8818893C-0EBD-4A0D-AEE6-823A1B7C2243}" destId="{BFA396D9-CA63-4878-B623-EBBC81544D20}" srcOrd="0" destOrd="0" presId="urn:microsoft.com/office/officeart/2008/layout/HorizontalMultiLevelHierarchy"/>
    <dgm:cxn modelId="{EE65AB05-3583-4E6D-B9CA-AA7C842BA967}" type="presOf" srcId="{3A11FD1E-F08E-40E2-98EB-E8E28B753C56}" destId="{A4501CB8-2ACB-4AA7-B68A-5C55ADA8FFB8}" srcOrd="0" destOrd="0" presId="urn:microsoft.com/office/officeart/2008/layout/HorizontalMultiLevelHierarchy"/>
    <dgm:cxn modelId="{16F0DFD1-1CAC-4893-85BD-A595E7A69529}" type="presOf" srcId="{3A6AC7ED-2F31-4C07-BB5D-5C31A1A13547}" destId="{582B1DEB-F978-4AD1-BFA0-A0A284D58A84}" srcOrd="1" destOrd="0" presId="urn:microsoft.com/office/officeart/2008/layout/HorizontalMultiLevelHierarchy"/>
    <dgm:cxn modelId="{3A3D403B-DE17-47C9-8921-1AFFE10A3FF0}" srcId="{B31A8C24-5652-43AF-ABD6-F6265B0A714C}" destId="{B3DB6637-2D61-4DDD-BED2-257D1B7AED41}" srcOrd="1" destOrd="0" parTransId="{3A6AC7ED-2F31-4C07-BB5D-5C31A1A13547}" sibTransId="{FC441C6F-FDC7-4D45-B365-CC74320E2E24}"/>
    <dgm:cxn modelId="{A2B367E8-617D-4794-8AE5-0215FD7DEA38}" type="presOf" srcId="{4BC27A91-5BD3-486E-9189-6BA2CEAFC566}" destId="{21BE36DB-506F-4DBD-A8FF-9BF7A4DB1CDB}" srcOrd="0" destOrd="0" presId="urn:microsoft.com/office/officeart/2008/layout/HorizontalMultiLevelHierarchy"/>
    <dgm:cxn modelId="{CEF12C7B-4A31-4CAC-BBD0-6DDAC62743B1}" srcId="{6B74A276-4AAC-4DBC-A289-4C90B74AF3A2}" destId="{2700411B-910B-4D6C-9749-607FF1DA7331}" srcOrd="1" destOrd="0" parTransId="{270F3C89-E0E5-4B11-B2DE-C849A5420CBC}" sibTransId="{7455E2EC-2E3E-4472-885F-CF66BCA85279}"/>
    <dgm:cxn modelId="{32D21602-2FF1-42F4-B0DC-2C36499A7249}" srcId="{B3DB6637-2D61-4DDD-BED2-257D1B7AED41}" destId="{5E1153C4-5CAB-48E8-901D-7BEC55C44F39}" srcOrd="1" destOrd="0" parTransId="{BAB81FDE-E04D-4F62-BC81-FAF72C00177A}" sibTransId="{6B2E93D8-EA50-4EC9-926D-6A33B555BC88}"/>
    <dgm:cxn modelId="{C48A6567-79F4-4EDE-82CB-5C4A6113D8C4}" type="presOf" srcId="{693CA0DE-C58D-4712-A52F-F5647E0AC48A}" destId="{4C0A6FAC-4556-4FE8-A204-D167D8AD6652}" srcOrd="0" destOrd="0" presId="urn:microsoft.com/office/officeart/2008/layout/HorizontalMultiLevelHierarchy"/>
    <dgm:cxn modelId="{470DA3C1-9FD4-4901-BC27-F9845C411856}" type="presOf" srcId="{D49FFA4E-335E-4633-ABDD-A8E7B27E45AC}" destId="{A0FA85B9-1780-4E81-A285-96651CD61F7B}" srcOrd="0" destOrd="0" presId="urn:microsoft.com/office/officeart/2008/layout/HorizontalMultiLevelHierarchy"/>
    <dgm:cxn modelId="{3EF73C19-D111-4BD6-8FEC-2CFF04308E88}" type="presOf" srcId="{3A6AC7ED-2F31-4C07-BB5D-5C31A1A13547}" destId="{B8AA6017-1C12-4181-83E0-B2CFF84B9915}" srcOrd="0" destOrd="0" presId="urn:microsoft.com/office/officeart/2008/layout/HorizontalMultiLevelHierarchy"/>
    <dgm:cxn modelId="{223F5453-59C5-43F4-8464-06AD80182450}" type="presOf" srcId="{D51D427B-4B12-43E3-B2CC-72EC2E26C196}" destId="{F81E6DF1-FC16-4A69-895B-7F66D9792ABB}" srcOrd="1" destOrd="0" presId="urn:microsoft.com/office/officeart/2008/layout/HorizontalMultiLevelHierarchy"/>
    <dgm:cxn modelId="{2390BA68-6D9A-45E0-BA94-545AEA541330}" type="presOf" srcId="{842F22B4-7AA2-4100-B5DD-5A9852619144}" destId="{61EAAC30-B4A5-40C2-BA86-189BE7F4E47B}" srcOrd="0" destOrd="0" presId="urn:microsoft.com/office/officeart/2008/layout/HorizontalMultiLevelHierarchy"/>
    <dgm:cxn modelId="{BB50852B-D32E-44D7-A663-318D6E98B578}" type="presOf" srcId="{1FC518A4-D677-4D1A-8336-12A1EF856233}" destId="{5A5FF2C4-5AEE-4AF0-964E-A22F321313FD}" srcOrd="1" destOrd="0" presId="urn:microsoft.com/office/officeart/2008/layout/HorizontalMultiLevelHierarchy"/>
    <dgm:cxn modelId="{0C0DD681-DD2F-4E59-96C7-DF4B2CADE584}" type="presOf" srcId="{270F3C89-E0E5-4B11-B2DE-C849A5420CBC}" destId="{00F134BD-17DC-4FF4-8110-5BB31EF232FA}" srcOrd="1" destOrd="0" presId="urn:microsoft.com/office/officeart/2008/layout/HorizontalMultiLevelHierarchy"/>
    <dgm:cxn modelId="{838081BE-C3C1-49CA-8A9D-D81D9AC0D152}" type="presOf" srcId="{2700411B-910B-4D6C-9749-607FF1DA7331}" destId="{EFC98BE6-DA22-4806-94A0-0C4566C538F2}" srcOrd="0" destOrd="0" presId="urn:microsoft.com/office/officeart/2008/layout/HorizontalMultiLevelHierarchy"/>
    <dgm:cxn modelId="{7247BBB9-C1B0-4C54-9A51-5F5F29F15961}" type="presOf" srcId="{5E1153C4-5CAB-48E8-901D-7BEC55C44F39}" destId="{BC3EFEA3-1184-41D0-BB68-5D7E90186B56}" srcOrd="0" destOrd="0" presId="urn:microsoft.com/office/officeart/2008/layout/HorizontalMultiLevelHierarchy"/>
    <dgm:cxn modelId="{39789235-0B0A-42F5-ABD6-085899BB5857}" type="presOf" srcId="{B3DB6637-2D61-4DDD-BED2-257D1B7AED41}" destId="{1F1987CE-9D24-4D95-BC0E-C47C57C7AB60}" srcOrd="0" destOrd="0" presId="urn:microsoft.com/office/officeart/2008/layout/HorizontalMultiLevelHierarchy"/>
    <dgm:cxn modelId="{4E44A978-B65F-4469-B702-13F22719346F}" type="presOf" srcId="{CC529865-3675-433A-ABAF-5416B20F96BA}" destId="{75AC5293-CBD7-465A-9FC7-21DAA9B336BE}" srcOrd="0" destOrd="0" presId="urn:microsoft.com/office/officeart/2008/layout/HorizontalMultiLevelHierarchy"/>
    <dgm:cxn modelId="{DA8ABE8A-2CE2-4EDD-9C79-E6C566050415}" type="presOf" srcId="{1FC518A4-D677-4D1A-8336-12A1EF856233}" destId="{F7AA1F21-3E4E-4776-B167-92F425A8C474}" srcOrd="0" destOrd="0" presId="urn:microsoft.com/office/officeart/2008/layout/HorizontalMultiLevelHierarchy"/>
    <dgm:cxn modelId="{D972E06E-6006-4B83-ADA5-7E3CC2F27A59}" srcId="{B3DB6637-2D61-4DDD-BED2-257D1B7AED41}" destId="{A4BCDF7B-3E8D-4DB5-9287-DF818E1F68DB}" srcOrd="0" destOrd="0" parTransId="{693CA0DE-C58D-4712-A52F-F5647E0AC48A}" sibTransId="{EED069F6-DE7E-4E48-98C2-8C889562B8AA}"/>
    <dgm:cxn modelId="{5D87B7CC-9649-4445-B9DE-D7988DF94E2C}" srcId="{4BC27A91-5BD3-486E-9189-6BA2CEAFC566}" destId="{842F22B4-7AA2-4100-B5DD-5A9852619144}" srcOrd="1" destOrd="0" parTransId="{67321688-EDB5-4B0D-BDCB-5730972E76C5}" sibTransId="{6A654960-52E4-4AFC-88CB-503154624DAB}"/>
    <dgm:cxn modelId="{1811710C-0E55-4D05-A5FD-715DAF05895A}" type="presOf" srcId="{BAB81FDE-E04D-4F62-BC81-FAF72C00177A}" destId="{06D9D2B5-5E89-4F7D-8634-4913345DF244}" srcOrd="1" destOrd="0" presId="urn:microsoft.com/office/officeart/2008/layout/HorizontalMultiLevelHierarchy"/>
    <dgm:cxn modelId="{3D83161A-9A26-4C24-808D-A112B9E6A242}" type="presOf" srcId="{D49FFA4E-335E-4633-ABDD-A8E7B27E45AC}" destId="{3F8D59BB-6BD5-44A6-9889-997D161C801E}" srcOrd="1" destOrd="0" presId="urn:microsoft.com/office/officeart/2008/layout/HorizontalMultiLevelHierarchy"/>
    <dgm:cxn modelId="{4F3BFAFA-C86F-46A9-8E3B-0044960729AF}" srcId="{4BC27A91-5BD3-486E-9189-6BA2CEAFC566}" destId="{8818893C-0EBD-4A0D-AEE6-823A1B7C2243}" srcOrd="0" destOrd="0" parTransId="{D51D427B-4B12-43E3-B2CC-72EC2E26C196}" sibTransId="{4078B30D-A488-4ECD-9736-40013CBC2CA0}"/>
    <dgm:cxn modelId="{B50FDA98-3615-48CF-A09A-926B152F7566}" type="presOf" srcId="{A4BCDF7B-3E8D-4DB5-9287-DF818E1F68DB}" destId="{94787D32-0FA7-48AE-AAEF-C348A4A3F0F3}" srcOrd="0" destOrd="0" presId="urn:microsoft.com/office/officeart/2008/layout/HorizontalMultiLevelHierarchy"/>
    <dgm:cxn modelId="{4C49183D-FC62-4EB3-B3D0-70DBB6C199A0}" type="presOf" srcId="{693CA0DE-C58D-4712-A52F-F5647E0AC48A}" destId="{983E1530-F437-496C-83CB-10E39FEE2774}" srcOrd="1" destOrd="0" presId="urn:microsoft.com/office/officeart/2008/layout/HorizontalMultiLevelHierarchy"/>
    <dgm:cxn modelId="{5BB77888-E6A0-4693-A004-25AB42D83947}" type="presOf" srcId="{67321688-EDB5-4B0D-BDCB-5730972E76C5}" destId="{2EB648D1-E4AC-4F3E-9E48-A6E07FCF38D7}" srcOrd="1" destOrd="0" presId="urn:microsoft.com/office/officeart/2008/layout/HorizontalMultiLevelHierarchy"/>
    <dgm:cxn modelId="{F347E244-FB50-4FBA-A0CE-D4083758DE0A}" type="presOf" srcId="{D9541C93-55E3-4C37-B5D9-BD2B879AD3F5}" destId="{D90E6FA6-E0E3-4053-A9A8-CDA7B26C5FE7}" srcOrd="0" destOrd="0" presId="urn:microsoft.com/office/officeart/2008/layout/HorizontalMultiLevelHierarchy"/>
    <dgm:cxn modelId="{CEC7618A-B3F3-4979-B4B2-47B8332D9642}" type="presOf" srcId="{67321688-EDB5-4B0D-BDCB-5730972E76C5}" destId="{CB79FCB8-82F7-486A-9D3C-3380B15BAC40}" srcOrd="0" destOrd="0" presId="urn:microsoft.com/office/officeart/2008/layout/HorizontalMultiLevelHierarchy"/>
    <dgm:cxn modelId="{8D838F76-C5B7-4431-9504-9868270F46BD}" srcId="{B31A8C24-5652-43AF-ABD6-F6265B0A714C}" destId="{4BC27A91-5BD3-486E-9189-6BA2CEAFC566}" srcOrd="2" destOrd="0" parTransId="{D49FFA4E-335E-4633-ABDD-A8E7B27E45AC}" sibTransId="{BEBCB1BE-9F66-4974-824E-BB91C8214BE8}"/>
    <dgm:cxn modelId="{86F7FDA2-4C31-4F1C-84C0-7408A8D444E1}" type="presOf" srcId="{B31A8C24-5652-43AF-ABD6-F6265B0A714C}" destId="{D69EEB28-B904-492D-B435-3628AEE5E26C}" srcOrd="0" destOrd="0" presId="urn:microsoft.com/office/officeart/2008/layout/HorizontalMultiLevelHierarchy"/>
    <dgm:cxn modelId="{9CB58119-84BE-4920-BCBC-4633102970A8}" type="presOf" srcId="{D9541C93-55E3-4C37-B5D9-BD2B879AD3F5}" destId="{927955D0-680E-4C06-A23E-13D1098AF485}" srcOrd="1" destOrd="0" presId="urn:microsoft.com/office/officeart/2008/layout/HorizontalMultiLevelHierarchy"/>
    <dgm:cxn modelId="{002E2BBB-D75A-4D66-9390-FFE388FB5F86}" type="presOf" srcId="{270F3C89-E0E5-4B11-B2DE-C849A5420CBC}" destId="{B44899D6-2E22-4703-906B-BB51B551E651}" srcOrd="0" destOrd="0" presId="urn:microsoft.com/office/officeart/2008/layout/HorizontalMultiLevelHierarchy"/>
    <dgm:cxn modelId="{CA5FCD98-03B2-4486-9F8A-AC3CBE453A9C}" type="presParOf" srcId="{A4501CB8-2ACB-4AA7-B68A-5C55ADA8FFB8}" destId="{E37D55F2-0D6C-4A46-BC99-A66A2ED421FB}" srcOrd="0" destOrd="0" presId="urn:microsoft.com/office/officeart/2008/layout/HorizontalMultiLevelHierarchy"/>
    <dgm:cxn modelId="{614334DA-A6D5-46E0-9A3D-EA26F38421EA}" type="presParOf" srcId="{E37D55F2-0D6C-4A46-BC99-A66A2ED421FB}" destId="{D69EEB28-B904-492D-B435-3628AEE5E26C}" srcOrd="0" destOrd="0" presId="urn:microsoft.com/office/officeart/2008/layout/HorizontalMultiLevelHierarchy"/>
    <dgm:cxn modelId="{3E4D9AF5-5E42-491F-A0A6-B6583907DE47}" type="presParOf" srcId="{E37D55F2-0D6C-4A46-BC99-A66A2ED421FB}" destId="{08963060-F54D-400A-A639-BD4964E4EEAA}" srcOrd="1" destOrd="0" presId="urn:microsoft.com/office/officeart/2008/layout/HorizontalMultiLevelHierarchy"/>
    <dgm:cxn modelId="{118290EE-EAC2-44D7-B26D-8852A8719CA9}" type="presParOf" srcId="{08963060-F54D-400A-A639-BD4964E4EEAA}" destId="{D90E6FA6-E0E3-4053-A9A8-CDA7B26C5FE7}" srcOrd="0" destOrd="0" presId="urn:microsoft.com/office/officeart/2008/layout/HorizontalMultiLevelHierarchy"/>
    <dgm:cxn modelId="{B8236DB1-3BFE-4BE1-9BE8-6F1BCE3BFFB2}" type="presParOf" srcId="{D90E6FA6-E0E3-4053-A9A8-CDA7B26C5FE7}" destId="{927955D0-680E-4C06-A23E-13D1098AF485}" srcOrd="0" destOrd="0" presId="urn:microsoft.com/office/officeart/2008/layout/HorizontalMultiLevelHierarchy"/>
    <dgm:cxn modelId="{01D7D597-6F6D-4386-9A04-3BEA1F93CA1D}" type="presParOf" srcId="{08963060-F54D-400A-A639-BD4964E4EEAA}" destId="{B6115463-52C1-4E43-962F-6CB1E1136503}" srcOrd="1" destOrd="0" presId="urn:microsoft.com/office/officeart/2008/layout/HorizontalMultiLevelHierarchy"/>
    <dgm:cxn modelId="{1765953F-F127-4462-9067-0D269773BD4B}" type="presParOf" srcId="{B6115463-52C1-4E43-962F-6CB1E1136503}" destId="{CDDAA9C5-7562-4689-B265-4A879CFBC754}" srcOrd="0" destOrd="0" presId="urn:microsoft.com/office/officeart/2008/layout/HorizontalMultiLevelHierarchy"/>
    <dgm:cxn modelId="{353B5A90-A640-460B-B459-C6A77F4AC3DE}" type="presParOf" srcId="{B6115463-52C1-4E43-962F-6CB1E1136503}" destId="{0EF19DFB-EDBB-4BB0-B668-5FC07D727CDA}" srcOrd="1" destOrd="0" presId="urn:microsoft.com/office/officeart/2008/layout/HorizontalMultiLevelHierarchy"/>
    <dgm:cxn modelId="{9FC1593D-703F-4DF2-A256-69050889BEE8}" type="presParOf" srcId="{0EF19DFB-EDBB-4BB0-B668-5FC07D727CDA}" destId="{F7AA1F21-3E4E-4776-B167-92F425A8C474}" srcOrd="0" destOrd="0" presId="urn:microsoft.com/office/officeart/2008/layout/HorizontalMultiLevelHierarchy"/>
    <dgm:cxn modelId="{0E233CB2-C9A1-40D5-950E-321A5736CF3B}" type="presParOf" srcId="{F7AA1F21-3E4E-4776-B167-92F425A8C474}" destId="{5A5FF2C4-5AEE-4AF0-964E-A22F321313FD}" srcOrd="0" destOrd="0" presId="urn:microsoft.com/office/officeart/2008/layout/HorizontalMultiLevelHierarchy"/>
    <dgm:cxn modelId="{8D122125-6E94-41C8-9AE8-E314C328486B}" type="presParOf" srcId="{0EF19DFB-EDBB-4BB0-B668-5FC07D727CDA}" destId="{9FBC018F-83C2-4535-B29F-2DDFB362B89A}" srcOrd="1" destOrd="0" presId="urn:microsoft.com/office/officeart/2008/layout/HorizontalMultiLevelHierarchy"/>
    <dgm:cxn modelId="{7592D7EF-F489-4ACB-B6D7-E1FBF9D4D8E3}" type="presParOf" srcId="{9FBC018F-83C2-4535-B29F-2DDFB362B89A}" destId="{75AC5293-CBD7-465A-9FC7-21DAA9B336BE}" srcOrd="0" destOrd="0" presId="urn:microsoft.com/office/officeart/2008/layout/HorizontalMultiLevelHierarchy"/>
    <dgm:cxn modelId="{7B6B3DF2-5510-41AF-9E22-61E2202FA80A}" type="presParOf" srcId="{9FBC018F-83C2-4535-B29F-2DDFB362B89A}" destId="{80BF129F-E3EB-483F-A7B4-655B34AD6C96}" srcOrd="1" destOrd="0" presId="urn:microsoft.com/office/officeart/2008/layout/HorizontalMultiLevelHierarchy"/>
    <dgm:cxn modelId="{C9644290-8B10-4F17-885A-1369C524CC1C}" type="presParOf" srcId="{0EF19DFB-EDBB-4BB0-B668-5FC07D727CDA}" destId="{B44899D6-2E22-4703-906B-BB51B551E651}" srcOrd="2" destOrd="0" presId="urn:microsoft.com/office/officeart/2008/layout/HorizontalMultiLevelHierarchy"/>
    <dgm:cxn modelId="{667F035F-B835-4B5B-9F34-C5B2501B65E7}" type="presParOf" srcId="{B44899D6-2E22-4703-906B-BB51B551E651}" destId="{00F134BD-17DC-4FF4-8110-5BB31EF232FA}" srcOrd="0" destOrd="0" presId="urn:microsoft.com/office/officeart/2008/layout/HorizontalMultiLevelHierarchy"/>
    <dgm:cxn modelId="{3F05BA6E-8C1C-4E67-B160-E087F570CD98}" type="presParOf" srcId="{0EF19DFB-EDBB-4BB0-B668-5FC07D727CDA}" destId="{394B179B-0BE6-456F-A398-F3EC3FB9C2BB}" srcOrd="3" destOrd="0" presId="urn:microsoft.com/office/officeart/2008/layout/HorizontalMultiLevelHierarchy"/>
    <dgm:cxn modelId="{39B899FE-9097-4884-BC1A-0DDEA4512DEF}" type="presParOf" srcId="{394B179B-0BE6-456F-A398-F3EC3FB9C2BB}" destId="{EFC98BE6-DA22-4806-94A0-0C4566C538F2}" srcOrd="0" destOrd="0" presId="urn:microsoft.com/office/officeart/2008/layout/HorizontalMultiLevelHierarchy"/>
    <dgm:cxn modelId="{E0E28A48-A4F6-42D5-A397-071A7622E945}" type="presParOf" srcId="{394B179B-0BE6-456F-A398-F3EC3FB9C2BB}" destId="{003B2B85-D4EA-4E8D-B24E-9AEAD0AD2F4A}" srcOrd="1" destOrd="0" presId="urn:microsoft.com/office/officeart/2008/layout/HorizontalMultiLevelHierarchy"/>
    <dgm:cxn modelId="{2C6788F2-702A-4844-AFEB-A738D4C117DB}" type="presParOf" srcId="{08963060-F54D-400A-A639-BD4964E4EEAA}" destId="{B8AA6017-1C12-4181-83E0-B2CFF84B9915}" srcOrd="2" destOrd="0" presId="urn:microsoft.com/office/officeart/2008/layout/HorizontalMultiLevelHierarchy"/>
    <dgm:cxn modelId="{E840259A-0E90-4999-BEAC-31FCA9611D34}" type="presParOf" srcId="{B8AA6017-1C12-4181-83E0-B2CFF84B9915}" destId="{582B1DEB-F978-4AD1-BFA0-A0A284D58A84}" srcOrd="0" destOrd="0" presId="urn:microsoft.com/office/officeart/2008/layout/HorizontalMultiLevelHierarchy"/>
    <dgm:cxn modelId="{CD52C44F-1292-442D-9D21-FD6A1BC4E242}" type="presParOf" srcId="{08963060-F54D-400A-A639-BD4964E4EEAA}" destId="{96C5F541-711A-4A0E-A39F-001CD500DE4C}" srcOrd="3" destOrd="0" presId="urn:microsoft.com/office/officeart/2008/layout/HorizontalMultiLevelHierarchy"/>
    <dgm:cxn modelId="{37DC6E55-9B88-4228-B1BE-BD7F20C265CC}" type="presParOf" srcId="{96C5F541-711A-4A0E-A39F-001CD500DE4C}" destId="{1F1987CE-9D24-4D95-BC0E-C47C57C7AB60}" srcOrd="0" destOrd="0" presId="urn:microsoft.com/office/officeart/2008/layout/HorizontalMultiLevelHierarchy"/>
    <dgm:cxn modelId="{4EA854FD-3A3A-406A-B317-094F3E274187}" type="presParOf" srcId="{96C5F541-711A-4A0E-A39F-001CD500DE4C}" destId="{6F0E2E97-DEB5-448E-993C-9CFE99DE84E7}" srcOrd="1" destOrd="0" presId="urn:microsoft.com/office/officeart/2008/layout/HorizontalMultiLevelHierarchy"/>
    <dgm:cxn modelId="{1C2B7205-D91C-4E09-8274-96FDC02FE932}" type="presParOf" srcId="{6F0E2E97-DEB5-448E-993C-9CFE99DE84E7}" destId="{4C0A6FAC-4556-4FE8-A204-D167D8AD6652}" srcOrd="0" destOrd="0" presId="urn:microsoft.com/office/officeart/2008/layout/HorizontalMultiLevelHierarchy"/>
    <dgm:cxn modelId="{C7EDCC0A-ADFE-4265-8907-1CE6F19A8E34}" type="presParOf" srcId="{4C0A6FAC-4556-4FE8-A204-D167D8AD6652}" destId="{983E1530-F437-496C-83CB-10E39FEE2774}" srcOrd="0" destOrd="0" presId="urn:microsoft.com/office/officeart/2008/layout/HorizontalMultiLevelHierarchy"/>
    <dgm:cxn modelId="{B0ABE2F5-AF10-4ED1-8B17-E8AB3681E790}" type="presParOf" srcId="{6F0E2E97-DEB5-448E-993C-9CFE99DE84E7}" destId="{3A11503C-17D4-4D60-980B-C4EA7A411508}" srcOrd="1" destOrd="0" presId="urn:microsoft.com/office/officeart/2008/layout/HorizontalMultiLevelHierarchy"/>
    <dgm:cxn modelId="{D9D38653-1C44-4C0C-857F-1006C7E56674}" type="presParOf" srcId="{3A11503C-17D4-4D60-980B-C4EA7A411508}" destId="{94787D32-0FA7-48AE-AAEF-C348A4A3F0F3}" srcOrd="0" destOrd="0" presId="urn:microsoft.com/office/officeart/2008/layout/HorizontalMultiLevelHierarchy"/>
    <dgm:cxn modelId="{86AD51BC-0521-46C5-A845-D0C90ED75741}" type="presParOf" srcId="{3A11503C-17D4-4D60-980B-C4EA7A411508}" destId="{605838CB-D223-4F1E-B037-62F554D248A0}" srcOrd="1" destOrd="0" presId="urn:microsoft.com/office/officeart/2008/layout/HorizontalMultiLevelHierarchy"/>
    <dgm:cxn modelId="{0381B0E0-44DE-4B47-AC98-065212054B79}" type="presParOf" srcId="{6F0E2E97-DEB5-448E-993C-9CFE99DE84E7}" destId="{DBD61E54-0403-480C-BACD-2C21EE802F53}" srcOrd="2" destOrd="0" presId="urn:microsoft.com/office/officeart/2008/layout/HorizontalMultiLevelHierarchy"/>
    <dgm:cxn modelId="{A107084F-30AE-45AC-A1F6-D26731EE6DF1}" type="presParOf" srcId="{DBD61E54-0403-480C-BACD-2C21EE802F53}" destId="{06D9D2B5-5E89-4F7D-8634-4913345DF244}" srcOrd="0" destOrd="0" presId="urn:microsoft.com/office/officeart/2008/layout/HorizontalMultiLevelHierarchy"/>
    <dgm:cxn modelId="{0C597461-7818-4CDA-A4BC-184AF63AA472}" type="presParOf" srcId="{6F0E2E97-DEB5-448E-993C-9CFE99DE84E7}" destId="{B6C5AF33-B067-4CB7-8E88-C2100AD425A5}" srcOrd="3" destOrd="0" presId="urn:microsoft.com/office/officeart/2008/layout/HorizontalMultiLevelHierarchy"/>
    <dgm:cxn modelId="{C6FF12C7-EE53-4671-A3EC-FEBB27F05749}" type="presParOf" srcId="{B6C5AF33-B067-4CB7-8E88-C2100AD425A5}" destId="{BC3EFEA3-1184-41D0-BB68-5D7E90186B56}" srcOrd="0" destOrd="0" presId="urn:microsoft.com/office/officeart/2008/layout/HorizontalMultiLevelHierarchy"/>
    <dgm:cxn modelId="{54E30EA4-3338-4E63-9698-AB0005FEFE57}" type="presParOf" srcId="{B6C5AF33-B067-4CB7-8E88-C2100AD425A5}" destId="{F93E378B-65E7-4216-B306-1980734A0F34}" srcOrd="1" destOrd="0" presId="urn:microsoft.com/office/officeart/2008/layout/HorizontalMultiLevelHierarchy"/>
    <dgm:cxn modelId="{9603B0AE-5641-4D67-A7AE-A2193C410409}" type="presParOf" srcId="{08963060-F54D-400A-A639-BD4964E4EEAA}" destId="{A0FA85B9-1780-4E81-A285-96651CD61F7B}" srcOrd="4" destOrd="0" presId="urn:microsoft.com/office/officeart/2008/layout/HorizontalMultiLevelHierarchy"/>
    <dgm:cxn modelId="{CE6AA248-4291-4256-9ECD-C7CA6C284C23}" type="presParOf" srcId="{A0FA85B9-1780-4E81-A285-96651CD61F7B}" destId="{3F8D59BB-6BD5-44A6-9889-997D161C801E}" srcOrd="0" destOrd="0" presId="urn:microsoft.com/office/officeart/2008/layout/HorizontalMultiLevelHierarchy"/>
    <dgm:cxn modelId="{D2AC573B-F711-4B46-A05E-5D89F5166167}" type="presParOf" srcId="{08963060-F54D-400A-A639-BD4964E4EEAA}" destId="{A7E635AF-4FBA-4A83-8840-48306435D873}" srcOrd="5" destOrd="0" presId="urn:microsoft.com/office/officeart/2008/layout/HorizontalMultiLevelHierarchy"/>
    <dgm:cxn modelId="{62B32466-7935-4CD8-A119-B52EA83BAF44}" type="presParOf" srcId="{A7E635AF-4FBA-4A83-8840-48306435D873}" destId="{21BE36DB-506F-4DBD-A8FF-9BF7A4DB1CDB}" srcOrd="0" destOrd="0" presId="urn:microsoft.com/office/officeart/2008/layout/HorizontalMultiLevelHierarchy"/>
    <dgm:cxn modelId="{CE197154-1165-45FD-B083-8E9CC6BFCA1F}" type="presParOf" srcId="{A7E635AF-4FBA-4A83-8840-48306435D873}" destId="{735FD965-E859-4B77-BBC5-7DF24EAE294D}" srcOrd="1" destOrd="0" presId="urn:microsoft.com/office/officeart/2008/layout/HorizontalMultiLevelHierarchy"/>
    <dgm:cxn modelId="{1BC5C978-7702-49FF-970F-95863E78B2D8}" type="presParOf" srcId="{735FD965-E859-4B77-BBC5-7DF24EAE294D}" destId="{9C166B6F-DC35-4BD9-AF0F-FC6F05554112}" srcOrd="0" destOrd="0" presId="urn:microsoft.com/office/officeart/2008/layout/HorizontalMultiLevelHierarchy"/>
    <dgm:cxn modelId="{0DD2690A-4D0F-44A5-9D86-0883C9479EE6}" type="presParOf" srcId="{9C166B6F-DC35-4BD9-AF0F-FC6F05554112}" destId="{F81E6DF1-FC16-4A69-895B-7F66D9792ABB}" srcOrd="0" destOrd="0" presId="urn:microsoft.com/office/officeart/2008/layout/HorizontalMultiLevelHierarchy"/>
    <dgm:cxn modelId="{ACF45D4F-7D57-4BB9-B81D-E3922ABB17EA}" type="presParOf" srcId="{735FD965-E859-4B77-BBC5-7DF24EAE294D}" destId="{95C1BC10-4DE9-499D-91E6-4C6CB02BE329}" srcOrd="1" destOrd="0" presId="urn:microsoft.com/office/officeart/2008/layout/HorizontalMultiLevelHierarchy"/>
    <dgm:cxn modelId="{E10D3CC9-B59F-4AA9-9108-A84235DC788E}" type="presParOf" srcId="{95C1BC10-4DE9-499D-91E6-4C6CB02BE329}" destId="{BFA396D9-CA63-4878-B623-EBBC81544D20}" srcOrd="0" destOrd="0" presId="urn:microsoft.com/office/officeart/2008/layout/HorizontalMultiLevelHierarchy"/>
    <dgm:cxn modelId="{CE636E94-784A-451E-8CBC-90AF72E80A6C}" type="presParOf" srcId="{95C1BC10-4DE9-499D-91E6-4C6CB02BE329}" destId="{5F7CF66A-929A-4EB7-8E10-0E63C6BCB782}" srcOrd="1" destOrd="0" presId="urn:microsoft.com/office/officeart/2008/layout/HorizontalMultiLevelHierarchy"/>
    <dgm:cxn modelId="{3C694D5A-5EDF-46B7-846C-F64A752629AF}" type="presParOf" srcId="{735FD965-E859-4B77-BBC5-7DF24EAE294D}" destId="{CB79FCB8-82F7-486A-9D3C-3380B15BAC40}" srcOrd="2" destOrd="0" presId="urn:microsoft.com/office/officeart/2008/layout/HorizontalMultiLevelHierarchy"/>
    <dgm:cxn modelId="{97A15CEC-AEAB-44F8-A83C-6830D02D649A}" type="presParOf" srcId="{CB79FCB8-82F7-486A-9D3C-3380B15BAC40}" destId="{2EB648D1-E4AC-4F3E-9E48-A6E07FCF38D7}" srcOrd="0" destOrd="0" presId="urn:microsoft.com/office/officeart/2008/layout/HorizontalMultiLevelHierarchy"/>
    <dgm:cxn modelId="{27B1A710-E33A-4ABB-A57F-03201830CFFD}" type="presParOf" srcId="{735FD965-E859-4B77-BBC5-7DF24EAE294D}" destId="{0A250CAB-B1BC-4855-A612-FDC0C275D49B}" srcOrd="3" destOrd="0" presId="urn:microsoft.com/office/officeart/2008/layout/HorizontalMultiLevelHierarchy"/>
    <dgm:cxn modelId="{D48071BF-F692-4C94-A216-33299A71D5E1}" type="presParOf" srcId="{0A250CAB-B1BC-4855-A612-FDC0C275D49B}" destId="{61EAAC30-B4A5-40C2-BA86-189BE7F4E47B}" srcOrd="0" destOrd="0" presId="urn:microsoft.com/office/officeart/2008/layout/HorizontalMultiLevelHierarchy"/>
    <dgm:cxn modelId="{24F8713D-6483-470E-8EEE-E74A5CFD5CF9}" type="presParOf" srcId="{0A250CAB-B1BC-4855-A612-FDC0C275D49B}" destId="{FA97A1C5-C366-44AC-BC34-81A225D16E7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09E74-E039-472C-A3CE-C2F4B464A0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24D057-C29E-430B-8808-A61D3C92BA37}">
      <dgm:prSet phldrT="[Text]"/>
      <dgm:spPr/>
      <dgm:t>
        <a:bodyPr/>
        <a:lstStyle/>
        <a:p>
          <a:r>
            <a:rPr lang="en-GB" dirty="0" smtClean="0"/>
            <a:t>Liver excretes drug/metabolite into bile</a:t>
          </a:r>
          <a:endParaRPr lang="en-IN" dirty="0"/>
        </a:p>
      </dgm:t>
    </dgm:pt>
    <dgm:pt modelId="{33A9539E-54B5-4179-9DCD-B10BF934B9E5}" type="parTrans" cxnId="{EB0D9D56-74E6-4F8F-8611-83C5DC451CBF}">
      <dgm:prSet/>
      <dgm:spPr/>
      <dgm:t>
        <a:bodyPr/>
        <a:lstStyle/>
        <a:p>
          <a:endParaRPr lang="en-IN"/>
        </a:p>
      </dgm:t>
    </dgm:pt>
    <dgm:pt modelId="{D88473AF-DFE8-4592-885A-24FF257F72EB}" type="sibTrans" cxnId="{EB0D9D56-74E6-4F8F-8611-83C5DC451CBF}">
      <dgm:prSet/>
      <dgm:spPr/>
      <dgm:t>
        <a:bodyPr/>
        <a:lstStyle/>
        <a:p>
          <a:endParaRPr lang="en-IN"/>
        </a:p>
      </dgm:t>
    </dgm:pt>
    <dgm:pt modelId="{DD167C08-0E2F-4CD8-BB3B-4379E6B6EAB6}">
      <dgm:prSet phldrT="[Text]"/>
      <dgm:spPr/>
      <dgm:t>
        <a:bodyPr/>
        <a:lstStyle/>
        <a:p>
          <a:r>
            <a:rPr lang="en-GB" dirty="0" smtClean="0"/>
            <a:t>Enters intestine</a:t>
          </a:r>
          <a:endParaRPr lang="en-IN" dirty="0"/>
        </a:p>
      </dgm:t>
    </dgm:pt>
    <dgm:pt modelId="{212C4F77-9D7B-4805-B6AB-D7688BF9155D}" type="parTrans" cxnId="{F70EA569-C8E8-4EE5-880A-2A8033038132}">
      <dgm:prSet/>
      <dgm:spPr/>
      <dgm:t>
        <a:bodyPr/>
        <a:lstStyle/>
        <a:p>
          <a:endParaRPr lang="en-IN"/>
        </a:p>
      </dgm:t>
    </dgm:pt>
    <dgm:pt modelId="{3895FF91-FDF3-438F-A4BC-055EF800849C}" type="sibTrans" cxnId="{F70EA569-C8E8-4EE5-880A-2A8033038132}">
      <dgm:prSet/>
      <dgm:spPr/>
      <dgm:t>
        <a:bodyPr/>
        <a:lstStyle/>
        <a:p>
          <a:endParaRPr lang="en-IN"/>
        </a:p>
      </dgm:t>
    </dgm:pt>
    <dgm:pt modelId="{7936A50E-ADC1-4C0C-81BC-C697CE6A8853}">
      <dgm:prSet phldrT="[Text]"/>
      <dgm:spPr/>
      <dgm:t>
        <a:bodyPr/>
        <a:lstStyle/>
        <a:p>
          <a:r>
            <a:rPr lang="en-GB" dirty="0" smtClean="0"/>
            <a:t>Prolongs systemic exposure</a:t>
          </a:r>
          <a:endParaRPr lang="en-IN" dirty="0"/>
        </a:p>
      </dgm:t>
    </dgm:pt>
    <dgm:pt modelId="{86394F35-635D-4210-B406-69E1BCF9F674}" type="parTrans" cxnId="{7B66EE3E-DD2F-4F53-AA23-DE407A014318}">
      <dgm:prSet/>
      <dgm:spPr/>
      <dgm:t>
        <a:bodyPr/>
        <a:lstStyle/>
        <a:p>
          <a:endParaRPr lang="en-IN"/>
        </a:p>
      </dgm:t>
    </dgm:pt>
    <dgm:pt modelId="{9774CEC3-5748-4D01-822F-BA93ABFC477B}" type="sibTrans" cxnId="{7B66EE3E-DD2F-4F53-AA23-DE407A014318}">
      <dgm:prSet/>
      <dgm:spPr/>
      <dgm:t>
        <a:bodyPr/>
        <a:lstStyle/>
        <a:p>
          <a:endParaRPr lang="en-IN"/>
        </a:p>
      </dgm:t>
    </dgm:pt>
    <dgm:pt modelId="{3A57C60F-48DB-47BC-9434-A87675611C9C}">
      <dgm:prSet phldrT="[Text]"/>
      <dgm:spPr/>
      <dgm:t>
        <a:bodyPr/>
        <a:lstStyle/>
        <a:p>
          <a:r>
            <a:rPr lang="en-GB" dirty="0" err="1" smtClean="0"/>
            <a:t>Deconjugated</a:t>
          </a:r>
          <a:r>
            <a:rPr lang="en-GB" dirty="0" smtClean="0"/>
            <a:t> by gut flora</a:t>
          </a:r>
          <a:endParaRPr lang="en-IN" dirty="0"/>
        </a:p>
      </dgm:t>
    </dgm:pt>
    <dgm:pt modelId="{9BF10C89-45ED-4151-80A3-EFA3C53ABEC6}" type="parTrans" cxnId="{A132F42F-625F-4562-963A-925B2A25F53B}">
      <dgm:prSet/>
      <dgm:spPr/>
      <dgm:t>
        <a:bodyPr/>
        <a:lstStyle/>
        <a:p>
          <a:endParaRPr lang="en-IN"/>
        </a:p>
      </dgm:t>
    </dgm:pt>
    <dgm:pt modelId="{57A52EAA-4ACC-4605-94A4-6D5C23CAE698}" type="sibTrans" cxnId="{A132F42F-625F-4562-963A-925B2A25F53B}">
      <dgm:prSet/>
      <dgm:spPr/>
      <dgm:t>
        <a:bodyPr/>
        <a:lstStyle/>
        <a:p>
          <a:endParaRPr lang="en-IN"/>
        </a:p>
      </dgm:t>
    </dgm:pt>
    <dgm:pt modelId="{341BF5CA-34FA-41FE-A6D9-430AC476C62A}">
      <dgm:prSet phldrT="[Text]"/>
      <dgm:spPr/>
      <dgm:t>
        <a:bodyPr/>
        <a:lstStyle/>
        <a:p>
          <a:r>
            <a:rPr lang="en-GB" dirty="0" smtClean="0"/>
            <a:t>Reabsorbed into portal circulation</a:t>
          </a:r>
          <a:endParaRPr lang="en-IN" dirty="0"/>
        </a:p>
      </dgm:t>
    </dgm:pt>
    <dgm:pt modelId="{F219B578-5219-4F90-87FA-97875B19BC47}" type="parTrans" cxnId="{E749B669-9A88-48A4-A716-B67C0329C520}">
      <dgm:prSet/>
      <dgm:spPr/>
      <dgm:t>
        <a:bodyPr/>
        <a:lstStyle/>
        <a:p>
          <a:endParaRPr lang="en-IN"/>
        </a:p>
      </dgm:t>
    </dgm:pt>
    <dgm:pt modelId="{3E4D4A76-E67A-4B53-BF8A-BE9CC3B1C1EF}" type="sibTrans" cxnId="{E749B669-9A88-48A4-A716-B67C0329C520}">
      <dgm:prSet/>
      <dgm:spPr/>
      <dgm:t>
        <a:bodyPr/>
        <a:lstStyle/>
        <a:p>
          <a:endParaRPr lang="en-IN"/>
        </a:p>
      </dgm:t>
    </dgm:pt>
    <dgm:pt modelId="{1BF588D8-56B5-4471-BFF1-3B5035BFB11B}">
      <dgm:prSet phldrT="[Text]"/>
      <dgm:spPr/>
      <dgm:t>
        <a:bodyPr/>
        <a:lstStyle/>
        <a:p>
          <a:r>
            <a:rPr lang="en-GB" dirty="0" smtClean="0"/>
            <a:t>Results in multiple plasma peaks post dosing, extended t</a:t>
          </a:r>
          <a:r>
            <a:rPr lang="en-GB" baseline="-25000" dirty="0" smtClean="0"/>
            <a:t>½</a:t>
          </a:r>
          <a:r>
            <a:rPr lang="en-GB" baseline="0" dirty="0" smtClean="0"/>
            <a:t>, potential reactivation of toxic metabolites.</a:t>
          </a:r>
          <a:endParaRPr lang="en-IN" dirty="0"/>
        </a:p>
      </dgm:t>
    </dgm:pt>
    <dgm:pt modelId="{36FE9A97-5A7D-4412-B113-703154592747}" type="parTrans" cxnId="{BA147F36-1031-4881-8195-62138B200F6F}">
      <dgm:prSet/>
      <dgm:spPr/>
      <dgm:t>
        <a:bodyPr/>
        <a:lstStyle/>
        <a:p>
          <a:endParaRPr lang="en-IN"/>
        </a:p>
      </dgm:t>
    </dgm:pt>
    <dgm:pt modelId="{3FFF81DB-2365-4270-9CDF-55B9AE38050C}" type="sibTrans" cxnId="{BA147F36-1031-4881-8195-62138B200F6F}">
      <dgm:prSet/>
      <dgm:spPr/>
      <dgm:t>
        <a:bodyPr/>
        <a:lstStyle/>
        <a:p>
          <a:endParaRPr lang="en-IN"/>
        </a:p>
      </dgm:t>
    </dgm:pt>
    <dgm:pt modelId="{99EA1A8D-CE1C-41B0-97BB-1280A3017845}" type="pres">
      <dgm:prSet presAssocID="{24709E74-E039-472C-A3CE-C2F4B464A059}" presName="linearFlow" presStyleCnt="0">
        <dgm:presLayoutVars>
          <dgm:resizeHandles val="exact"/>
        </dgm:presLayoutVars>
      </dgm:prSet>
      <dgm:spPr/>
    </dgm:pt>
    <dgm:pt modelId="{DF03D850-B853-4D6A-BB84-52BB024014D2}" type="pres">
      <dgm:prSet presAssocID="{B724D057-C29E-430B-8808-A61D3C92BA37}" presName="node" presStyleLbl="node1" presStyleIdx="0" presStyleCnt="6">
        <dgm:presLayoutVars>
          <dgm:bulletEnabled val="1"/>
        </dgm:presLayoutVars>
      </dgm:prSet>
      <dgm:spPr/>
    </dgm:pt>
    <dgm:pt modelId="{FEB4E88E-4209-465E-8970-B1AF366E4A63}" type="pres">
      <dgm:prSet presAssocID="{D88473AF-DFE8-4592-885A-24FF257F72EB}" presName="sibTrans" presStyleLbl="sibTrans2D1" presStyleIdx="0" presStyleCnt="5"/>
      <dgm:spPr/>
    </dgm:pt>
    <dgm:pt modelId="{003F2395-2E72-4688-B067-0708D7B24EBE}" type="pres">
      <dgm:prSet presAssocID="{D88473AF-DFE8-4592-885A-24FF257F72EB}" presName="connectorText" presStyleLbl="sibTrans2D1" presStyleIdx="0" presStyleCnt="5"/>
      <dgm:spPr/>
    </dgm:pt>
    <dgm:pt modelId="{E515E377-43B1-4205-B476-597191EC857B}" type="pres">
      <dgm:prSet presAssocID="{DD167C08-0E2F-4CD8-BB3B-4379E6B6EAB6}" presName="node" presStyleLbl="node1" presStyleIdx="1" presStyleCnt="6">
        <dgm:presLayoutVars>
          <dgm:bulletEnabled val="1"/>
        </dgm:presLayoutVars>
      </dgm:prSet>
      <dgm:spPr/>
    </dgm:pt>
    <dgm:pt modelId="{0379663F-68EC-4B5A-A4BD-C76C832E69CE}" type="pres">
      <dgm:prSet presAssocID="{3895FF91-FDF3-438F-A4BC-055EF800849C}" presName="sibTrans" presStyleLbl="sibTrans2D1" presStyleIdx="1" presStyleCnt="5"/>
      <dgm:spPr/>
    </dgm:pt>
    <dgm:pt modelId="{04F4E012-F7FF-4D39-8A89-1801C79D1401}" type="pres">
      <dgm:prSet presAssocID="{3895FF91-FDF3-438F-A4BC-055EF800849C}" presName="connectorText" presStyleLbl="sibTrans2D1" presStyleIdx="1" presStyleCnt="5"/>
      <dgm:spPr/>
    </dgm:pt>
    <dgm:pt modelId="{768E953A-383B-48CE-A3C6-DC20E8140CEF}" type="pres">
      <dgm:prSet presAssocID="{3A57C60F-48DB-47BC-9434-A87675611C9C}" presName="node" presStyleLbl="node1" presStyleIdx="2" presStyleCnt="6">
        <dgm:presLayoutVars>
          <dgm:bulletEnabled val="1"/>
        </dgm:presLayoutVars>
      </dgm:prSet>
      <dgm:spPr/>
    </dgm:pt>
    <dgm:pt modelId="{01D2078F-2946-4510-B8E3-3DEE0DD5BBDF}" type="pres">
      <dgm:prSet presAssocID="{57A52EAA-4ACC-4605-94A4-6D5C23CAE698}" presName="sibTrans" presStyleLbl="sibTrans2D1" presStyleIdx="2" presStyleCnt="5"/>
      <dgm:spPr/>
    </dgm:pt>
    <dgm:pt modelId="{4057BE95-DB77-4C80-9F5E-65A5BB559F9D}" type="pres">
      <dgm:prSet presAssocID="{57A52EAA-4ACC-4605-94A4-6D5C23CAE698}" presName="connectorText" presStyleLbl="sibTrans2D1" presStyleIdx="2" presStyleCnt="5"/>
      <dgm:spPr/>
    </dgm:pt>
    <dgm:pt modelId="{FAFEA47E-7DE0-43E7-987B-91C795B8FD67}" type="pres">
      <dgm:prSet presAssocID="{341BF5CA-34FA-41FE-A6D9-430AC476C62A}" presName="node" presStyleLbl="node1" presStyleIdx="3" presStyleCnt="6">
        <dgm:presLayoutVars>
          <dgm:bulletEnabled val="1"/>
        </dgm:presLayoutVars>
      </dgm:prSet>
      <dgm:spPr/>
    </dgm:pt>
    <dgm:pt modelId="{DCF23223-7731-4279-B2A3-E4FCAD5EB2AF}" type="pres">
      <dgm:prSet presAssocID="{3E4D4A76-E67A-4B53-BF8A-BE9CC3B1C1EF}" presName="sibTrans" presStyleLbl="sibTrans2D1" presStyleIdx="3" presStyleCnt="5"/>
      <dgm:spPr/>
    </dgm:pt>
    <dgm:pt modelId="{65055738-6CF3-4B4C-BA69-8B253C1EF847}" type="pres">
      <dgm:prSet presAssocID="{3E4D4A76-E67A-4B53-BF8A-BE9CC3B1C1EF}" presName="connectorText" presStyleLbl="sibTrans2D1" presStyleIdx="3" presStyleCnt="5"/>
      <dgm:spPr/>
    </dgm:pt>
    <dgm:pt modelId="{1653EE5E-5DF9-4CFE-A105-0ACB98F22FD7}" type="pres">
      <dgm:prSet presAssocID="{7936A50E-ADC1-4C0C-81BC-C697CE6A8853}" presName="node" presStyleLbl="node1" presStyleIdx="4" presStyleCnt="6">
        <dgm:presLayoutVars>
          <dgm:bulletEnabled val="1"/>
        </dgm:presLayoutVars>
      </dgm:prSet>
      <dgm:spPr/>
    </dgm:pt>
    <dgm:pt modelId="{B115AFA8-77A6-4074-9E48-11878D58B83E}" type="pres">
      <dgm:prSet presAssocID="{9774CEC3-5748-4D01-822F-BA93ABFC477B}" presName="sibTrans" presStyleLbl="sibTrans2D1" presStyleIdx="4" presStyleCnt="5"/>
      <dgm:spPr/>
    </dgm:pt>
    <dgm:pt modelId="{DA862841-27E9-4CD0-A461-412C0E3C840A}" type="pres">
      <dgm:prSet presAssocID="{9774CEC3-5748-4D01-822F-BA93ABFC477B}" presName="connectorText" presStyleLbl="sibTrans2D1" presStyleIdx="4" presStyleCnt="5"/>
      <dgm:spPr/>
    </dgm:pt>
    <dgm:pt modelId="{03FB9498-898E-4618-A8B0-EAB3DD05A8C0}" type="pres">
      <dgm:prSet presAssocID="{1BF588D8-56B5-4471-BFF1-3B5035BFB11B}" presName="node" presStyleLbl="node1" presStyleIdx="5" presStyleCnt="6">
        <dgm:presLayoutVars>
          <dgm:bulletEnabled val="1"/>
        </dgm:presLayoutVars>
      </dgm:prSet>
      <dgm:spPr/>
    </dgm:pt>
  </dgm:ptLst>
  <dgm:cxnLst>
    <dgm:cxn modelId="{171A5A9C-9F97-404B-9973-8396366B6A18}" type="presOf" srcId="{3E4D4A76-E67A-4B53-BF8A-BE9CC3B1C1EF}" destId="{DCF23223-7731-4279-B2A3-E4FCAD5EB2AF}" srcOrd="0" destOrd="0" presId="urn:microsoft.com/office/officeart/2005/8/layout/process2"/>
    <dgm:cxn modelId="{D32E19E2-C363-4569-84D4-00921188BC89}" type="presOf" srcId="{D88473AF-DFE8-4592-885A-24FF257F72EB}" destId="{003F2395-2E72-4688-B067-0708D7B24EBE}" srcOrd="1" destOrd="0" presId="urn:microsoft.com/office/officeart/2005/8/layout/process2"/>
    <dgm:cxn modelId="{BF69C4D8-6BC3-4255-8C58-12EF16A22606}" type="presOf" srcId="{DD167C08-0E2F-4CD8-BB3B-4379E6B6EAB6}" destId="{E515E377-43B1-4205-B476-597191EC857B}" srcOrd="0" destOrd="0" presId="urn:microsoft.com/office/officeart/2005/8/layout/process2"/>
    <dgm:cxn modelId="{C2859EA7-9AAD-4D3F-99D8-FE4926A830BF}" type="presOf" srcId="{9774CEC3-5748-4D01-822F-BA93ABFC477B}" destId="{B115AFA8-77A6-4074-9E48-11878D58B83E}" srcOrd="0" destOrd="0" presId="urn:microsoft.com/office/officeart/2005/8/layout/process2"/>
    <dgm:cxn modelId="{CDCDE47B-1FC0-42A8-8AEB-3DD110AF80D9}" type="presOf" srcId="{341BF5CA-34FA-41FE-A6D9-430AC476C62A}" destId="{FAFEA47E-7DE0-43E7-987B-91C795B8FD67}" srcOrd="0" destOrd="0" presId="urn:microsoft.com/office/officeart/2005/8/layout/process2"/>
    <dgm:cxn modelId="{0E71CF42-468F-432D-8444-7DB491652ACB}" type="presOf" srcId="{D88473AF-DFE8-4592-885A-24FF257F72EB}" destId="{FEB4E88E-4209-465E-8970-B1AF366E4A63}" srcOrd="0" destOrd="0" presId="urn:microsoft.com/office/officeart/2005/8/layout/process2"/>
    <dgm:cxn modelId="{3A1A78FA-9880-4E52-BC36-67AAF953EB4F}" type="presOf" srcId="{3895FF91-FDF3-438F-A4BC-055EF800849C}" destId="{0379663F-68EC-4B5A-A4BD-C76C832E69CE}" srcOrd="0" destOrd="0" presId="urn:microsoft.com/office/officeart/2005/8/layout/process2"/>
    <dgm:cxn modelId="{E749B669-9A88-48A4-A716-B67C0329C520}" srcId="{24709E74-E039-472C-A3CE-C2F4B464A059}" destId="{341BF5CA-34FA-41FE-A6D9-430AC476C62A}" srcOrd="3" destOrd="0" parTransId="{F219B578-5219-4F90-87FA-97875B19BC47}" sibTransId="{3E4D4A76-E67A-4B53-BF8A-BE9CC3B1C1EF}"/>
    <dgm:cxn modelId="{A6FD0B60-ABFC-478E-98F5-883C1976D0DE}" type="presOf" srcId="{B724D057-C29E-430B-8808-A61D3C92BA37}" destId="{DF03D850-B853-4D6A-BB84-52BB024014D2}" srcOrd="0" destOrd="0" presId="urn:microsoft.com/office/officeart/2005/8/layout/process2"/>
    <dgm:cxn modelId="{B5BD98CF-6E30-4D16-99BE-BF35459925EE}" type="presOf" srcId="{3A57C60F-48DB-47BC-9434-A87675611C9C}" destId="{768E953A-383B-48CE-A3C6-DC20E8140CEF}" srcOrd="0" destOrd="0" presId="urn:microsoft.com/office/officeart/2005/8/layout/process2"/>
    <dgm:cxn modelId="{EAB186A9-0626-4BF7-90D2-0A3DB023FE24}" type="presOf" srcId="{3895FF91-FDF3-438F-A4BC-055EF800849C}" destId="{04F4E012-F7FF-4D39-8A89-1801C79D1401}" srcOrd="1" destOrd="0" presId="urn:microsoft.com/office/officeart/2005/8/layout/process2"/>
    <dgm:cxn modelId="{9099D6BC-665D-46D2-9223-D0D45B641692}" type="presOf" srcId="{3E4D4A76-E67A-4B53-BF8A-BE9CC3B1C1EF}" destId="{65055738-6CF3-4B4C-BA69-8B253C1EF847}" srcOrd="1" destOrd="0" presId="urn:microsoft.com/office/officeart/2005/8/layout/process2"/>
    <dgm:cxn modelId="{A132F42F-625F-4562-963A-925B2A25F53B}" srcId="{24709E74-E039-472C-A3CE-C2F4B464A059}" destId="{3A57C60F-48DB-47BC-9434-A87675611C9C}" srcOrd="2" destOrd="0" parTransId="{9BF10C89-45ED-4151-80A3-EFA3C53ABEC6}" sibTransId="{57A52EAA-4ACC-4605-94A4-6D5C23CAE698}"/>
    <dgm:cxn modelId="{A8186096-2721-409A-83F2-C4A351211405}" type="presOf" srcId="{1BF588D8-56B5-4471-BFF1-3B5035BFB11B}" destId="{03FB9498-898E-4618-A8B0-EAB3DD05A8C0}" srcOrd="0" destOrd="0" presId="urn:microsoft.com/office/officeart/2005/8/layout/process2"/>
    <dgm:cxn modelId="{EB0D9D56-74E6-4F8F-8611-83C5DC451CBF}" srcId="{24709E74-E039-472C-A3CE-C2F4B464A059}" destId="{B724D057-C29E-430B-8808-A61D3C92BA37}" srcOrd="0" destOrd="0" parTransId="{33A9539E-54B5-4179-9DCD-B10BF934B9E5}" sibTransId="{D88473AF-DFE8-4592-885A-24FF257F72EB}"/>
    <dgm:cxn modelId="{8C548DFF-709A-499A-95FB-87FCB678A9B1}" type="presOf" srcId="{7936A50E-ADC1-4C0C-81BC-C697CE6A8853}" destId="{1653EE5E-5DF9-4CFE-A105-0ACB98F22FD7}" srcOrd="0" destOrd="0" presId="urn:microsoft.com/office/officeart/2005/8/layout/process2"/>
    <dgm:cxn modelId="{BA147F36-1031-4881-8195-62138B200F6F}" srcId="{24709E74-E039-472C-A3CE-C2F4B464A059}" destId="{1BF588D8-56B5-4471-BFF1-3B5035BFB11B}" srcOrd="5" destOrd="0" parTransId="{36FE9A97-5A7D-4412-B113-703154592747}" sibTransId="{3FFF81DB-2365-4270-9CDF-55B9AE38050C}"/>
    <dgm:cxn modelId="{34595F6E-3BDD-4C9C-A49A-3B6B3C86196F}" type="presOf" srcId="{57A52EAA-4ACC-4605-94A4-6D5C23CAE698}" destId="{01D2078F-2946-4510-B8E3-3DEE0DD5BBDF}" srcOrd="0" destOrd="0" presId="urn:microsoft.com/office/officeart/2005/8/layout/process2"/>
    <dgm:cxn modelId="{16FFF99B-B212-417E-890A-5B9FECB350F8}" type="presOf" srcId="{57A52EAA-4ACC-4605-94A4-6D5C23CAE698}" destId="{4057BE95-DB77-4C80-9F5E-65A5BB559F9D}" srcOrd="1" destOrd="0" presId="urn:microsoft.com/office/officeart/2005/8/layout/process2"/>
    <dgm:cxn modelId="{7B66EE3E-DD2F-4F53-AA23-DE407A014318}" srcId="{24709E74-E039-472C-A3CE-C2F4B464A059}" destId="{7936A50E-ADC1-4C0C-81BC-C697CE6A8853}" srcOrd="4" destOrd="0" parTransId="{86394F35-635D-4210-B406-69E1BCF9F674}" sibTransId="{9774CEC3-5748-4D01-822F-BA93ABFC477B}"/>
    <dgm:cxn modelId="{E77B4AC7-DECE-4D49-A6B5-A3D32B79EBB1}" type="presOf" srcId="{9774CEC3-5748-4D01-822F-BA93ABFC477B}" destId="{DA862841-27E9-4CD0-A461-412C0E3C840A}" srcOrd="1" destOrd="0" presId="urn:microsoft.com/office/officeart/2005/8/layout/process2"/>
    <dgm:cxn modelId="{6C698059-B52A-478F-AE07-CA053CD5AB7B}" type="presOf" srcId="{24709E74-E039-472C-A3CE-C2F4B464A059}" destId="{99EA1A8D-CE1C-41B0-97BB-1280A3017845}" srcOrd="0" destOrd="0" presId="urn:microsoft.com/office/officeart/2005/8/layout/process2"/>
    <dgm:cxn modelId="{F70EA569-C8E8-4EE5-880A-2A8033038132}" srcId="{24709E74-E039-472C-A3CE-C2F4B464A059}" destId="{DD167C08-0E2F-4CD8-BB3B-4379E6B6EAB6}" srcOrd="1" destOrd="0" parTransId="{212C4F77-9D7B-4805-B6AB-D7688BF9155D}" sibTransId="{3895FF91-FDF3-438F-A4BC-055EF800849C}"/>
    <dgm:cxn modelId="{FFA9473D-2CF2-46CC-9BDD-C7990E1117D3}" type="presParOf" srcId="{99EA1A8D-CE1C-41B0-97BB-1280A3017845}" destId="{DF03D850-B853-4D6A-BB84-52BB024014D2}" srcOrd="0" destOrd="0" presId="urn:microsoft.com/office/officeart/2005/8/layout/process2"/>
    <dgm:cxn modelId="{7C755007-363A-492F-AC65-EAC5046B2CFB}" type="presParOf" srcId="{99EA1A8D-CE1C-41B0-97BB-1280A3017845}" destId="{FEB4E88E-4209-465E-8970-B1AF366E4A63}" srcOrd="1" destOrd="0" presId="urn:microsoft.com/office/officeart/2005/8/layout/process2"/>
    <dgm:cxn modelId="{4694AE12-FF9E-4715-96EB-52560FF5BDE1}" type="presParOf" srcId="{FEB4E88E-4209-465E-8970-B1AF366E4A63}" destId="{003F2395-2E72-4688-B067-0708D7B24EBE}" srcOrd="0" destOrd="0" presId="urn:microsoft.com/office/officeart/2005/8/layout/process2"/>
    <dgm:cxn modelId="{821F7D53-76D1-4719-8718-324AD7DD9F24}" type="presParOf" srcId="{99EA1A8D-CE1C-41B0-97BB-1280A3017845}" destId="{E515E377-43B1-4205-B476-597191EC857B}" srcOrd="2" destOrd="0" presId="urn:microsoft.com/office/officeart/2005/8/layout/process2"/>
    <dgm:cxn modelId="{8D89F710-CABA-4265-8E68-8F52B7337B2C}" type="presParOf" srcId="{99EA1A8D-CE1C-41B0-97BB-1280A3017845}" destId="{0379663F-68EC-4B5A-A4BD-C76C832E69CE}" srcOrd="3" destOrd="0" presId="urn:microsoft.com/office/officeart/2005/8/layout/process2"/>
    <dgm:cxn modelId="{90047041-3F7E-43FA-9925-D665E14EF800}" type="presParOf" srcId="{0379663F-68EC-4B5A-A4BD-C76C832E69CE}" destId="{04F4E012-F7FF-4D39-8A89-1801C79D1401}" srcOrd="0" destOrd="0" presId="urn:microsoft.com/office/officeart/2005/8/layout/process2"/>
    <dgm:cxn modelId="{DD3FB0FC-1678-44AE-B67E-249B216B59E8}" type="presParOf" srcId="{99EA1A8D-CE1C-41B0-97BB-1280A3017845}" destId="{768E953A-383B-48CE-A3C6-DC20E8140CEF}" srcOrd="4" destOrd="0" presId="urn:microsoft.com/office/officeart/2005/8/layout/process2"/>
    <dgm:cxn modelId="{86D8EFBE-C773-4CD3-9352-907A36568527}" type="presParOf" srcId="{99EA1A8D-CE1C-41B0-97BB-1280A3017845}" destId="{01D2078F-2946-4510-B8E3-3DEE0DD5BBDF}" srcOrd="5" destOrd="0" presId="urn:microsoft.com/office/officeart/2005/8/layout/process2"/>
    <dgm:cxn modelId="{7BFE5264-A405-4EF7-A0D4-C12F0222A584}" type="presParOf" srcId="{01D2078F-2946-4510-B8E3-3DEE0DD5BBDF}" destId="{4057BE95-DB77-4C80-9F5E-65A5BB559F9D}" srcOrd="0" destOrd="0" presId="urn:microsoft.com/office/officeart/2005/8/layout/process2"/>
    <dgm:cxn modelId="{7D789AFB-424F-40BD-A578-67601E2A8624}" type="presParOf" srcId="{99EA1A8D-CE1C-41B0-97BB-1280A3017845}" destId="{FAFEA47E-7DE0-43E7-987B-91C795B8FD67}" srcOrd="6" destOrd="0" presId="urn:microsoft.com/office/officeart/2005/8/layout/process2"/>
    <dgm:cxn modelId="{DBE253FD-B1D3-4382-ABC8-7D8B8FB9B0A7}" type="presParOf" srcId="{99EA1A8D-CE1C-41B0-97BB-1280A3017845}" destId="{DCF23223-7731-4279-B2A3-E4FCAD5EB2AF}" srcOrd="7" destOrd="0" presId="urn:microsoft.com/office/officeart/2005/8/layout/process2"/>
    <dgm:cxn modelId="{41F7CE60-3B65-475F-A357-2979CF6DC3F1}" type="presParOf" srcId="{DCF23223-7731-4279-B2A3-E4FCAD5EB2AF}" destId="{65055738-6CF3-4B4C-BA69-8B253C1EF847}" srcOrd="0" destOrd="0" presId="urn:microsoft.com/office/officeart/2005/8/layout/process2"/>
    <dgm:cxn modelId="{80BEDD6B-5EB8-41C8-A48B-626FE67197BC}" type="presParOf" srcId="{99EA1A8D-CE1C-41B0-97BB-1280A3017845}" destId="{1653EE5E-5DF9-4CFE-A105-0ACB98F22FD7}" srcOrd="8" destOrd="0" presId="urn:microsoft.com/office/officeart/2005/8/layout/process2"/>
    <dgm:cxn modelId="{54699384-9E74-45C0-9184-EC4A7422294B}" type="presParOf" srcId="{99EA1A8D-CE1C-41B0-97BB-1280A3017845}" destId="{B115AFA8-77A6-4074-9E48-11878D58B83E}" srcOrd="9" destOrd="0" presId="urn:microsoft.com/office/officeart/2005/8/layout/process2"/>
    <dgm:cxn modelId="{E69A5679-DD9E-46B7-9CD2-72CF8AC052F8}" type="presParOf" srcId="{B115AFA8-77A6-4074-9E48-11878D58B83E}" destId="{DA862841-27E9-4CD0-A461-412C0E3C840A}" srcOrd="0" destOrd="0" presId="urn:microsoft.com/office/officeart/2005/8/layout/process2"/>
    <dgm:cxn modelId="{35543534-B2A4-4DBB-9919-7BC2DC5039FD}" type="presParOf" srcId="{99EA1A8D-CE1C-41B0-97BB-1280A3017845}" destId="{03FB9498-898E-4618-A8B0-EAB3DD05A8C0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9FB9D4-6AE6-4D7C-BD88-0B0E7943386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2A3B9-247E-4086-A38A-87ECDE0DEA6D}">
      <dgm:prSet phldrT="[Text]"/>
      <dgm:spPr/>
      <dgm:t>
        <a:bodyPr/>
        <a:lstStyle/>
        <a:p>
          <a:r>
            <a:rPr lang="en-GB" dirty="0" smtClean="0"/>
            <a:t>100 </a:t>
          </a:r>
          <a:r>
            <a:rPr lang="el-GR" dirty="0" smtClean="0"/>
            <a:t>μ</a:t>
          </a:r>
          <a:r>
            <a:rPr lang="en-GB" dirty="0" smtClean="0"/>
            <a:t>g/mL</a:t>
          </a:r>
          <a:endParaRPr lang="en-IN" dirty="0"/>
        </a:p>
      </dgm:t>
    </dgm:pt>
    <dgm:pt modelId="{EB59BA78-AF70-4231-9EF7-58B7E43404FC}" type="parTrans" cxnId="{54975269-6018-4483-AFE2-6323E2B62CBF}">
      <dgm:prSet/>
      <dgm:spPr/>
      <dgm:t>
        <a:bodyPr/>
        <a:lstStyle/>
        <a:p>
          <a:endParaRPr lang="en-IN"/>
        </a:p>
      </dgm:t>
    </dgm:pt>
    <dgm:pt modelId="{9B34A7E0-8782-491E-95F9-727F07FC7FA4}" type="sibTrans" cxnId="{54975269-6018-4483-AFE2-6323E2B62CBF}">
      <dgm:prSet/>
      <dgm:spPr/>
      <dgm:t>
        <a:bodyPr/>
        <a:lstStyle/>
        <a:p>
          <a:endParaRPr lang="en-IN"/>
        </a:p>
      </dgm:t>
    </dgm:pt>
    <dgm:pt modelId="{D016E279-665A-4588-A3A9-B28BF40DA848}">
      <dgm:prSet phldrT="[Text]"/>
      <dgm:spPr/>
      <dgm:t>
        <a:bodyPr/>
        <a:lstStyle/>
        <a:p>
          <a:r>
            <a:rPr lang="en-GB" dirty="0" smtClean="0"/>
            <a:t>One t</a:t>
          </a:r>
          <a:r>
            <a:rPr lang="en-GB" baseline="-25000" dirty="0" smtClean="0"/>
            <a:t>½ </a:t>
          </a:r>
          <a:endParaRPr lang="en-IN" baseline="-25000" dirty="0"/>
        </a:p>
      </dgm:t>
    </dgm:pt>
    <dgm:pt modelId="{2E616EAA-7A4B-49C7-8803-A8CB7640CA33}" type="parTrans" cxnId="{509C11D5-B5E7-4548-BE39-FD6FFC7CBF06}">
      <dgm:prSet/>
      <dgm:spPr/>
      <dgm:t>
        <a:bodyPr/>
        <a:lstStyle/>
        <a:p>
          <a:endParaRPr lang="en-IN"/>
        </a:p>
      </dgm:t>
    </dgm:pt>
    <dgm:pt modelId="{71A02054-EED4-4783-9D08-BF1422C46553}" type="sibTrans" cxnId="{509C11D5-B5E7-4548-BE39-FD6FFC7CBF06}">
      <dgm:prSet/>
      <dgm:spPr/>
      <dgm:t>
        <a:bodyPr/>
        <a:lstStyle/>
        <a:p>
          <a:endParaRPr lang="en-IN"/>
        </a:p>
      </dgm:t>
    </dgm:pt>
    <dgm:pt modelId="{E1835194-9761-4D9B-B963-1A1CD8537DA1}">
      <dgm:prSet phldrT="[Text]"/>
      <dgm:spPr/>
      <dgm:t>
        <a:bodyPr/>
        <a:lstStyle/>
        <a:p>
          <a:r>
            <a:rPr lang="en-GB" dirty="0" smtClean="0"/>
            <a:t>50  </a:t>
          </a:r>
          <a:r>
            <a:rPr lang="el-GR" dirty="0" smtClean="0"/>
            <a:t>μ</a:t>
          </a:r>
          <a:r>
            <a:rPr lang="en-GB" dirty="0" smtClean="0"/>
            <a:t>g/mL</a:t>
          </a:r>
          <a:endParaRPr lang="en-IN" dirty="0"/>
        </a:p>
      </dgm:t>
    </dgm:pt>
    <dgm:pt modelId="{95BB9414-1F9A-4B98-A128-A4F2FCF63DEC}" type="parTrans" cxnId="{7A7F64D3-1B40-43ED-A64E-8521775B142A}">
      <dgm:prSet/>
      <dgm:spPr/>
      <dgm:t>
        <a:bodyPr/>
        <a:lstStyle/>
        <a:p>
          <a:endParaRPr lang="en-IN"/>
        </a:p>
      </dgm:t>
    </dgm:pt>
    <dgm:pt modelId="{F3CF5CF2-A841-467A-A774-2C477A3A2374}" type="sibTrans" cxnId="{7A7F64D3-1B40-43ED-A64E-8521775B142A}">
      <dgm:prSet/>
      <dgm:spPr/>
      <dgm:t>
        <a:bodyPr/>
        <a:lstStyle/>
        <a:p>
          <a:endParaRPr lang="en-IN"/>
        </a:p>
      </dgm:t>
    </dgm:pt>
    <dgm:pt modelId="{653842CF-A0EC-499E-9D9F-AC62FD17D251}">
      <dgm:prSet phldrT="[Text]"/>
      <dgm:spPr/>
      <dgm:t>
        <a:bodyPr/>
        <a:lstStyle/>
        <a:p>
          <a:r>
            <a:rPr lang="en-GB" dirty="0" smtClean="0"/>
            <a:t>Two t</a:t>
          </a:r>
          <a:r>
            <a:rPr lang="en-GB" baseline="-25000" dirty="0" smtClean="0"/>
            <a:t>½</a:t>
          </a:r>
          <a:r>
            <a:rPr lang="en-GB" dirty="0" smtClean="0"/>
            <a:t> </a:t>
          </a:r>
          <a:endParaRPr lang="en-IN" dirty="0"/>
        </a:p>
      </dgm:t>
    </dgm:pt>
    <dgm:pt modelId="{DF88387D-04D5-4FED-9386-B1CA08F16BE2}" type="parTrans" cxnId="{1F72FBDD-966C-46E8-AA5A-B1D23FEAC7FA}">
      <dgm:prSet/>
      <dgm:spPr/>
      <dgm:t>
        <a:bodyPr/>
        <a:lstStyle/>
        <a:p>
          <a:endParaRPr lang="en-IN"/>
        </a:p>
      </dgm:t>
    </dgm:pt>
    <dgm:pt modelId="{D18B62AF-AF44-441E-A936-083EA4A237A5}" type="sibTrans" cxnId="{1F72FBDD-966C-46E8-AA5A-B1D23FEAC7FA}">
      <dgm:prSet/>
      <dgm:spPr/>
      <dgm:t>
        <a:bodyPr/>
        <a:lstStyle/>
        <a:p>
          <a:endParaRPr lang="en-IN"/>
        </a:p>
      </dgm:t>
    </dgm:pt>
    <dgm:pt modelId="{8BCCA68C-1473-4968-8A91-590F4EA7C455}">
      <dgm:prSet phldrT="[Text]"/>
      <dgm:spPr/>
      <dgm:t>
        <a:bodyPr/>
        <a:lstStyle/>
        <a:p>
          <a:r>
            <a:rPr lang="en-GB" dirty="0" smtClean="0"/>
            <a:t>25  </a:t>
          </a:r>
          <a:r>
            <a:rPr lang="el-GR" dirty="0" smtClean="0"/>
            <a:t>μ</a:t>
          </a:r>
          <a:r>
            <a:rPr lang="en-GB" dirty="0" smtClean="0"/>
            <a:t>g/mL</a:t>
          </a:r>
          <a:endParaRPr lang="en-IN" dirty="0"/>
        </a:p>
      </dgm:t>
    </dgm:pt>
    <dgm:pt modelId="{39D3D558-9F74-441D-BB7D-6FF48F1A3413}" type="parTrans" cxnId="{6EBD7F95-BAD7-449E-9B4F-467017BF7924}">
      <dgm:prSet/>
      <dgm:spPr/>
      <dgm:t>
        <a:bodyPr/>
        <a:lstStyle/>
        <a:p>
          <a:endParaRPr lang="en-IN"/>
        </a:p>
      </dgm:t>
    </dgm:pt>
    <dgm:pt modelId="{0B0368EF-0F2C-45F5-9742-344673E3C93A}" type="sibTrans" cxnId="{6EBD7F95-BAD7-449E-9B4F-467017BF7924}">
      <dgm:prSet/>
      <dgm:spPr/>
      <dgm:t>
        <a:bodyPr/>
        <a:lstStyle/>
        <a:p>
          <a:endParaRPr lang="en-IN"/>
        </a:p>
      </dgm:t>
    </dgm:pt>
    <dgm:pt modelId="{2F1001A6-5FF4-4430-98AA-AF9879C4DAEC}">
      <dgm:prSet phldrT="[Text]"/>
      <dgm:spPr/>
      <dgm:t>
        <a:bodyPr/>
        <a:lstStyle/>
        <a:p>
          <a:r>
            <a:rPr lang="en-GB" dirty="0" smtClean="0"/>
            <a:t>Three t</a:t>
          </a:r>
          <a:r>
            <a:rPr lang="en-GB" baseline="-25000" dirty="0" smtClean="0"/>
            <a:t>½</a:t>
          </a:r>
          <a:endParaRPr lang="en-IN" dirty="0"/>
        </a:p>
      </dgm:t>
    </dgm:pt>
    <dgm:pt modelId="{80DD4A9B-4FA3-4925-B12A-70D7869CF157}" type="parTrans" cxnId="{D3FD9ECA-2F74-4165-82CA-88ABB5C97E8B}">
      <dgm:prSet/>
      <dgm:spPr/>
      <dgm:t>
        <a:bodyPr/>
        <a:lstStyle/>
        <a:p>
          <a:endParaRPr lang="en-IN"/>
        </a:p>
      </dgm:t>
    </dgm:pt>
    <dgm:pt modelId="{70BCB229-6BB6-4E44-9415-87D160585450}" type="sibTrans" cxnId="{D3FD9ECA-2F74-4165-82CA-88ABB5C97E8B}">
      <dgm:prSet/>
      <dgm:spPr/>
      <dgm:t>
        <a:bodyPr/>
        <a:lstStyle/>
        <a:p>
          <a:endParaRPr lang="en-IN"/>
        </a:p>
      </dgm:t>
    </dgm:pt>
    <dgm:pt modelId="{FC37B2FC-DDDF-4A77-950F-B8F94B514DCB}">
      <dgm:prSet phldrT="[Text]"/>
      <dgm:spPr/>
      <dgm:t>
        <a:bodyPr/>
        <a:lstStyle/>
        <a:p>
          <a:r>
            <a:rPr lang="en-GB" dirty="0" smtClean="0"/>
            <a:t>12.5  </a:t>
          </a:r>
          <a:r>
            <a:rPr lang="el-GR" dirty="0" smtClean="0"/>
            <a:t>μ</a:t>
          </a:r>
          <a:r>
            <a:rPr lang="en-GB" dirty="0" smtClean="0"/>
            <a:t>g/mL</a:t>
          </a:r>
          <a:endParaRPr lang="en-IN" dirty="0"/>
        </a:p>
      </dgm:t>
    </dgm:pt>
    <dgm:pt modelId="{1D34612B-EBD8-4595-9C42-8A5BB9231780}" type="parTrans" cxnId="{7147B1F1-3C4C-4D68-9E75-1302BCB7E774}">
      <dgm:prSet/>
      <dgm:spPr/>
      <dgm:t>
        <a:bodyPr/>
        <a:lstStyle/>
        <a:p>
          <a:endParaRPr lang="en-IN"/>
        </a:p>
      </dgm:t>
    </dgm:pt>
    <dgm:pt modelId="{E5F987E3-A719-43EF-A013-6A6287945A68}" type="sibTrans" cxnId="{7147B1F1-3C4C-4D68-9E75-1302BCB7E774}">
      <dgm:prSet/>
      <dgm:spPr/>
      <dgm:t>
        <a:bodyPr/>
        <a:lstStyle/>
        <a:p>
          <a:endParaRPr lang="en-IN"/>
        </a:p>
      </dgm:t>
    </dgm:pt>
    <dgm:pt modelId="{D9FEAE30-C0D1-4D70-BCAD-D6B88EBDD507}">
      <dgm:prSet phldrT="[Text]"/>
      <dgm:spPr/>
      <dgm:t>
        <a:bodyPr/>
        <a:lstStyle/>
        <a:p>
          <a:r>
            <a:rPr lang="en-GB" dirty="0" smtClean="0"/>
            <a:t>Four t</a:t>
          </a:r>
          <a:r>
            <a:rPr lang="en-GB" baseline="-25000" dirty="0" smtClean="0"/>
            <a:t>½</a:t>
          </a:r>
          <a:endParaRPr lang="en-IN" dirty="0"/>
        </a:p>
      </dgm:t>
    </dgm:pt>
    <dgm:pt modelId="{F801A51F-52C7-4426-B7A2-C95BDE274BA7}" type="parTrans" cxnId="{4BEC523D-C007-4B54-BA88-8DD16B1A0502}">
      <dgm:prSet/>
      <dgm:spPr/>
      <dgm:t>
        <a:bodyPr/>
        <a:lstStyle/>
        <a:p>
          <a:endParaRPr lang="en-IN"/>
        </a:p>
      </dgm:t>
    </dgm:pt>
    <dgm:pt modelId="{8A024D78-EFC9-46F6-8DA1-820231FE5EE7}" type="sibTrans" cxnId="{4BEC523D-C007-4B54-BA88-8DD16B1A0502}">
      <dgm:prSet/>
      <dgm:spPr/>
      <dgm:t>
        <a:bodyPr/>
        <a:lstStyle/>
        <a:p>
          <a:endParaRPr lang="en-IN"/>
        </a:p>
      </dgm:t>
    </dgm:pt>
    <dgm:pt modelId="{729FBD77-BF14-4B41-9981-CA1E4972C039}">
      <dgm:prSet phldrT="[Text]"/>
      <dgm:spPr/>
      <dgm:t>
        <a:bodyPr/>
        <a:lstStyle/>
        <a:p>
          <a:r>
            <a:rPr lang="en-GB" dirty="0" smtClean="0"/>
            <a:t>6.125  </a:t>
          </a:r>
          <a:r>
            <a:rPr lang="el-GR" dirty="0" smtClean="0"/>
            <a:t>μ</a:t>
          </a:r>
          <a:r>
            <a:rPr lang="en-GB" dirty="0" smtClean="0"/>
            <a:t>g/mL</a:t>
          </a:r>
          <a:endParaRPr lang="en-IN" dirty="0"/>
        </a:p>
      </dgm:t>
    </dgm:pt>
    <dgm:pt modelId="{BD43403C-6D85-4017-A3FD-36055E7AF647}" type="parTrans" cxnId="{79B6DE2A-07DC-484D-AE54-4C42C9D172D1}">
      <dgm:prSet/>
      <dgm:spPr/>
      <dgm:t>
        <a:bodyPr/>
        <a:lstStyle/>
        <a:p>
          <a:endParaRPr lang="en-IN"/>
        </a:p>
      </dgm:t>
    </dgm:pt>
    <dgm:pt modelId="{913C35E1-8165-4FF1-87CA-2A3E1F955C3B}" type="sibTrans" cxnId="{79B6DE2A-07DC-484D-AE54-4C42C9D172D1}">
      <dgm:prSet/>
      <dgm:spPr/>
      <dgm:t>
        <a:bodyPr/>
        <a:lstStyle/>
        <a:p>
          <a:endParaRPr lang="en-IN"/>
        </a:p>
      </dgm:t>
    </dgm:pt>
    <dgm:pt modelId="{52F5BB6A-3E93-4873-8AEE-011168FAC5EE}">
      <dgm:prSet phldrT="[Text]"/>
      <dgm:spPr/>
      <dgm:t>
        <a:bodyPr/>
        <a:lstStyle/>
        <a:p>
          <a:r>
            <a:rPr lang="en-GB" dirty="0" smtClean="0"/>
            <a:t>Five t</a:t>
          </a:r>
          <a:r>
            <a:rPr lang="en-GB" baseline="-25000" dirty="0" smtClean="0"/>
            <a:t>½</a:t>
          </a:r>
          <a:endParaRPr lang="en-IN" dirty="0"/>
        </a:p>
      </dgm:t>
    </dgm:pt>
    <dgm:pt modelId="{A52908CF-3969-4408-B480-70197E9D6CF1}" type="parTrans" cxnId="{9920B7C3-3687-4D7C-B1DB-594E248E44B8}">
      <dgm:prSet/>
      <dgm:spPr/>
      <dgm:t>
        <a:bodyPr/>
        <a:lstStyle/>
        <a:p>
          <a:endParaRPr lang="en-IN"/>
        </a:p>
      </dgm:t>
    </dgm:pt>
    <dgm:pt modelId="{B1A6FBE4-7BA7-4C48-A2FB-7920A1ED7F5D}" type="sibTrans" cxnId="{9920B7C3-3687-4D7C-B1DB-594E248E44B8}">
      <dgm:prSet/>
      <dgm:spPr/>
      <dgm:t>
        <a:bodyPr/>
        <a:lstStyle/>
        <a:p>
          <a:endParaRPr lang="en-IN"/>
        </a:p>
      </dgm:t>
    </dgm:pt>
    <dgm:pt modelId="{7D23897E-33A4-4C97-9597-D5FD86C47DC5}">
      <dgm:prSet phldrT="[Text]"/>
      <dgm:spPr/>
      <dgm:t>
        <a:bodyPr/>
        <a:lstStyle/>
        <a:p>
          <a:r>
            <a:rPr lang="en-GB" dirty="0" smtClean="0"/>
            <a:t>3.25  </a:t>
          </a:r>
          <a:r>
            <a:rPr lang="el-GR" dirty="0" smtClean="0"/>
            <a:t>μ</a:t>
          </a:r>
          <a:r>
            <a:rPr lang="en-GB" dirty="0" smtClean="0"/>
            <a:t>g/mL</a:t>
          </a:r>
          <a:endParaRPr lang="en-IN" dirty="0"/>
        </a:p>
      </dgm:t>
    </dgm:pt>
    <dgm:pt modelId="{AF40BD47-C796-43EC-9207-DC4E2B755328}" type="parTrans" cxnId="{3D8F02CF-2EE8-4FB2-B8B5-C1CBF1B608C6}">
      <dgm:prSet/>
      <dgm:spPr/>
      <dgm:t>
        <a:bodyPr/>
        <a:lstStyle/>
        <a:p>
          <a:endParaRPr lang="en-IN"/>
        </a:p>
      </dgm:t>
    </dgm:pt>
    <dgm:pt modelId="{C7154F7D-48FF-417F-B0D9-87205FFA8DE1}" type="sibTrans" cxnId="{3D8F02CF-2EE8-4FB2-B8B5-C1CBF1B608C6}">
      <dgm:prSet/>
      <dgm:spPr/>
      <dgm:t>
        <a:bodyPr/>
        <a:lstStyle/>
        <a:p>
          <a:endParaRPr lang="en-IN"/>
        </a:p>
      </dgm:t>
    </dgm:pt>
    <dgm:pt modelId="{DAA3E428-67F2-4A85-9662-505C8679B527}" type="pres">
      <dgm:prSet presAssocID="{289FB9D4-6AE6-4D7C-BD88-0B0E7943386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8DA05AF0-FAFD-43DA-8928-6869E4647671}" type="pres">
      <dgm:prSet presAssocID="{5B72A3B9-247E-4086-A38A-87ECDE0DEA6D}" presName="composite" presStyleCnt="0"/>
      <dgm:spPr/>
    </dgm:pt>
    <dgm:pt modelId="{E5459B5B-3487-4CC5-B7E6-A5CC1CF5C043}" type="pres">
      <dgm:prSet presAssocID="{5B72A3B9-247E-4086-A38A-87ECDE0DEA6D}" presName="bentUpArrow1" presStyleLbl="alignImgPlace1" presStyleIdx="0" presStyleCnt="5"/>
      <dgm:spPr/>
    </dgm:pt>
    <dgm:pt modelId="{FE953584-9EBB-42E0-96F6-190EEE340475}" type="pres">
      <dgm:prSet presAssocID="{5B72A3B9-247E-4086-A38A-87ECDE0DEA6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51F216-523D-4218-9DAB-565A940297CB}" type="pres">
      <dgm:prSet presAssocID="{5B72A3B9-247E-4086-A38A-87ECDE0DEA6D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919E21-0B04-4009-8AEB-86E61341D614}" type="pres">
      <dgm:prSet presAssocID="{9B34A7E0-8782-491E-95F9-727F07FC7FA4}" presName="sibTrans" presStyleCnt="0"/>
      <dgm:spPr/>
    </dgm:pt>
    <dgm:pt modelId="{CB6F3FD2-88D4-4F48-BA1B-AEE179A70D5F}" type="pres">
      <dgm:prSet presAssocID="{E1835194-9761-4D9B-B963-1A1CD8537DA1}" presName="composite" presStyleCnt="0"/>
      <dgm:spPr/>
    </dgm:pt>
    <dgm:pt modelId="{4BFDEB2F-7101-4BAB-9485-50E3512D0DDD}" type="pres">
      <dgm:prSet presAssocID="{E1835194-9761-4D9B-B963-1A1CD8537DA1}" presName="bentUpArrow1" presStyleLbl="alignImgPlace1" presStyleIdx="1" presStyleCnt="5"/>
      <dgm:spPr/>
    </dgm:pt>
    <dgm:pt modelId="{477278C6-F1E3-4714-83F7-84B42240777E}" type="pres">
      <dgm:prSet presAssocID="{E1835194-9761-4D9B-B963-1A1CD8537DA1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51384A-0EBD-4A0B-81D6-5710F0AFC818}" type="pres">
      <dgm:prSet presAssocID="{E1835194-9761-4D9B-B963-1A1CD8537DA1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FBA44D-41A5-4410-8C70-A95D5255CCEB}" type="pres">
      <dgm:prSet presAssocID="{F3CF5CF2-A841-467A-A774-2C477A3A2374}" presName="sibTrans" presStyleCnt="0"/>
      <dgm:spPr/>
    </dgm:pt>
    <dgm:pt modelId="{B0AF221B-5B03-479A-911D-E0678F9F9F95}" type="pres">
      <dgm:prSet presAssocID="{8BCCA68C-1473-4968-8A91-590F4EA7C455}" presName="composite" presStyleCnt="0"/>
      <dgm:spPr/>
    </dgm:pt>
    <dgm:pt modelId="{A40A2E73-8358-47B9-B2DE-4C136101B88E}" type="pres">
      <dgm:prSet presAssocID="{8BCCA68C-1473-4968-8A91-590F4EA7C455}" presName="bentUpArrow1" presStyleLbl="alignImgPlace1" presStyleIdx="2" presStyleCnt="5"/>
      <dgm:spPr/>
    </dgm:pt>
    <dgm:pt modelId="{01C8D56F-930B-4432-A7D3-D30DAFB6B140}" type="pres">
      <dgm:prSet presAssocID="{8BCCA68C-1473-4968-8A91-590F4EA7C455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6F7F0-CA4F-4AB7-A0AD-3DB70709889C}" type="pres">
      <dgm:prSet presAssocID="{8BCCA68C-1473-4968-8A91-590F4EA7C45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B15903-FE6E-4870-B72E-AE5A9C3F7557}" type="pres">
      <dgm:prSet presAssocID="{0B0368EF-0F2C-45F5-9742-344673E3C93A}" presName="sibTrans" presStyleCnt="0"/>
      <dgm:spPr/>
    </dgm:pt>
    <dgm:pt modelId="{76453107-E7B3-42F9-8AFD-2A20361447F0}" type="pres">
      <dgm:prSet presAssocID="{FC37B2FC-DDDF-4A77-950F-B8F94B514DCB}" presName="composite" presStyleCnt="0"/>
      <dgm:spPr/>
    </dgm:pt>
    <dgm:pt modelId="{3D8BA61E-D4CA-4BBE-9801-2893BE98DA10}" type="pres">
      <dgm:prSet presAssocID="{FC37B2FC-DDDF-4A77-950F-B8F94B514DCB}" presName="bentUpArrow1" presStyleLbl="alignImgPlace1" presStyleIdx="3" presStyleCnt="5"/>
      <dgm:spPr/>
    </dgm:pt>
    <dgm:pt modelId="{5A1DBB03-752B-4517-8D28-2AF92F771587}" type="pres">
      <dgm:prSet presAssocID="{FC37B2FC-DDDF-4A77-950F-B8F94B514DCB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BE5FED-6DD0-434C-BD9E-2A1204288AC0}" type="pres">
      <dgm:prSet presAssocID="{FC37B2FC-DDDF-4A77-950F-B8F94B514DCB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95E574-B129-4448-BBD4-BDB96D6091FB}" type="pres">
      <dgm:prSet presAssocID="{E5F987E3-A719-43EF-A013-6A6287945A68}" presName="sibTrans" presStyleCnt="0"/>
      <dgm:spPr/>
    </dgm:pt>
    <dgm:pt modelId="{999B36DB-7CE5-4195-AD12-79D50D2E0DF5}" type="pres">
      <dgm:prSet presAssocID="{729FBD77-BF14-4B41-9981-CA1E4972C039}" presName="composite" presStyleCnt="0"/>
      <dgm:spPr/>
    </dgm:pt>
    <dgm:pt modelId="{583F9F17-B52E-4905-9BA1-7F213F18A02A}" type="pres">
      <dgm:prSet presAssocID="{729FBD77-BF14-4B41-9981-CA1E4972C039}" presName="bentUpArrow1" presStyleLbl="alignImgPlace1" presStyleIdx="4" presStyleCnt="5"/>
      <dgm:spPr/>
    </dgm:pt>
    <dgm:pt modelId="{1BE0ED1B-179F-4D30-9ED7-0E79CB99F8FF}" type="pres">
      <dgm:prSet presAssocID="{729FBD77-BF14-4B41-9981-CA1E4972C039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403E6-8F49-49B1-A3C8-D5B3AADF53EE}" type="pres">
      <dgm:prSet presAssocID="{729FBD77-BF14-4B41-9981-CA1E4972C039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577413-E2F5-4BBE-8808-BEB9D0C425F7}" type="pres">
      <dgm:prSet presAssocID="{913C35E1-8165-4FF1-87CA-2A3E1F955C3B}" presName="sibTrans" presStyleCnt="0"/>
      <dgm:spPr/>
    </dgm:pt>
    <dgm:pt modelId="{D654677C-998E-4A31-9E30-CB6E7F92BC74}" type="pres">
      <dgm:prSet presAssocID="{7D23897E-33A4-4C97-9597-D5FD86C47DC5}" presName="composite" presStyleCnt="0"/>
      <dgm:spPr/>
    </dgm:pt>
    <dgm:pt modelId="{A86ADFC1-D452-4128-B102-1E3463EA13E9}" type="pres">
      <dgm:prSet presAssocID="{7D23897E-33A4-4C97-9597-D5FD86C47DC5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427125-7434-4C20-9579-52DDC87538E7}" type="presOf" srcId="{D016E279-665A-4588-A3A9-B28BF40DA848}" destId="{CD51F216-523D-4218-9DAB-565A940297CB}" srcOrd="0" destOrd="0" presId="urn:microsoft.com/office/officeart/2005/8/layout/StepDownProcess"/>
    <dgm:cxn modelId="{3D8F02CF-2EE8-4FB2-B8B5-C1CBF1B608C6}" srcId="{289FB9D4-6AE6-4D7C-BD88-0B0E7943386F}" destId="{7D23897E-33A4-4C97-9597-D5FD86C47DC5}" srcOrd="5" destOrd="0" parTransId="{AF40BD47-C796-43EC-9207-DC4E2B755328}" sibTransId="{C7154F7D-48FF-417F-B0D9-87205FFA8DE1}"/>
    <dgm:cxn modelId="{05F0CE49-555C-4638-8F3D-D3358CB9B4F2}" type="presOf" srcId="{5B72A3B9-247E-4086-A38A-87ECDE0DEA6D}" destId="{FE953584-9EBB-42E0-96F6-190EEE340475}" srcOrd="0" destOrd="0" presId="urn:microsoft.com/office/officeart/2005/8/layout/StepDownProcess"/>
    <dgm:cxn modelId="{CE73FE94-F064-4A42-BFB8-F584FF96B109}" type="presOf" srcId="{E1835194-9761-4D9B-B963-1A1CD8537DA1}" destId="{477278C6-F1E3-4714-83F7-84B42240777E}" srcOrd="0" destOrd="0" presId="urn:microsoft.com/office/officeart/2005/8/layout/StepDownProcess"/>
    <dgm:cxn modelId="{54975269-6018-4483-AFE2-6323E2B62CBF}" srcId="{289FB9D4-6AE6-4D7C-BD88-0B0E7943386F}" destId="{5B72A3B9-247E-4086-A38A-87ECDE0DEA6D}" srcOrd="0" destOrd="0" parTransId="{EB59BA78-AF70-4231-9EF7-58B7E43404FC}" sibTransId="{9B34A7E0-8782-491E-95F9-727F07FC7FA4}"/>
    <dgm:cxn modelId="{DE97DBC7-B591-4736-B1B9-E5F2328DC93E}" type="presOf" srcId="{289FB9D4-6AE6-4D7C-BD88-0B0E7943386F}" destId="{DAA3E428-67F2-4A85-9662-505C8679B527}" srcOrd="0" destOrd="0" presId="urn:microsoft.com/office/officeart/2005/8/layout/StepDownProcess"/>
    <dgm:cxn modelId="{509C11D5-B5E7-4548-BE39-FD6FFC7CBF06}" srcId="{5B72A3B9-247E-4086-A38A-87ECDE0DEA6D}" destId="{D016E279-665A-4588-A3A9-B28BF40DA848}" srcOrd="0" destOrd="0" parTransId="{2E616EAA-7A4B-49C7-8803-A8CB7640CA33}" sibTransId="{71A02054-EED4-4783-9D08-BF1422C46553}"/>
    <dgm:cxn modelId="{3AE096B6-5680-4CC1-AA08-85D341BDE13A}" type="presOf" srcId="{653842CF-A0EC-499E-9D9F-AC62FD17D251}" destId="{6251384A-0EBD-4A0B-81D6-5710F0AFC818}" srcOrd="0" destOrd="0" presId="urn:microsoft.com/office/officeart/2005/8/layout/StepDownProcess"/>
    <dgm:cxn modelId="{1F72FBDD-966C-46E8-AA5A-B1D23FEAC7FA}" srcId="{E1835194-9761-4D9B-B963-1A1CD8537DA1}" destId="{653842CF-A0EC-499E-9D9F-AC62FD17D251}" srcOrd="0" destOrd="0" parTransId="{DF88387D-04D5-4FED-9386-B1CA08F16BE2}" sibTransId="{D18B62AF-AF44-441E-A936-083EA4A237A5}"/>
    <dgm:cxn modelId="{53EA453A-DB26-4D41-B351-6C189649D242}" type="presOf" srcId="{D9FEAE30-C0D1-4D70-BCAD-D6B88EBDD507}" destId="{34BE5FED-6DD0-434C-BD9E-2A1204288AC0}" srcOrd="0" destOrd="0" presId="urn:microsoft.com/office/officeart/2005/8/layout/StepDownProcess"/>
    <dgm:cxn modelId="{F58D61B3-83D8-404A-8CD5-9A865C573946}" type="presOf" srcId="{729FBD77-BF14-4B41-9981-CA1E4972C039}" destId="{1BE0ED1B-179F-4D30-9ED7-0E79CB99F8FF}" srcOrd="0" destOrd="0" presId="urn:microsoft.com/office/officeart/2005/8/layout/StepDownProcess"/>
    <dgm:cxn modelId="{4BEDAA0E-99AF-45D7-8527-357DD6E5829A}" type="presOf" srcId="{52F5BB6A-3E93-4873-8AEE-011168FAC5EE}" destId="{EE0403E6-8F49-49B1-A3C8-D5B3AADF53EE}" srcOrd="0" destOrd="0" presId="urn:microsoft.com/office/officeart/2005/8/layout/StepDownProcess"/>
    <dgm:cxn modelId="{B4035EF1-8B58-4570-B070-136763D1C09C}" type="presOf" srcId="{2F1001A6-5FF4-4430-98AA-AF9879C4DAEC}" destId="{9986F7F0-CA4F-4AB7-A0AD-3DB70709889C}" srcOrd="0" destOrd="0" presId="urn:microsoft.com/office/officeart/2005/8/layout/StepDownProcess"/>
    <dgm:cxn modelId="{3D40F7F0-17F4-4575-A80D-08A88AF9E86C}" type="presOf" srcId="{FC37B2FC-DDDF-4A77-950F-B8F94B514DCB}" destId="{5A1DBB03-752B-4517-8D28-2AF92F771587}" srcOrd="0" destOrd="0" presId="urn:microsoft.com/office/officeart/2005/8/layout/StepDownProcess"/>
    <dgm:cxn modelId="{7A7F64D3-1B40-43ED-A64E-8521775B142A}" srcId="{289FB9D4-6AE6-4D7C-BD88-0B0E7943386F}" destId="{E1835194-9761-4D9B-B963-1A1CD8537DA1}" srcOrd="1" destOrd="0" parTransId="{95BB9414-1F9A-4B98-A128-A4F2FCF63DEC}" sibTransId="{F3CF5CF2-A841-467A-A774-2C477A3A2374}"/>
    <dgm:cxn modelId="{79B6DE2A-07DC-484D-AE54-4C42C9D172D1}" srcId="{289FB9D4-6AE6-4D7C-BD88-0B0E7943386F}" destId="{729FBD77-BF14-4B41-9981-CA1E4972C039}" srcOrd="4" destOrd="0" parTransId="{BD43403C-6D85-4017-A3FD-36055E7AF647}" sibTransId="{913C35E1-8165-4FF1-87CA-2A3E1F955C3B}"/>
    <dgm:cxn modelId="{D3FD9ECA-2F74-4165-82CA-88ABB5C97E8B}" srcId="{8BCCA68C-1473-4968-8A91-590F4EA7C455}" destId="{2F1001A6-5FF4-4430-98AA-AF9879C4DAEC}" srcOrd="0" destOrd="0" parTransId="{80DD4A9B-4FA3-4925-B12A-70D7869CF157}" sibTransId="{70BCB229-6BB6-4E44-9415-87D160585450}"/>
    <dgm:cxn modelId="{B7927B23-31F7-40E6-94AD-9BD80F8E60EE}" type="presOf" srcId="{7D23897E-33A4-4C97-9597-D5FD86C47DC5}" destId="{A86ADFC1-D452-4128-B102-1E3463EA13E9}" srcOrd="0" destOrd="0" presId="urn:microsoft.com/office/officeart/2005/8/layout/StepDownProcess"/>
    <dgm:cxn modelId="{42D05D32-1650-47D1-B8DB-5A88927DA476}" type="presOf" srcId="{8BCCA68C-1473-4968-8A91-590F4EA7C455}" destId="{01C8D56F-930B-4432-A7D3-D30DAFB6B140}" srcOrd="0" destOrd="0" presId="urn:microsoft.com/office/officeart/2005/8/layout/StepDownProcess"/>
    <dgm:cxn modelId="{4BEC523D-C007-4B54-BA88-8DD16B1A0502}" srcId="{FC37B2FC-DDDF-4A77-950F-B8F94B514DCB}" destId="{D9FEAE30-C0D1-4D70-BCAD-D6B88EBDD507}" srcOrd="0" destOrd="0" parTransId="{F801A51F-52C7-4426-B7A2-C95BDE274BA7}" sibTransId="{8A024D78-EFC9-46F6-8DA1-820231FE5EE7}"/>
    <dgm:cxn modelId="{6EBD7F95-BAD7-449E-9B4F-467017BF7924}" srcId="{289FB9D4-6AE6-4D7C-BD88-0B0E7943386F}" destId="{8BCCA68C-1473-4968-8A91-590F4EA7C455}" srcOrd="2" destOrd="0" parTransId="{39D3D558-9F74-441D-BB7D-6FF48F1A3413}" sibTransId="{0B0368EF-0F2C-45F5-9742-344673E3C93A}"/>
    <dgm:cxn modelId="{7147B1F1-3C4C-4D68-9E75-1302BCB7E774}" srcId="{289FB9D4-6AE6-4D7C-BD88-0B0E7943386F}" destId="{FC37B2FC-DDDF-4A77-950F-B8F94B514DCB}" srcOrd="3" destOrd="0" parTransId="{1D34612B-EBD8-4595-9C42-8A5BB9231780}" sibTransId="{E5F987E3-A719-43EF-A013-6A6287945A68}"/>
    <dgm:cxn modelId="{9920B7C3-3687-4D7C-B1DB-594E248E44B8}" srcId="{729FBD77-BF14-4B41-9981-CA1E4972C039}" destId="{52F5BB6A-3E93-4873-8AEE-011168FAC5EE}" srcOrd="0" destOrd="0" parTransId="{A52908CF-3969-4408-B480-70197E9D6CF1}" sibTransId="{B1A6FBE4-7BA7-4C48-A2FB-7920A1ED7F5D}"/>
    <dgm:cxn modelId="{5AA45C74-E361-4D1E-AA15-DFC121E59AA4}" type="presParOf" srcId="{DAA3E428-67F2-4A85-9662-505C8679B527}" destId="{8DA05AF0-FAFD-43DA-8928-6869E4647671}" srcOrd="0" destOrd="0" presId="urn:microsoft.com/office/officeart/2005/8/layout/StepDownProcess"/>
    <dgm:cxn modelId="{245CC8AD-47CE-49FD-A09F-F406CF6E770C}" type="presParOf" srcId="{8DA05AF0-FAFD-43DA-8928-6869E4647671}" destId="{E5459B5B-3487-4CC5-B7E6-A5CC1CF5C043}" srcOrd="0" destOrd="0" presId="urn:microsoft.com/office/officeart/2005/8/layout/StepDownProcess"/>
    <dgm:cxn modelId="{C636AADE-B91A-4F45-948E-1E7475C831FE}" type="presParOf" srcId="{8DA05AF0-FAFD-43DA-8928-6869E4647671}" destId="{FE953584-9EBB-42E0-96F6-190EEE340475}" srcOrd="1" destOrd="0" presId="urn:microsoft.com/office/officeart/2005/8/layout/StepDownProcess"/>
    <dgm:cxn modelId="{F295CBB7-E516-4213-A87A-B3326062BF10}" type="presParOf" srcId="{8DA05AF0-FAFD-43DA-8928-6869E4647671}" destId="{CD51F216-523D-4218-9DAB-565A940297CB}" srcOrd="2" destOrd="0" presId="urn:microsoft.com/office/officeart/2005/8/layout/StepDownProcess"/>
    <dgm:cxn modelId="{89246E85-D97B-429A-B0E4-5F40DD93E128}" type="presParOf" srcId="{DAA3E428-67F2-4A85-9662-505C8679B527}" destId="{89919E21-0B04-4009-8AEB-86E61341D614}" srcOrd="1" destOrd="0" presId="urn:microsoft.com/office/officeart/2005/8/layout/StepDownProcess"/>
    <dgm:cxn modelId="{C3474EE4-CFFE-410A-A7F4-D11E5D8F6A8A}" type="presParOf" srcId="{DAA3E428-67F2-4A85-9662-505C8679B527}" destId="{CB6F3FD2-88D4-4F48-BA1B-AEE179A70D5F}" srcOrd="2" destOrd="0" presId="urn:microsoft.com/office/officeart/2005/8/layout/StepDownProcess"/>
    <dgm:cxn modelId="{8D56E81C-7363-4614-9998-4B3FF408F81D}" type="presParOf" srcId="{CB6F3FD2-88D4-4F48-BA1B-AEE179A70D5F}" destId="{4BFDEB2F-7101-4BAB-9485-50E3512D0DDD}" srcOrd="0" destOrd="0" presId="urn:microsoft.com/office/officeart/2005/8/layout/StepDownProcess"/>
    <dgm:cxn modelId="{07D2A263-DC7A-4475-A5CE-D8296178017F}" type="presParOf" srcId="{CB6F3FD2-88D4-4F48-BA1B-AEE179A70D5F}" destId="{477278C6-F1E3-4714-83F7-84B42240777E}" srcOrd="1" destOrd="0" presId="urn:microsoft.com/office/officeart/2005/8/layout/StepDownProcess"/>
    <dgm:cxn modelId="{819D915B-5739-4C8C-B4B7-3DE759BB13D7}" type="presParOf" srcId="{CB6F3FD2-88D4-4F48-BA1B-AEE179A70D5F}" destId="{6251384A-0EBD-4A0B-81D6-5710F0AFC818}" srcOrd="2" destOrd="0" presId="urn:microsoft.com/office/officeart/2005/8/layout/StepDownProcess"/>
    <dgm:cxn modelId="{3149137F-D3AB-4AA6-AD01-D23F8ABD4904}" type="presParOf" srcId="{DAA3E428-67F2-4A85-9662-505C8679B527}" destId="{3AFBA44D-41A5-4410-8C70-A95D5255CCEB}" srcOrd="3" destOrd="0" presId="urn:microsoft.com/office/officeart/2005/8/layout/StepDownProcess"/>
    <dgm:cxn modelId="{D4132DEF-EFB7-48C7-BBEB-6AA47D31E084}" type="presParOf" srcId="{DAA3E428-67F2-4A85-9662-505C8679B527}" destId="{B0AF221B-5B03-479A-911D-E0678F9F9F95}" srcOrd="4" destOrd="0" presId="urn:microsoft.com/office/officeart/2005/8/layout/StepDownProcess"/>
    <dgm:cxn modelId="{85EC14DB-E6D2-47A7-89BF-AC7189EB6913}" type="presParOf" srcId="{B0AF221B-5B03-479A-911D-E0678F9F9F95}" destId="{A40A2E73-8358-47B9-B2DE-4C136101B88E}" srcOrd="0" destOrd="0" presId="urn:microsoft.com/office/officeart/2005/8/layout/StepDownProcess"/>
    <dgm:cxn modelId="{1D28D73F-0441-40EB-8CA1-13CEE370B9B9}" type="presParOf" srcId="{B0AF221B-5B03-479A-911D-E0678F9F9F95}" destId="{01C8D56F-930B-4432-A7D3-D30DAFB6B140}" srcOrd="1" destOrd="0" presId="urn:microsoft.com/office/officeart/2005/8/layout/StepDownProcess"/>
    <dgm:cxn modelId="{23850D63-9BD3-4534-B425-5DB2251EAC57}" type="presParOf" srcId="{B0AF221B-5B03-479A-911D-E0678F9F9F95}" destId="{9986F7F0-CA4F-4AB7-A0AD-3DB70709889C}" srcOrd="2" destOrd="0" presId="urn:microsoft.com/office/officeart/2005/8/layout/StepDownProcess"/>
    <dgm:cxn modelId="{164E0A92-2988-4501-A3E6-54CDFF819FEC}" type="presParOf" srcId="{DAA3E428-67F2-4A85-9662-505C8679B527}" destId="{EAB15903-FE6E-4870-B72E-AE5A9C3F7557}" srcOrd="5" destOrd="0" presId="urn:microsoft.com/office/officeart/2005/8/layout/StepDownProcess"/>
    <dgm:cxn modelId="{E90BC2B6-F870-4C8B-B97D-C940C82E3C95}" type="presParOf" srcId="{DAA3E428-67F2-4A85-9662-505C8679B527}" destId="{76453107-E7B3-42F9-8AFD-2A20361447F0}" srcOrd="6" destOrd="0" presId="urn:microsoft.com/office/officeart/2005/8/layout/StepDownProcess"/>
    <dgm:cxn modelId="{C74D60DF-8E8F-4EA9-99C4-DED5015324CF}" type="presParOf" srcId="{76453107-E7B3-42F9-8AFD-2A20361447F0}" destId="{3D8BA61E-D4CA-4BBE-9801-2893BE98DA10}" srcOrd="0" destOrd="0" presId="urn:microsoft.com/office/officeart/2005/8/layout/StepDownProcess"/>
    <dgm:cxn modelId="{1CADD1F3-6979-4F41-B7BF-E3BC963AAA0A}" type="presParOf" srcId="{76453107-E7B3-42F9-8AFD-2A20361447F0}" destId="{5A1DBB03-752B-4517-8D28-2AF92F771587}" srcOrd="1" destOrd="0" presId="urn:microsoft.com/office/officeart/2005/8/layout/StepDownProcess"/>
    <dgm:cxn modelId="{ED03F48A-6BF8-4B98-9D36-32EF4BB4D950}" type="presParOf" srcId="{76453107-E7B3-42F9-8AFD-2A20361447F0}" destId="{34BE5FED-6DD0-434C-BD9E-2A1204288AC0}" srcOrd="2" destOrd="0" presId="urn:microsoft.com/office/officeart/2005/8/layout/StepDownProcess"/>
    <dgm:cxn modelId="{4A1948C8-23D2-4D4A-A181-E322F702B7A0}" type="presParOf" srcId="{DAA3E428-67F2-4A85-9662-505C8679B527}" destId="{0C95E574-B129-4448-BBD4-BDB96D6091FB}" srcOrd="7" destOrd="0" presId="urn:microsoft.com/office/officeart/2005/8/layout/StepDownProcess"/>
    <dgm:cxn modelId="{87384776-1EE7-4166-8C58-C51245377856}" type="presParOf" srcId="{DAA3E428-67F2-4A85-9662-505C8679B527}" destId="{999B36DB-7CE5-4195-AD12-79D50D2E0DF5}" srcOrd="8" destOrd="0" presId="urn:microsoft.com/office/officeart/2005/8/layout/StepDownProcess"/>
    <dgm:cxn modelId="{55B50DC6-C8FB-4578-B371-A01EF6C0B2D4}" type="presParOf" srcId="{999B36DB-7CE5-4195-AD12-79D50D2E0DF5}" destId="{583F9F17-B52E-4905-9BA1-7F213F18A02A}" srcOrd="0" destOrd="0" presId="urn:microsoft.com/office/officeart/2005/8/layout/StepDownProcess"/>
    <dgm:cxn modelId="{5879800B-E6DC-433D-9D28-F670E94B2B95}" type="presParOf" srcId="{999B36DB-7CE5-4195-AD12-79D50D2E0DF5}" destId="{1BE0ED1B-179F-4D30-9ED7-0E79CB99F8FF}" srcOrd="1" destOrd="0" presId="urn:microsoft.com/office/officeart/2005/8/layout/StepDownProcess"/>
    <dgm:cxn modelId="{B9619781-0A48-4918-8BF1-D628BA91896B}" type="presParOf" srcId="{999B36DB-7CE5-4195-AD12-79D50D2E0DF5}" destId="{EE0403E6-8F49-49B1-A3C8-D5B3AADF53EE}" srcOrd="2" destOrd="0" presId="urn:microsoft.com/office/officeart/2005/8/layout/StepDownProcess"/>
    <dgm:cxn modelId="{AD295320-18EA-4BB3-9DB5-A9C77774D962}" type="presParOf" srcId="{DAA3E428-67F2-4A85-9662-505C8679B527}" destId="{9A577413-E2F5-4BBE-8808-BEB9D0C425F7}" srcOrd="9" destOrd="0" presId="urn:microsoft.com/office/officeart/2005/8/layout/StepDownProcess"/>
    <dgm:cxn modelId="{66277C72-4725-4507-BBD6-7C0EBAF4584D}" type="presParOf" srcId="{DAA3E428-67F2-4A85-9662-505C8679B527}" destId="{D654677C-998E-4A31-9E30-CB6E7F92BC74}" srcOrd="10" destOrd="0" presId="urn:microsoft.com/office/officeart/2005/8/layout/StepDownProcess"/>
    <dgm:cxn modelId="{C7612BA0-8C5B-47AF-B3C0-AB5605327903}" type="presParOf" srcId="{D654677C-998E-4A31-9E30-CB6E7F92BC74}" destId="{A86ADFC1-D452-4128-B102-1E3463EA13E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FB9D4-6AE6-4D7C-BD88-0B0E7943386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2A3B9-247E-4086-A38A-87ECDE0DEA6D}">
      <dgm:prSet phldrT="[Text]" custT="1"/>
      <dgm:spPr/>
      <dgm:t>
        <a:bodyPr/>
        <a:lstStyle/>
        <a:p>
          <a:r>
            <a:rPr lang="en-GB" sz="2000" dirty="0" smtClean="0"/>
            <a:t>100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EB59BA78-AF70-4231-9EF7-58B7E43404FC}" type="parTrans" cxnId="{54975269-6018-4483-AFE2-6323E2B62CBF}">
      <dgm:prSet/>
      <dgm:spPr/>
      <dgm:t>
        <a:bodyPr/>
        <a:lstStyle/>
        <a:p>
          <a:endParaRPr lang="en-IN" sz="2400"/>
        </a:p>
      </dgm:t>
    </dgm:pt>
    <dgm:pt modelId="{9B34A7E0-8782-491E-95F9-727F07FC7FA4}" type="sibTrans" cxnId="{54975269-6018-4483-AFE2-6323E2B62CBF}">
      <dgm:prSet/>
      <dgm:spPr/>
      <dgm:t>
        <a:bodyPr/>
        <a:lstStyle/>
        <a:p>
          <a:endParaRPr lang="en-IN" sz="2400"/>
        </a:p>
      </dgm:t>
    </dgm:pt>
    <dgm:pt modelId="{48A2B7C6-0B5F-488D-873C-D11BD65EEA95}">
      <dgm:prSet phldrT="[Text]" custT="1"/>
      <dgm:spPr/>
      <dgm:t>
        <a:bodyPr/>
        <a:lstStyle/>
        <a:p>
          <a:r>
            <a:rPr lang="en-GB" sz="2000" dirty="0" smtClean="0"/>
            <a:t>75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7A5CDEBF-171D-49A7-82F0-07F52629C189}" type="parTrans" cxnId="{246D2952-2A25-43C8-904C-3146AA15B3D6}">
      <dgm:prSet/>
      <dgm:spPr/>
      <dgm:t>
        <a:bodyPr/>
        <a:lstStyle/>
        <a:p>
          <a:endParaRPr lang="en-IN" sz="2400"/>
        </a:p>
      </dgm:t>
    </dgm:pt>
    <dgm:pt modelId="{D3F69883-3298-4335-9DFD-074E275C3DFA}" type="sibTrans" cxnId="{246D2952-2A25-43C8-904C-3146AA15B3D6}">
      <dgm:prSet/>
      <dgm:spPr/>
      <dgm:t>
        <a:bodyPr/>
        <a:lstStyle/>
        <a:p>
          <a:endParaRPr lang="en-IN" sz="2400"/>
        </a:p>
      </dgm:t>
    </dgm:pt>
    <dgm:pt modelId="{DB5D3A6E-99CD-47D4-965F-CE54584481DB}">
      <dgm:prSet phldrT="[Text]" custT="1"/>
      <dgm:spPr/>
      <dgm:t>
        <a:bodyPr/>
        <a:lstStyle/>
        <a:p>
          <a:r>
            <a:rPr lang="en-GB" sz="2000" dirty="0" smtClean="0"/>
            <a:t>50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26DB95D2-8DDD-49B4-B660-F34E98DB4979}" type="parTrans" cxnId="{D2665B1D-7FD4-4CA2-B0DF-434E6A0C2A75}">
      <dgm:prSet/>
      <dgm:spPr/>
      <dgm:t>
        <a:bodyPr/>
        <a:lstStyle/>
        <a:p>
          <a:endParaRPr lang="en-IN" sz="2400"/>
        </a:p>
      </dgm:t>
    </dgm:pt>
    <dgm:pt modelId="{FCA270F8-8FF9-49E1-BF04-483DA3F540E9}" type="sibTrans" cxnId="{D2665B1D-7FD4-4CA2-B0DF-434E6A0C2A75}">
      <dgm:prSet/>
      <dgm:spPr/>
      <dgm:t>
        <a:bodyPr/>
        <a:lstStyle/>
        <a:p>
          <a:endParaRPr lang="en-IN" sz="2400"/>
        </a:p>
      </dgm:t>
    </dgm:pt>
    <dgm:pt modelId="{16AAD378-5A85-4EE9-B9D6-E62C4E80388F}">
      <dgm:prSet phldrT="[Text]" custT="1"/>
      <dgm:spPr/>
      <dgm:t>
        <a:bodyPr/>
        <a:lstStyle/>
        <a:p>
          <a:r>
            <a:rPr lang="en-GB" sz="2000" dirty="0" smtClean="0"/>
            <a:t>25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795A8254-78FD-4ECD-9157-614E15BE2A72}" type="parTrans" cxnId="{D609E2C6-D1B6-4A29-8B5E-7101DF91794C}">
      <dgm:prSet/>
      <dgm:spPr/>
      <dgm:t>
        <a:bodyPr/>
        <a:lstStyle/>
        <a:p>
          <a:endParaRPr lang="en-IN" sz="2400"/>
        </a:p>
      </dgm:t>
    </dgm:pt>
    <dgm:pt modelId="{CA81249C-ECAA-4BEF-ABE4-71199BB5CBFE}" type="sibTrans" cxnId="{D609E2C6-D1B6-4A29-8B5E-7101DF91794C}">
      <dgm:prSet/>
      <dgm:spPr/>
      <dgm:t>
        <a:bodyPr/>
        <a:lstStyle/>
        <a:p>
          <a:endParaRPr lang="en-IN" sz="2400"/>
        </a:p>
      </dgm:t>
    </dgm:pt>
    <dgm:pt modelId="{0223F955-DB3A-413A-BC59-5D350B5E855C}">
      <dgm:prSet phldrT="[Text]" custT="1"/>
      <dgm:spPr/>
      <dgm:t>
        <a:bodyPr/>
        <a:lstStyle/>
        <a:p>
          <a:r>
            <a:rPr lang="en-GB" sz="2000" dirty="0" smtClean="0"/>
            <a:t>Nil</a:t>
          </a:r>
          <a:endParaRPr lang="en-IN" sz="2000" dirty="0"/>
        </a:p>
      </dgm:t>
    </dgm:pt>
    <dgm:pt modelId="{565EA320-0D10-4834-A099-D1488036E2F9}" type="parTrans" cxnId="{63DB3076-2716-4127-8207-30D16C7F0B09}">
      <dgm:prSet/>
      <dgm:spPr/>
      <dgm:t>
        <a:bodyPr/>
        <a:lstStyle/>
        <a:p>
          <a:endParaRPr lang="en-IN" sz="2400"/>
        </a:p>
      </dgm:t>
    </dgm:pt>
    <dgm:pt modelId="{B9B414C6-63A7-4AA2-A4DC-55411BB61E4D}" type="sibTrans" cxnId="{63DB3076-2716-4127-8207-30D16C7F0B09}">
      <dgm:prSet/>
      <dgm:spPr/>
      <dgm:t>
        <a:bodyPr/>
        <a:lstStyle/>
        <a:p>
          <a:endParaRPr lang="en-IN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347B2C54-1848-4F10-AA9B-52BA07402DA4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m:rPr>
                            <m:sty m:val="p"/>
                          </m:rPr>
                          <a:rPr lang="el-GR" sz="1600" dirty="0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GB" sz="160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den>
                    </m:f>
                  </m:oMath>
                </m:oMathPara>
              </a14:m>
              <a:endParaRPr lang="en-IN" sz="1600" dirty="0"/>
            </a:p>
          </dgm:t>
        </dgm:pt>
      </mc:Choice>
      <mc:Fallback xmlns="">
        <dgm:pt modelId="{347B2C54-1848-4F10-AA9B-52BA07402DA4}">
          <dgm:prSet phldrT="[Text]" custT="1"/>
          <dgm:spPr/>
          <dgm:t>
            <a:bodyPr/>
            <a:lstStyle/>
            <a:p>
              <a:r>
                <a:rPr lang="en-IN" sz="1600" i="0" smtClean="0">
                  <a:latin typeface="Cambria Math" panose="02040503050406030204" pitchFamily="18" charset="0"/>
                </a:rPr>
                <a:t>(</a:t>
              </a:r>
              <a:r>
                <a:rPr lang="en-GB" sz="1600" b="0" i="0" smtClean="0">
                  <a:latin typeface="Cambria Math" panose="02040503050406030204" pitchFamily="18" charset="0"/>
                </a:rPr>
                <a:t>1 ℎ𝑜𝑢𝑟</a:t>
              </a:r>
              <a:r>
                <a:rPr lang="en-IN" sz="1600" b="0" i="0" smtClean="0">
                  <a:latin typeface="Cambria Math" panose="02040503050406030204" pitchFamily="18" charset="0"/>
                </a:rPr>
                <a:t>)/(</a:t>
              </a:r>
              <a:r>
                <a:rPr lang="en-GB" sz="1600" b="0" i="0" smtClean="0">
                  <a:latin typeface="Cambria Math" panose="02040503050406030204" pitchFamily="18" charset="0"/>
                </a:rPr>
                <a:t>25 </a:t>
              </a:r>
              <a:r>
                <a:rPr lang="el-GR" sz="1600" i="0" dirty="0" smtClean="0"/>
                <a:t>μ</a:t>
              </a:r>
              <a:r>
                <a:rPr lang="en-GB" sz="1600" i="0" dirty="0" smtClean="0"/>
                <a:t>g/mL</a:t>
              </a:r>
              <a:r>
                <a:rPr lang="en-IN" sz="1600" i="0" smtClean="0">
                  <a:latin typeface="Cambria Math" panose="02040503050406030204" pitchFamily="18" charset="0"/>
                </a:rPr>
                <a:t>)</a:t>
              </a:r>
              <a:endParaRPr lang="en-IN" sz="1600" dirty="0"/>
            </a:p>
          </dgm:t>
        </dgm:pt>
      </mc:Fallback>
    </mc:AlternateContent>
    <dgm:pt modelId="{12564694-B7DC-4D38-A031-818DE71F0F9A}" type="parTrans" cxnId="{39A023B9-7E9B-4025-82E4-65A7752A9A39}">
      <dgm:prSet/>
      <dgm:spPr/>
      <dgm:t>
        <a:bodyPr/>
        <a:lstStyle/>
        <a:p>
          <a:endParaRPr lang="en-IN" sz="2400"/>
        </a:p>
      </dgm:t>
    </dgm:pt>
    <dgm:pt modelId="{D9BF6E26-99B9-489A-8B6C-047BF4314BCF}" type="sibTrans" cxnId="{39A023B9-7E9B-4025-82E4-65A7752A9A39}">
      <dgm:prSet/>
      <dgm:spPr/>
      <dgm:t>
        <a:bodyPr/>
        <a:lstStyle/>
        <a:p>
          <a:endParaRPr lang="en-IN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69A1422B-B8A7-4000-896C-EA56BD0A7EF2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m:rPr>
                            <m:sty m:val="p"/>
                          </m:rPr>
                          <a:rPr lang="el-GR" sz="1600" dirty="0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GB" sz="160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den>
                    </m:f>
                  </m:oMath>
                </m:oMathPara>
              </a14:m>
              <a:endParaRPr lang="en-IN" sz="1600" dirty="0"/>
            </a:p>
          </dgm:t>
        </dgm:pt>
      </mc:Choice>
      <mc:Fallback xmlns="">
        <dgm:pt modelId="{69A1422B-B8A7-4000-896C-EA56BD0A7EF2}">
          <dgm:prSet phldrT="[Text]" custT="1"/>
          <dgm:spPr/>
          <dgm:t>
            <a:bodyPr/>
            <a:lstStyle/>
            <a:p>
              <a:r>
                <a:rPr lang="en-IN" sz="1600" i="0" smtClean="0">
                  <a:latin typeface="Cambria Math" panose="02040503050406030204" pitchFamily="18" charset="0"/>
                </a:rPr>
                <a:t>(</a:t>
              </a:r>
              <a:r>
                <a:rPr lang="en-GB" sz="1600" b="0" i="0" smtClean="0">
                  <a:latin typeface="Cambria Math" panose="02040503050406030204" pitchFamily="18" charset="0"/>
                </a:rPr>
                <a:t>1 ℎ𝑜𝑢𝑟</a:t>
              </a:r>
              <a:r>
                <a:rPr lang="en-IN" sz="1600" b="0" i="0" smtClean="0">
                  <a:latin typeface="Cambria Math" panose="02040503050406030204" pitchFamily="18" charset="0"/>
                </a:rPr>
                <a:t>)/(</a:t>
              </a:r>
              <a:r>
                <a:rPr lang="en-GB" sz="1600" b="0" i="0" smtClean="0">
                  <a:latin typeface="Cambria Math" panose="02040503050406030204" pitchFamily="18" charset="0"/>
                </a:rPr>
                <a:t>25 </a:t>
              </a:r>
              <a:r>
                <a:rPr lang="el-GR" sz="1600" i="0" dirty="0" smtClean="0"/>
                <a:t>μ</a:t>
              </a:r>
              <a:r>
                <a:rPr lang="en-GB" sz="1600" i="0" dirty="0" smtClean="0"/>
                <a:t>g/mL</a:t>
              </a:r>
              <a:r>
                <a:rPr lang="en-IN" sz="1600" i="0" smtClean="0">
                  <a:latin typeface="Cambria Math" panose="02040503050406030204" pitchFamily="18" charset="0"/>
                </a:rPr>
                <a:t>)</a:t>
              </a:r>
              <a:endParaRPr lang="en-IN" sz="1600" dirty="0"/>
            </a:p>
          </dgm:t>
        </dgm:pt>
      </mc:Fallback>
    </mc:AlternateContent>
    <dgm:pt modelId="{7755A546-6454-40E1-80DA-7133EA305434}" type="parTrans" cxnId="{3F4CB86D-DD26-4FAF-9B41-4B4A44CCE59B}">
      <dgm:prSet/>
      <dgm:spPr/>
      <dgm:t>
        <a:bodyPr/>
        <a:lstStyle/>
        <a:p>
          <a:endParaRPr lang="en-IN" sz="2400"/>
        </a:p>
      </dgm:t>
    </dgm:pt>
    <dgm:pt modelId="{78137095-EE48-4D95-B8CC-57139095DC56}" type="sibTrans" cxnId="{3F4CB86D-DD26-4FAF-9B41-4B4A44CCE59B}">
      <dgm:prSet/>
      <dgm:spPr/>
      <dgm:t>
        <a:bodyPr/>
        <a:lstStyle/>
        <a:p>
          <a:endParaRPr lang="en-IN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11B04029-455D-4EB2-A6F9-78380C8518E3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m:rPr>
                            <m:sty m:val="p"/>
                          </m:rPr>
                          <a:rPr lang="el-GR" sz="1600" dirty="0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GB" sz="160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den>
                    </m:f>
                  </m:oMath>
                </m:oMathPara>
              </a14:m>
              <a:endParaRPr lang="en-IN" sz="1600" dirty="0"/>
            </a:p>
          </dgm:t>
        </dgm:pt>
      </mc:Choice>
      <mc:Fallback xmlns="">
        <dgm:pt modelId="{11B04029-455D-4EB2-A6F9-78380C8518E3}">
          <dgm:prSet phldrT="[Text]" custT="1"/>
          <dgm:spPr/>
          <dgm:t>
            <a:bodyPr/>
            <a:lstStyle/>
            <a:p>
              <a:r>
                <a:rPr lang="en-IN" sz="1600" i="0" smtClean="0">
                  <a:latin typeface="Cambria Math" panose="02040503050406030204" pitchFamily="18" charset="0"/>
                </a:rPr>
                <a:t>(</a:t>
              </a:r>
              <a:r>
                <a:rPr lang="en-GB" sz="1600" b="0" i="0" smtClean="0">
                  <a:latin typeface="Cambria Math" panose="02040503050406030204" pitchFamily="18" charset="0"/>
                </a:rPr>
                <a:t>1 ℎ𝑜𝑢𝑟</a:t>
              </a:r>
              <a:r>
                <a:rPr lang="en-IN" sz="1600" b="0" i="0" smtClean="0">
                  <a:latin typeface="Cambria Math" panose="02040503050406030204" pitchFamily="18" charset="0"/>
                </a:rPr>
                <a:t>)/(</a:t>
              </a:r>
              <a:r>
                <a:rPr lang="en-GB" sz="1600" b="0" i="0" smtClean="0">
                  <a:latin typeface="Cambria Math" panose="02040503050406030204" pitchFamily="18" charset="0"/>
                </a:rPr>
                <a:t>25 </a:t>
              </a:r>
              <a:r>
                <a:rPr lang="el-GR" sz="1600" i="0" dirty="0" smtClean="0"/>
                <a:t>μ</a:t>
              </a:r>
              <a:r>
                <a:rPr lang="en-GB" sz="1600" i="0" dirty="0" smtClean="0"/>
                <a:t>g/mL</a:t>
              </a:r>
              <a:r>
                <a:rPr lang="en-IN" sz="1600" i="0" smtClean="0">
                  <a:latin typeface="Cambria Math" panose="02040503050406030204" pitchFamily="18" charset="0"/>
                </a:rPr>
                <a:t>)</a:t>
              </a:r>
              <a:endParaRPr lang="en-IN" sz="1600" dirty="0"/>
            </a:p>
          </dgm:t>
        </dgm:pt>
      </mc:Fallback>
    </mc:AlternateContent>
    <dgm:pt modelId="{9895D80A-1077-4F54-A1CE-D92F32D3D3F4}" type="parTrans" cxnId="{4979C6C5-ADBA-49AB-8431-997CD561A1EE}">
      <dgm:prSet/>
      <dgm:spPr/>
      <dgm:t>
        <a:bodyPr/>
        <a:lstStyle/>
        <a:p>
          <a:endParaRPr lang="en-IN" sz="2400"/>
        </a:p>
      </dgm:t>
    </dgm:pt>
    <dgm:pt modelId="{2CF51E22-9337-4EBF-9D48-845E088DCBFB}" type="sibTrans" cxnId="{4979C6C5-ADBA-49AB-8431-997CD561A1EE}">
      <dgm:prSet/>
      <dgm:spPr/>
      <dgm:t>
        <a:bodyPr/>
        <a:lstStyle/>
        <a:p>
          <a:endParaRPr lang="en-IN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E0FF1335-4D17-4BD7-9612-9CC1B5D9A8BD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m:rPr>
                            <m:sty m:val="p"/>
                          </m:rPr>
                          <a:rPr lang="el-GR" sz="1600" dirty="0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GB" sz="160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GB" sz="160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den>
                    </m:f>
                  </m:oMath>
                </m:oMathPara>
              </a14:m>
              <a:endParaRPr lang="en-IN" sz="2000" dirty="0"/>
            </a:p>
          </dgm:t>
        </dgm:pt>
      </mc:Choice>
      <mc:Fallback xmlns="">
        <dgm:pt modelId="{E0FF1335-4D17-4BD7-9612-9CC1B5D9A8BD}">
          <dgm:prSet phldrT="[Text]" custT="1"/>
          <dgm:spPr/>
          <dgm:t>
            <a:bodyPr/>
            <a:lstStyle/>
            <a:p>
              <a:r>
                <a:rPr lang="en-IN" sz="1600" i="0" smtClean="0">
                  <a:latin typeface="Cambria Math" panose="02040503050406030204" pitchFamily="18" charset="0"/>
                </a:rPr>
                <a:t>(</a:t>
              </a:r>
              <a:r>
                <a:rPr lang="en-GB" sz="1600" b="0" i="0" smtClean="0">
                  <a:latin typeface="Cambria Math" panose="02040503050406030204" pitchFamily="18" charset="0"/>
                </a:rPr>
                <a:t>1 ℎ𝑜𝑢𝑟</a:t>
              </a:r>
              <a:r>
                <a:rPr lang="en-IN" sz="1600" b="0" i="0" smtClean="0">
                  <a:latin typeface="Cambria Math" panose="02040503050406030204" pitchFamily="18" charset="0"/>
                </a:rPr>
                <a:t>)/(</a:t>
              </a:r>
              <a:r>
                <a:rPr lang="en-GB" sz="1600" b="0" i="0" smtClean="0">
                  <a:latin typeface="Cambria Math" panose="02040503050406030204" pitchFamily="18" charset="0"/>
                </a:rPr>
                <a:t>25 </a:t>
              </a:r>
              <a:r>
                <a:rPr lang="el-GR" sz="1600" i="0" dirty="0" smtClean="0"/>
                <a:t>μ</a:t>
              </a:r>
              <a:r>
                <a:rPr lang="en-GB" sz="1600" i="0" dirty="0" smtClean="0"/>
                <a:t>g/mL</a:t>
              </a:r>
              <a:r>
                <a:rPr lang="en-IN" sz="1600" i="0" smtClean="0">
                  <a:latin typeface="Cambria Math" panose="02040503050406030204" pitchFamily="18" charset="0"/>
                </a:rPr>
                <a:t>)</a:t>
              </a:r>
              <a:endParaRPr lang="en-IN" sz="2000" dirty="0"/>
            </a:p>
          </dgm:t>
        </dgm:pt>
      </mc:Fallback>
    </mc:AlternateContent>
    <dgm:pt modelId="{BFCE8167-7952-4882-AEF7-90DB92D60B2E}" type="parTrans" cxnId="{E910795E-CA04-4E14-89E9-7B441BE94F72}">
      <dgm:prSet/>
      <dgm:spPr/>
      <dgm:t>
        <a:bodyPr/>
        <a:lstStyle/>
        <a:p>
          <a:endParaRPr lang="en-IN"/>
        </a:p>
      </dgm:t>
    </dgm:pt>
    <dgm:pt modelId="{0D25BBE0-EE42-48E8-A607-6C86DC6C3A61}" type="sibTrans" cxnId="{E910795E-CA04-4E14-89E9-7B441BE94F72}">
      <dgm:prSet/>
      <dgm:spPr/>
      <dgm:t>
        <a:bodyPr/>
        <a:lstStyle/>
        <a:p>
          <a:endParaRPr lang="en-IN"/>
        </a:p>
      </dgm:t>
    </dgm:pt>
    <dgm:pt modelId="{88AEE9A0-4270-452F-8D59-FC382A00A441}" type="pres">
      <dgm:prSet presAssocID="{289FB9D4-6AE6-4D7C-BD88-0B0E7943386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4C5F6E81-452C-4F53-8322-021D952FBB5B}" type="pres">
      <dgm:prSet presAssocID="{5B72A3B9-247E-4086-A38A-87ECDE0DEA6D}" presName="Accent1" presStyleCnt="0"/>
      <dgm:spPr/>
    </dgm:pt>
    <dgm:pt modelId="{74B00C1F-900A-4840-9A81-0656E943AA84}" type="pres">
      <dgm:prSet presAssocID="{5B72A3B9-247E-4086-A38A-87ECDE0DEA6D}" presName="Accent" presStyleLbl="node1" presStyleIdx="0" presStyleCnt="5"/>
      <dgm:spPr/>
    </dgm:pt>
    <dgm:pt modelId="{0D8DA679-9CCD-4CF1-ACAA-3F3754DE1B84}" type="pres">
      <dgm:prSet presAssocID="{5B72A3B9-247E-4086-A38A-87ECDE0DEA6D}" presName="Child1" presStyleLbl="revTx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319174-F17B-4817-B872-E07EC2092328}" type="pres">
      <dgm:prSet presAssocID="{5B72A3B9-247E-4086-A38A-87ECDE0DEA6D}" presName="Parent1" presStyleLbl="revTx" presStyleIdx="1" presStyleCnt="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898C01-ECD8-4A4D-958C-6B1A799DB2D7}" type="pres">
      <dgm:prSet presAssocID="{48A2B7C6-0B5F-488D-873C-D11BD65EEA95}" presName="Accent2" presStyleCnt="0"/>
      <dgm:spPr/>
    </dgm:pt>
    <dgm:pt modelId="{852EBF39-E90D-492A-970B-4A635F9C67AB}" type="pres">
      <dgm:prSet presAssocID="{48A2B7C6-0B5F-488D-873C-D11BD65EEA95}" presName="Accent" presStyleLbl="node1" presStyleIdx="1" presStyleCnt="5"/>
      <dgm:spPr/>
    </dgm:pt>
    <dgm:pt modelId="{FC390E07-F3B5-4A73-949B-7B7A5D9C9A7A}" type="pres">
      <dgm:prSet presAssocID="{48A2B7C6-0B5F-488D-873C-D11BD65EEA95}" presName="Child2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2534E7-49D0-4B5B-923F-9326C5194365}" type="pres">
      <dgm:prSet presAssocID="{48A2B7C6-0B5F-488D-873C-D11BD65EEA95}" presName="Parent2" presStyleLbl="revTx" presStyleIdx="3" presStyleCnt="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11EFFC-03EF-43E1-8F11-E067FDEBD440}" type="pres">
      <dgm:prSet presAssocID="{DB5D3A6E-99CD-47D4-965F-CE54584481DB}" presName="Accent3" presStyleCnt="0"/>
      <dgm:spPr/>
    </dgm:pt>
    <dgm:pt modelId="{6FE172E0-A54A-4321-922B-A61A6C33496D}" type="pres">
      <dgm:prSet presAssocID="{DB5D3A6E-99CD-47D4-965F-CE54584481DB}" presName="Accent" presStyleLbl="node1" presStyleIdx="2" presStyleCnt="5"/>
      <dgm:spPr/>
    </dgm:pt>
    <dgm:pt modelId="{AD7FD681-0E71-444F-B454-C031EFADC8EB}" type="pres">
      <dgm:prSet presAssocID="{DB5D3A6E-99CD-47D4-965F-CE54584481DB}" presName="Child3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EED4D2-9DDD-4465-8283-3ADD0FEDADF3}" type="pres">
      <dgm:prSet presAssocID="{DB5D3A6E-99CD-47D4-965F-CE54584481DB}" presName="Parent3" presStyleLbl="revTx" presStyleIdx="5" presStyleCnt="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35BCD8-5E7C-48BB-B7B4-06F01494163E}" type="pres">
      <dgm:prSet presAssocID="{16AAD378-5A85-4EE9-B9D6-E62C4E80388F}" presName="Accent4" presStyleCnt="0"/>
      <dgm:spPr/>
    </dgm:pt>
    <dgm:pt modelId="{204CBC6E-371B-4669-9501-BC918A420601}" type="pres">
      <dgm:prSet presAssocID="{16AAD378-5A85-4EE9-B9D6-E62C4E80388F}" presName="Accent" presStyleLbl="node1" presStyleIdx="3" presStyleCnt="5"/>
      <dgm:spPr/>
    </dgm:pt>
    <dgm:pt modelId="{CACBEE34-8929-4537-AD3B-BF093E856C78}" type="pres">
      <dgm:prSet presAssocID="{16AAD378-5A85-4EE9-B9D6-E62C4E80388F}" presName="Child4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7FF37A-21DC-4260-8590-C336971605FD}" type="pres">
      <dgm:prSet presAssocID="{16AAD378-5A85-4EE9-B9D6-E62C4E80388F}" presName="Parent4" presStyleLbl="revTx" presStyleIdx="7" presStyleCnt="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A59CFF-B65F-4508-ADF4-B6EABE2D5685}" type="pres">
      <dgm:prSet presAssocID="{0223F955-DB3A-413A-BC59-5D350B5E855C}" presName="Accent5" presStyleCnt="0"/>
      <dgm:spPr/>
    </dgm:pt>
    <dgm:pt modelId="{C942C708-31A8-498F-8DDC-E90FB6D371B2}" type="pres">
      <dgm:prSet presAssocID="{0223F955-DB3A-413A-BC59-5D350B5E855C}" presName="Accent" presStyleLbl="node1" presStyleIdx="4" presStyleCnt="5"/>
      <dgm:spPr/>
    </dgm:pt>
    <dgm:pt modelId="{97153618-C097-4079-A169-34D89C385F8A}" type="pres">
      <dgm:prSet presAssocID="{0223F955-DB3A-413A-BC59-5D350B5E855C}" presName="Parent5" presStyleLbl="revTx" presStyleIdx="8" presStyleCnt="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79C6C5-ADBA-49AB-8431-997CD561A1EE}" srcId="{16AAD378-5A85-4EE9-B9D6-E62C4E80388F}" destId="{11B04029-455D-4EB2-A6F9-78380C8518E3}" srcOrd="0" destOrd="0" parTransId="{9895D80A-1077-4F54-A1CE-D92F32D3D3F4}" sibTransId="{2CF51E22-9337-4EBF-9D48-845E088DCBFB}"/>
    <dgm:cxn modelId="{54975269-6018-4483-AFE2-6323E2B62CBF}" srcId="{289FB9D4-6AE6-4D7C-BD88-0B0E7943386F}" destId="{5B72A3B9-247E-4086-A38A-87ECDE0DEA6D}" srcOrd="0" destOrd="0" parTransId="{EB59BA78-AF70-4231-9EF7-58B7E43404FC}" sibTransId="{9B34A7E0-8782-491E-95F9-727F07FC7FA4}"/>
    <dgm:cxn modelId="{D609E2C6-D1B6-4A29-8B5E-7101DF91794C}" srcId="{289FB9D4-6AE6-4D7C-BD88-0B0E7943386F}" destId="{16AAD378-5A85-4EE9-B9D6-E62C4E80388F}" srcOrd="3" destOrd="0" parTransId="{795A8254-78FD-4ECD-9157-614E15BE2A72}" sibTransId="{CA81249C-ECAA-4BEF-ABE4-71199BB5CBFE}"/>
    <dgm:cxn modelId="{B9974016-8A17-4052-A311-F778D9514DE0}" type="presOf" srcId="{16AAD378-5A85-4EE9-B9D6-E62C4E80388F}" destId="{6D7FF37A-21DC-4260-8590-C336971605FD}" srcOrd="0" destOrd="0" presId="urn:microsoft.com/office/officeart/2009/layout/CircleArrowProcess"/>
    <dgm:cxn modelId="{BDDFDCFD-B418-4936-B951-0D1B0CC552B6}" type="presOf" srcId="{DB5D3A6E-99CD-47D4-965F-CE54584481DB}" destId="{A2EED4D2-9DDD-4465-8283-3ADD0FEDADF3}" srcOrd="0" destOrd="0" presId="urn:microsoft.com/office/officeart/2009/layout/CircleArrowProcess"/>
    <dgm:cxn modelId="{F7C247EA-EB2E-4DC6-A9B7-228DD5C63C48}" type="presOf" srcId="{48A2B7C6-0B5F-488D-873C-D11BD65EEA95}" destId="{742534E7-49D0-4B5B-923F-9326C5194365}" srcOrd="0" destOrd="0" presId="urn:microsoft.com/office/officeart/2009/layout/CircleArrowProcess"/>
    <dgm:cxn modelId="{3F4CB86D-DD26-4FAF-9B41-4B4A44CCE59B}" srcId="{DB5D3A6E-99CD-47D4-965F-CE54584481DB}" destId="{69A1422B-B8A7-4000-896C-EA56BD0A7EF2}" srcOrd="0" destOrd="0" parTransId="{7755A546-6454-40E1-80DA-7133EA305434}" sibTransId="{78137095-EE48-4D95-B8CC-57139095DC56}"/>
    <dgm:cxn modelId="{1AC5488A-3DB1-477C-B56F-6AC7B47CD3D3}" type="presOf" srcId="{0223F955-DB3A-413A-BC59-5D350B5E855C}" destId="{97153618-C097-4079-A169-34D89C385F8A}" srcOrd="0" destOrd="0" presId="urn:microsoft.com/office/officeart/2009/layout/CircleArrowProcess"/>
    <dgm:cxn modelId="{246D2952-2A25-43C8-904C-3146AA15B3D6}" srcId="{289FB9D4-6AE6-4D7C-BD88-0B0E7943386F}" destId="{48A2B7C6-0B5F-488D-873C-D11BD65EEA95}" srcOrd="1" destOrd="0" parTransId="{7A5CDEBF-171D-49A7-82F0-07F52629C189}" sibTransId="{D3F69883-3298-4335-9DFD-074E275C3DFA}"/>
    <dgm:cxn modelId="{A2034CA5-F70B-4A5D-83B1-F31AC2ED3991}" type="presOf" srcId="{289FB9D4-6AE6-4D7C-BD88-0B0E7943386F}" destId="{88AEE9A0-4270-452F-8D59-FC382A00A441}" srcOrd="0" destOrd="0" presId="urn:microsoft.com/office/officeart/2009/layout/CircleArrowProcess"/>
    <dgm:cxn modelId="{63DB3076-2716-4127-8207-30D16C7F0B09}" srcId="{289FB9D4-6AE6-4D7C-BD88-0B0E7943386F}" destId="{0223F955-DB3A-413A-BC59-5D350B5E855C}" srcOrd="4" destOrd="0" parTransId="{565EA320-0D10-4834-A099-D1488036E2F9}" sibTransId="{B9B414C6-63A7-4AA2-A4DC-55411BB61E4D}"/>
    <dgm:cxn modelId="{5D5B4214-A532-40B5-9969-D462CFE3BF37}" type="presOf" srcId="{69A1422B-B8A7-4000-896C-EA56BD0A7EF2}" destId="{AD7FD681-0E71-444F-B454-C031EFADC8EB}" srcOrd="0" destOrd="0" presId="urn:microsoft.com/office/officeart/2009/layout/CircleArrowProcess"/>
    <dgm:cxn modelId="{E910795E-CA04-4E14-89E9-7B441BE94F72}" srcId="{5B72A3B9-247E-4086-A38A-87ECDE0DEA6D}" destId="{E0FF1335-4D17-4BD7-9612-9CC1B5D9A8BD}" srcOrd="0" destOrd="0" parTransId="{BFCE8167-7952-4882-AEF7-90DB92D60B2E}" sibTransId="{0D25BBE0-EE42-48E8-A607-6C86DC6C3A61}"/>
    <dgm:cxn modelId="{767E7CA1-4A50-4763-A78D-10A65F6ED573}" type="presOf" srcId="{11B04029-455D-4EB2-A6F9-78380C8518E3}" destId="{CACBEE34-8929-4537-AD3B-BF093E856C78}" srcOrd="0" destOrd="0" presId="urn:microsoft.com/office/officeart/2009/layout/CircleArrowProcess"/>
    <dgm:cxn modelId="{D2665B1D-7FD4-4CA2-B0DF-434E6A0C2A75}" srcId="{289FB9D4-6AE6-4D7C-BD88-0B0E7943386F}" destId="{DB5D3A6E-99CD-47D4-965F-CE54584481DB}" srcOrd="2" destOrd="0" parTransId="{26DB95D2-8DDD-49B4-B660-F34E98DB4979}" sibTransId="{FCA270F8-8FF9-49E1-BF04-483DA3F540E9}"/>
    <dgm:cxn modelId="{8122BC3F-863D-4AD7-9F37-B2B9D8CEDD29}" type="presOf" srcId="{5B72A3B9-247E-4086-A38A-87ECDE0DEA6D}" destId="{59319174-F17B-4817-B872-E07EC2092328}" srcOrd="0" destOrd="0" presId="urn:microsoft.com/office/officeart/2009/layout/CircleArrowProcess"/>
    <dgm:cxn modelId="{C58326B3-D183-4576-A111-8BBBBA5D541F}" type="presOf" srcId="{E0FF1335-4D17-4BD7-9612-9CC1B5D9A8BD}" destId="{0D8DA679-9CCD-4CF1-ACAA-3F3754DE1B84}" srcOrd="0" destOrd="0" presId="urn:microsoft.com/office/officeart/2009/layout/CircleArrowProcess"/>
    <dgm:cxn modelId="{3BF22302-92BB-4E5F-B301-F4D54642CC5B}" type="presOf" srcId="{347B2C54-1848-4F10-AA9B-52BA07402DA4}" destId="{FC390E07-F3B5-4A73-949B-7B7A5D9C9A7A}" srcOrd="0" destOrd="0" presId="urn:microsoft.com/office/officeart/2009/layout/CircleArrowProcess"/>
    <dgm:cxn modelId="{39A023B9-7E9B-4025-82E4-65A7752A9A39}" srcId="{48A2B7C6-0B5F-488D-873C-D11BD65EEA95}" destId="{347B2C54-1848-4F10-AA9B-52BA07402DA4}" srcOrd="0" destOrd="0" parTransId="{12564694-B7DC-4D38-A031-818DE71F0F9A}" sibTransId="{D9BF6E26-99B9-489A-8B6C-047BF4314BCF}"/>
    <dgm:cxn modelId="{C7CF59B9-3772-4B42-A6EF-2D1ABBD5F69C}" type="presParOf" srcId="{88AEE9A0-4270-452F-8D59-FC382A00A441}" destId="{4C5F6E81-452C-4F53-8322-021D952FBB5B}" srcOrd="0" destOrd="0" presId="urn:microsoft.com/office/officeart/2009/layout/CircleArrowProcess"/>
    <dgm:cxn modelId="{81FFAA8F-FCE8-4600-97D9-251B4E5D3BB8}" type="presParOf" srcId="{4C5F6E81-452C-4F53-8322-021D952FBB5B}" destId="{74B00C1F-900A-4840-9A81-0656E943AA84}" srcOrd="0" destOrd="0" presId="urn:microsoft.com/office/officeart/2009/layout/CircleArrowProcess"/>
    <dgm:cxn modelId="{50A2A06B-576D-462A-95FC-B41A30A94316}" type="presParOf" srcId="{88AEE9A0-4270-452F-8D59-FC382A00A441}" destId="{0D8DA679-9CCD-4CF1-ACAA-3F3754DE1B84}" srcOrd="1" destOrd="0" presId="urn:microsoft.com/office/officeart/2009/layout/CircleArrowProcess"/>
    <dgm:cxn modelId="{0976BA33-2B85-4DBF-A0D8-DEDCF7752133}" type="presParOf" srcId="{88AEE9A0-4270-452F-8D59-FC382A00A441}" destId="{59319174-F17B-4817-B872-E07EC2092328}" srcOrd="2" destOrd="0" presId="urn:microsoft.com/office/officeart/2009/layout/CircleArrowProcess"/>
    <dgm:cxn modelId="{460905EF-17C6-47AB-9BB6-BE3E835F7DB4}" type="presParOf" srcId="{88AEE9A0-4270-452F-8D59-FC382A00A441}" destId="{AE898C01-ECD8-4A4D-958C-6B1A799DB2D7}" srcOrd="3" destOrd="0" presId="urn:microsoft.com/office/officeart/2009/layout/CircleArrowProcess"/>
    <dgm:cxn modelId="{BFC902F2-5048-4ACC-8736-C5366E37A807}" type="presParOf" srcId="{AE898C01-ECD8-4A4D-958C-6B1A799DB2D7}" destId="{852EBF39-E90D-492A-970B-4A635F9C67AB}" srcOrd="0" destOrd="0" presId="urn:microsoft.com/office/officeart/2009/layout/CircleArrowProcess"/>
    <dgm:cxn modelId="{BF48BCB7-C1DA-44FF-BACD-1176657E5CC2}" type="presParOf" srcId="{88AEE9A0-4270-452F-8D59-FC382A00A441}" destId="{FC390E07-F3B5-4A73-949B-7B7A5D9C9A7A}" srcOrd="4" destOrd="0" presId="urn:microsoft.com/office/officeart/2009/layout/CircleArrowProcess"/>
    <dgm:cxn modelId="{38184DF0-A09B-4894-B698-67F8B14FCD97}" type="presParOf" srcId="{88AEE9A0-4270-452F-8D59-FC382A00A441}" destId="{742534E7-49D0-4B5B-923F-9326C5194365}" srcOrd="5" destOrd="0" presId="urn:microsoft.com/office/officeart/2009/layout/CircleArrowProcess"/>
    <dgm:cxn modelId="{5CCCEF5D-AA94-4D45-AC14-65DEC5D11AF0}" type="presParOf" srcId="{88AEE9A0-4270-452F-8D59-FC382A00A441}" destId="{4611EFFC-03EF-43E1-8F11-E067FDEBD440}" srcOrd="6" destOrd="0" presId="urn:microsoft.com/office/officeart/2009/layout/CircleArrowProcess"/>
    <dgm:cxn modelId="{EE972603-7464-4E1C-9F28-AE63DF934CFA}" type="presParOf" srcId="{4611EFFC-03EF-43E1-8F11-E067FDEBD440}" destId="{6FE172E0-A54A-4321-922B-A61A6C33496D}" srcOrd="0" destOrd="0" presId="urn:microsoft.com/office/officeart/2009/layout/CircleArrowProcess"/>
    <dgm:cxn modelId="{41B99979-4399-454C-999F-385A1E06F23E}" type="presParOf" srcId="{88AEE9A0-4270-452F-8D59-FC382A00A441}" destId="{AD7FD681-0E71-444F-B454-C031EFADC8EB}" srcOrd="7" destOrd="0" presId="urn:microsoft.com/office/officeart/2009/layout/CircleArrowProcess"/>
    <dgm:cxn modelId="{509869F4-7B7D-435F-A41D-A41184580069}" type="presParOf" srcId="{88AEE9A0-4270-452F-8D59-FC382A00A441}" destId="{A2EED4D2-9DDD-4465-8283-3ADD0FEDADF3}" srcOrd="8" destOrd="0" presId="urn:microsoft.com/office/officeart/2009/layout/CircleArrowProcess"/>
    <dgm:cxn modelId="{BFB9ADC3-0732-4105-A96F-AD123CDB27B8}" type="presParOf" srcId="{88AEE9A0-4270-452F-8D59-FC382A00A441}" destId="{6935BCD8-5E7C-48BB-B7B4-06F01494163E}" srcOrd="9" destOrd="0" presId="urn:microsoft.com/office/officeart/2009/layout/CircleArrowProcess"/>
    <dgm:cxn modelId="{393CCBFE-36DE-4782-85C1-2E824B2D83F2}" type="presParOf" srcId="{6935BCD8-5E7C-48BB-B7B4-06F01494163E}" destId="{204CBC6E-371B-4669-9501-BC918A420601}" srcOrd="0" destOrd="0" presId="urn:microsoft.com/office/officeart/2009/layout/CircleArrowProcess"/>
    <dgm:cxn modelId="{CDF36669-E405-4C78-BCAF-89DEDFA9F362}" type="presParOf" srcId="{88AEE9A0-4270-452F-8D59-FC382A00A441}" destId="{CACBEE34-8929-4537-AD3B-BF093E856C78}" srcOrd="10" destOrd="0" presId="urn:microsoft.com/office/officeart/2009/layout/CircleArrowProcess"/>
    <dgm:cxn modelId="{260A6879-1EB3-47AA-B512-BC0E986104AC}" type="presParOf" srcId="{88AEE9A0-4270-452F-8D59-FC382A00A441}" destId="{6D7FF37A-21DC-4260-8590-C336971605FD}" srcOrd="11" destOrd="0" presId="urn:microsoft.com/office/officeart/2009/layout/CircleArrowProcess"/>
    <dgm:cxn modelId="{ED3E785B-5C30-48D0-A322-34ACFDFA6144}" type="presParOf" srcId="{88AEE9A0-4270-452F-8D59-FC382A00A441}" destId="{ADA59CFF-B65F-4508-ADF4-B6EABE2D5685}" srcOrd="12" destOrd="0" presId="urn:microsoft.com/office/officeart/2009/layout/CircleArrowProcess"/>
    <dgm:cxn modelId="{E674ACD0-2AB2-4D96-9C29-1E0C9364F2E4}" type="presParOf" srcId="{ADA59CFF-B65F-4508-ADF4-B6EABE2D5685}" destId="{C942C708-31A8-498F-8DDC-E90FB6D371B2}" srcOrd="0" destOrd="0" presId="urn:microsoft.com/office/officeart/2009/layout/CircleArrowProcess"/>
    <dgm:cxn modelId="{EBC913F0-E399-4D91-AE10-00953927B85E}" type="presParOf" srcId="{88AEE9A0-4270-452F-8D59-FC382A00A441}" destId="{97153618-C097-4079-A169-34D89C385F8A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289FB9D4-6AE6-4D7C-BD88-0B0E7943386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2A3B9-247E-4086-A38A-87ECDE0DEA6D}">
      <dgm:prSet phldrT="[Text]" custT="1"/>
      <dgm:spPr/>
      <dgm:t>
        <a:bodyPr/>
        <a:lstStyle/>
        <a:p>
          <a:r>
            <a:rPr lang="en-GB" sz="2000" dirty="0" smtClean="0"/>
            <a:t>100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EB59BA78-AF70-4231-9EF7-58B7E43404FC}" type="parTrans" cxnId="{54975269-6018-4483-AFE2-6323E2B62CBF}">
      <dgm:prSet/>
      <dgm:spPr/>
      <dgm:t>
        <a:bodyPr/>
        <a:lstStyle/>
        <a:p>
          <a:endParaRPr lang="en-IN" sz="2400"/>
        </a:p>
      </dgm:t>
    </dgm:pt>
    <dgm:pt modelId="{9B34A7E0-8782-491E-95F9-727F07FC7FA4}" type="sibTrans" cxnId="{54975269-6018-4483-AFE2-6323E2B62CBF}">
      <dgm:prSet/>
      <dgm:spPr/>
      <dgm:t>
        <a:bodyPr/>
        <a:lstStyle/>
        <a:p>
          <a:endParaRPr lang="en-IN" sz="2400"/>
        </a:p>
      </dgm:t>
    </dgm:pt>
    <dgm:pt modelId="{48A2B7C6-0B5F-488D-873C-D11BD65EEA95}">
      <dgm:prSet phldrT="[Text]" custT="1"/>
      <dgm:spPr/>
      <dgm:t>
        <a:bodyPr/>
        <a:lstStyle/>
        <a:p>
          <a:r>
            <a:rPr lang="en-GB" sz="2000" dirty="0" smtClean="0"/>
            <a:t>75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7A5CDEBF-171D-49A7-82F0-07F52629C189}" type="parTrans" cxnId="{246D2952-2A25-43C8-904C-3146AA15B3D6}">
      <dgm:prSet/>
      <dgm:spPr/>
      <dgm:t>
        <a:bodyPr/>
        <a:lstStyle/>
        <a:p>
          <a:endParaRPr lang="en-IN" sz="2400"/>
        </a:p>
      </dgm:t>
    </dgm:pt>
    <dgm:pt modelId="{D3F69883-3298-4335-9DFD-074E275C3DFA}" type="sibTrans" cxnId="{246D2952-2A25-43C8-904C-3146AA15B3D6}">
      <dgm:prSet/>
      <dgm:spPr/>
      <dgm:t>
        <a:bodyPr/>
        <a:lstStyle/>
        <a:p>
          <a:endParaRPr lang="en-IN" sz="2400"/>
        </a:p>
      </dgm:t>
    </dgm:pt>
    <dgm:pt modelId="{DB5D3A6E-99CD-47D4-965F-CE54584481DB}">
      <dgm:prSet phldrT="[Text]" custT="1"/>
      <dgm:spPr/>
      <dgm:t>
        <a:bodyPr/>
        <a:lstStyle/>
        <a:p>
          <a:r>
            <a:rPr lang="en-GB" sz="2000" dirty="0" smtClean="0"/>
            <a:t>50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26DB95D2-8DDD-49B4-B660-F34E98DB4979}" type="parTrans" cxnId="{D2665B1D-7FD4-4CA2-B0DF-434E6A0C2A75}">
      <dgm:prSet/>
      <dgm:spPr/>
      <dgm:t>
        <a:bodyPr/>
        <a:lstStyle/>
        <a:p>
          <a:endParaRPr lang="en-IN" sz="2400"/>
        </a:p>
      </dgm:t>
    </dgm:pt>
    <dgm:pt modelId="{FCA270F8-8FF9-49E1-BF04-483DA3F540E9}" type="sibTrans" cxnId="{D2665B1D-7FD4-4CA2-B0DF-434E6A0C2A75}">
      <dgm:prSet/>
      <dgm:spPr/>
      <dgm:t>
        <a:bodyPr/>
        <a:lstStyle/>
        <a:p>
          <a:endParaRPr lang="en-IN" sz="2400"/>
        </a:p>
      </dgm:t>
    </dgm:pt>
    <dgm:pt modelId="{16AAD378-5A85-4EE9-B9D6-E62C4E80388F}">
      <dgm:prSet phldrT="[Text]" custT="1"/>
      <dgm:spPr/>
      <dgm:t>
        <a:bodyPr/>
        <a:lstStyle/>
        <a:p>
          <a:r>
            <a:rPr lang="en-GB" sz="2000" dirty="0" smtClean="0"/>
            <a:t>25 </a:t>
          </a:r>
          <a:r>
            <a:rPr lang="el-GR" sz="2000" dirty="0" smtClean="0"/>
            <a:t>μ</a:t>
          </a:r>
          <a:r>
            <a:rPr lang="en-GB" sz="2000" dirty="0" smtClean="0"/>
            <a:t>g/mL</a:t>
          </a:r>
          <a:endParaRPr lang="en-IN" sz="2000" dirty="0"/>
        </a:p>
      </dgm:t>
    </dgm:pt>
    <dgm:pt modelId="{795A8254-78FD-4ECD-9157-614E15BE2A72}" type="parTrans" cxnId="{D609E2C6-D1B6-4A29-8B5E-7101DF91794C}">
      <dgm:prSet/>
      <dgm:spPr/>
      <dgm:t>
        <a:bodyPr/>
        <a:lstStyle/>
        <a:p>
          <a:endParaRPr lang="en-IN" sz="2400"/>
        </a:p>
      </dgm:t>
    </dgm:pt>
    <dgm:pt modelId="{CA81249C-ECAA-4BEF-ABE4-71199BB5CBFE}" type="sibTrans" cxnId="{D609E2C6-D1B6-4A29-8B5E-7101DF91794C}">
      <dgm:prSet/>
      <dgm:spPr/>
      <dgm:t>
        <a:bodyPr/>
        <a:lstStyle/>
        <a:p>
          <a:endParaRPr lang="en-IN" sz="2400"/>
        </a:p>
      </dgm:t>
    </dgm:pt>
    <dgm:pt modelId="{0223F955-DB3A-413A-BC59-5D350B5E855C}">
      <dgm:prSet phldrT="[Text]" custT="1"/>
      <dgm:spPr/>
      <dgm:t>
        <a:bodyPr/>
        <a:lstStyle/>
        <a:p>
          <a:r>
            <a:rPr lang="en-GB" sz="2000" dirty="0" smtClean="0"/>
            <a:t>Nil</a:t>
          </a:r>
          <a:endParaRPr lang="en-IN" sz="2000" dirty="0"/>
        </a:p>
      </dgm:t>
    </dgm:pt>
    <dgm:pt modelId="{565EA320-0D10-4834-A099-D1488036E2F9}" type="parTrans" cxnId="{63DB3076-2716-4127-8207-30D16C7F0B09}">
      <dgm:prSet/>
      <dgm:spPr/>
      <dgm:t>
        <a:bodyPr/>
        <a:lstStyle/>
        <a:p>
          <a:endParaRPr lang="en-IN" sz="2400"/>
        </a:p>
      </dgm:t>
    </dgm:pt>
    <dgm:pt modelId="{B9B414C6-63A7-4AA2-A4DC-55411BB61E4D}" type="sibTrans" cxnId="{63DB3076-2716-4127-8207-30D16C7F0B09}">
      <dgm:prSet/>
      <dgm:spPr/>
      <dgm:t>
        <a:bodyPr/>
        <a:lstStyle/>
        <a:p>
          <a:endParaRPr lang="en-IN" sz="2400"/>
        </a:p>
      </dgm:t>
    </dgm:pt>
    <dgm:pt modelId="{347B2C54-1848-4F10-AA9B-52BA07402DA4}">
      <dgm:prSet phldrT="[Text]" custT="1"/>
      <dgm:spPr>
        <a:blipFill rotWithShape="0">
          <a:blip xmlns:r="http://schemas.openxmlformats.org/officeDocument/2006/relationships" r:embed="rId1"/>
          <a:stretch>
            <a:fillRect l="-13534" r="-6767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2564694-B7DC-4D38-A031-818DE71F0F9A}" type="parTrans" cxnId="{39A023B9-7E9B-4025-82E4-65A7752A9A39}">
      <dgm:prSet/>
      <dgm:spPr/>
      <dgm:t>
        <a:bodyPr/>
        <a:lstStyle/>
        <a:p>
          <a:endParaRPr lang="en-IN" sz="2400"/>
        </a:p>
      </dgm:t>
    </dgm:pt>
    <dgm:pt modelId="{D9BF6E26-99B9-489A-8B6C-047BF4314BCF}" type="sibTrans" cxnId="{39A023B9-7E9B-4025-82E4-65A7752A9A39}">
      <dgm:prSet/>
      <dgm:spPr/>
      <dgm:t>
        <a:bodyPr/>
        <a:lstStyle/>
        <a:p>
          <a:endParaRPr lang="en-IN" sz="2400"/>
        </a:p>
      </dgm:t>
    </dgm:pt>
    <dgm:pt modelId="{69A1422B-B8A7-4000-896C-EA56BD0A7EF2}">
      <dgm:prSet phldrT="[Text]" custT="1"/>
      <dgm:spPr>
        <a:blipFill rotWithShape="0">
          <a:blip xmlns:r="http://schemas.openxmlformats.org/officeDocument/2006/relationships" r:embed="rId2"/>
          <a:stretch>
            <a:fillRect l="-13636" r="-757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7755A546-6454-40E1-80DA-7133EA305434}" type="parTrans" cxnId="{3F4CB86D-DD26-4FAF-9B41-4B4A44CCE59B}">
      <dgm:prSet/>
      <dgm:spPr/>
      <dgm:t>
        <a:bodyPr/>
        <a:lstStyle/>
        <a:p>
          <a:endParaRPr lang="en-IN" sz="2400"/>
        </a:p>
      </dgm:t>
    </dgm:pt>
    <dgm:pt modelId="{78137095-EE48-4D95-B8CC-57139095DC56}" type="sibTrans" cxnId="{3F4CB86D-DD26-4FAF-9B41-4B4A44CCE59B}">
      <dgm:prSet/>
      <dgm:spPr/>
      <dgm:t>
        <a:bodyPr/>
        <a:lstStyle/>
        <a:p>
          <a:endParaRPr lang="en-IN" sz="2400"/>
        </a:p>
      </dgm:t>
    </dgm:pt>
    <dgm:pt modelId="{11B04029-455D-4EB2-A6F9-78380C8518E3}">
      <dgm:prSet phldrT="[Text]" custT="1"/>
      <dgm:spPr>
        <a:blipFill rotWithShape="0">
          <a:blip xmlns:r="http://schemas.openxmlformats.org/officeDocument/2006/relationships" r:embed="rId3"/>
          <a:stretch>
            <a:fillRect l="-13534" r="-6767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895D80A-1077-4F54-A1CE-D92F32D3D3F4}" type="parTrans" cxnId="{4979C6C5-ADBA-49AB-8431-997CD561A1EE}">
      <dgm:prSet/>
      <dgm:spPr/>
      <dgm:t>
        <a:bodyPr/>
        <a:lstStyle/>
        <a:p>
          <a:endParaRPr lang="en-IN" sz="2400"/>
        </a:p>
      </dgm:t>
    </dgm:pt>
    <dgm:pt modelId="{2CF51E22-9337-4EBF-9D48-845E088DCBFB}" type="sibTrans" cxnId="{4979C6C5-ADBA-49AB-8431-997CD561A1EE}">
      <dgm:prSet/>
      <dgm:spPr/>
      <dgm:t>
        <a:bodyPr/>
        <a:lstStyle/>
        <a:p>
          <a:endParaRPr lang="en-IN" sz="2400"/>
        </a:p>
      </dgm:t>
    </dgm:pt>
    <dgm:pt modelId="{E0FF1335-4D17-4BD7-9612-9CC1B5D9A8BD}">
      <dgm:prSet phldrT="[Text]" custT="1"/>
      <dgm:spPr>
        <a:blipFill rotWithShape="0">
          <a:blip xmlns:r="http://schemas.openxmlformats.org/officeDocument/2006/relationships" r:embed="rId4"/>
          <a:stretch>
            <a:fillRect l="-13636" r="-757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FCE8167-7952-4882-AEF7-90DB92D60B2E}" type="parTrans" cxnId="{E910795E-CA04-4E14-89E9-7B441BE94F72}">
      <dgm:prSet/>
      <dgm:spPr/>
      <dgm:t>
        <a:bodyPr/>
        <a:lstStyle/>
        <a:p>
          <a:endParaRPr lang="en-IN"/>
        </a:p>
      </dgm:t>
    </dgm:pt>
    <dgm:pt modelId="{0D25BBE0-EE42-48E8-A607-6C86DC6C3A61}" type="sibTrans" cxnId="{E910795E-CA04-4E14-89E9-7B441BE94F72}">
      <dgm:prSet/>
      <dgm:spPr/>
      <dgm:t>
        <a:bodyPr/>
        <a:lstStyle/>
        <a:p>
          <a:endParaRPr lang="en-IN"/>
        </a:p>
      </dgm:t>
    </dgm:pt>
    <dgm:pt modelId="{88AEE9A0-4270-452F-8D59-FC382A00A441}" type="pres">
      <dgm:prSet presAssocID="{289FB9D4-6AE6-4D7C-BD88-0B0E7943386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C5F6E81-452C-4F53-8322-021D952FBB5B}" type="pres">
      <dgm:prSet presAssocID="{5B72A3B9-247E-4086-A38A-87ECDE0DEA6D}" presName="Accent1" presStyleCnt="0"/>
      <dgm:spPr/>
    </dgm:pt>
    <dgm:pt modelId="{74B00C1F-900A-4840-9A81-0656E943AA84}" type="pres">
      <dgm:prSet presAssocID="{5B72A3B9-247E-4086-A38A-87ECDE0DEA6D}" presName="Accent" presStyleLbl="node1" presStyleIdx="0" presStyleCnt="5"/>
      <dgm:spPr/>
    </dgm:pt>
    <dgm:pt modelId="{0D8DA679-9CCD-4CF1-ACAA-3F3754DE1B84}" type="pres">
      <dgm:prSet presAssocID="{5B72A3B9-247E-4086-A38A-87ECDE0DEA6D}" presName="Child1" presStyleLbl="revTx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319174-F17B-4817-B872-E07EC2092328}" type="pres">
      <dgm:prSet presAssocID="{5B72A3B9-247E-4086-A38A-87ECDE0DEA6D}" presName="Parent1" presStyleLbl="revTx" presStyleIdx="1" presStyleCnt="9">
        <dgm:presLayoutVars>
          <dgm:chMax val="1"/>
          <dgm:chPref val="1"/>
          <dgm:bulletEnabled val="1"/>
        </dgm:presLayoutVars>
      </dgm:prSet>
      <dgm:spPr/>
    </dgm:pt>
    <dgm:pt modelId="{AE898C01-ECD8-4A4D-958C-6B1A799DB2D7}" type="pres">
      <dgm:prSet presAssocID="{48A2B7C6-0B5F-488D-873C-D11BD65EEA95}" presName="Accent2" presStyleCnt="0"/>
      <dgm:spPr/>
    </dgm:pt>
    <dgm:pt modelId="{852EBF39-E90D-492A-970B-4A635F9C67AB}" type="pres">
      <dgm:prSet presAssocID="{48A2B7C6-0B5F-488D-873C-D11BD65EEA95}" presName="Accent" presStyleLbl="node1" presStyleIdx="1" presStyleCnt="5"/>
      <dgm:spPr/>
    </dgm:pt>
    <dgm:pt modelId="{FC390E07-F3B5-4A73-949B-7B7A5D9C9A7A}" type="pres">
      <dgm:prSet presAssocID="{48A2B7C6-0B5F-488D-873C-D11BD65EEA95}" presName="Child2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742534E7-49D0-4B5B-923F-9326C5194365}" type="pres">
      <dgm:prSet presAssocID="{48A2B7C6-0B5F-488D-873C-D11BD65EEA95}" presName="Parent2" presStyleLbl="revTx" presStyleIdx="3" presStyleCnt="9">
        <dgm:presLayoutVars>
          <dgm:chMax val="1"/>
          <dgm:chPref val="1"/>
          <dgm:bulletEnabled val="1"/>
        </dgm:presLayoutVars>
      </dgm:prSet>
      <dgm:spPr/>
    </dgm:pt>
    <dgm:pt modelId="{4611EFFC-03EF-43E1-8F11-E067FDEBD440}" type="pres">
      <dgm:prSet presAssocID="{DB5D3A6E-99CD-47D4-965F-CE54584481DB}" presName="Accent3" presStyleCnt="0"/>
      <dgm:spPr/>
    </dgm:pt>
    <dgm:pt modelId="{6FE172E0-A54A-4321-922B-A61A6C33496D}" type="pres">
      <dgm:prSet presAssocID="{DB5D3A6E-99CD-47D4-965F-CE54584481DB}" presName="Accent" presStyleLbl="node1" presStyleIdx="2" presStyleCnt="5"/>
      <dgm:spPr/>
    </dgm:pt>
    <dgm:pt modelId="{AD7FD681-0E71-444F-B454-C031EFADC8EB}" type="pres">
      <dgm:prSet presAssocID="{DB5D3A6E-99CD-47D4-965F-CE54584481DB}" presName="Child3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A2EED4D2-9DDD-4465-8283-3ADD0FEDADF3}" type="pres">
      <dgm:prSet presAssocID="{DB5D3A6E-99CD-47D4-965F-CE54584481DB}" presName="Parent3" presStyleLbl="revTx" presStyleIdx="5" presStyleCnt="9">
        <dgm:presLayoutVars>
          <dgm:chMax val="1"/>
          <dgm:chPref val="1"/>
          <dgm:bulletEnabled val="1"/>
        </dgm:presLayoutVars>
      </dgm:prSet>
      <dgm:spPr/>
    </dgm:pt>
    <dgm:pt modelId="{6935BCD8-5E7C-48BB-B7B4-06F01494163E}" type="pres">
      <dgm:prSet presAssocID="{16AAD378-5A85-4EE9-B9D6-E62C4E80388F}" presName="Accent4" presStyleCnt="0"/>
      <dgm:spPr/>
    </dgm:pt>
    <dgm:pt modelId="{204CBC6E-371B-4669-9501-BC918A420601}" type="pres">
      <dgm:prSet presAssocID="{16AAD378-5A85-4EE9-B9D6-E62C4E80388F}" presName="Accent" presStyleLbl="node1" presStyleIdx="3" presStyleCnt="5"/>
      <dgm:spPr/>
    </dgm:pt>
    <dgm:pt modelId="{CACBEE34-8929-4537-AD3B-BF093E856C78}" type="pres">
      <dgm:prSet presAssocID="{16AAD378-5A85-4EE9-B9D6-E62C4E80388F}" presName="Child4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6D7FF37A-21DC-4260-8590-C336971605FD}" type="pres">
      <dgm:prSet presAssocID="{16AAD378-5A85-4EE9-B9D6-E62C4E80388F}" presName="Parent4" presStyleLbl="revTx" presStyleIdx="7" presStyleCnt="9">
        <dgm:presLayoutVars>
          <dgm:chMax val="1"/>
          <dgm:chPref val="1"/>
          <dgm:bulletEnabled val="1"/>
        </dgm:presLayoutVars>
      </dgm:prSet>
      <dgm:spPr/>
    </dgm:pt>
    <dgm:pt modelId="{ADA59CFF-B65F-4508-ADF4-B6EABE2D5685}" type="pres">
      <dgm:prSet presAssocID="{0223F955-DB3A-413A-BC59-5D350B5E855C}" presName="Accent5" presStyleCnt="0"/>
      <dgm:spPr/>
    </dgm:pt>
    <dgm:pt modelId="{C942C708-31A8-498F-8DDC-E90FB6D371B2}" type="pres">
      <dgm:prSet presAssocID="{0223F955-DB3A-413A-BC59-5D350B5E855C}" presName="Accent" presStyleLbl="node1" presStyleIdx="4" presStyleCnt="5"/>
      <dgm:spPr/>
    </dgm:pt>
    <dgm:pt modelId="{97153618-C097-4079-A169-34D89C385F8A}" type="pres">
      <dgm:prSet presAssocID="{0223F955-DB3A-413A-BC59-5D350B5E855C}" presName="Parent5" presStyleLbl="revTx" presStyleIdx="8" presStyleCnt="9">
        <dgm:presLayoutVars>
          <dgm:chMax val="1"/>
          <dgm:chPref val="1"/>
          <dgm:bulletEnabled val="1"/>
        </dgm:presLayoutVars>
      </dgm:prSet>
      <dgm:spPr/>
    </dgm:pt>
  </dgm:ptLst>
  <dgm:cxnLst>
    <dgm:cxn modelId="{246D2952-2A25-43C8-904C-3146AA15B3D6}" srcId="{289FB9D4-6AE6-4D7C-BD88-0B0E7943386F}" destId="{48A2B7C6-0B5F-488D-873C-D11BD65EEA95}" srcOrd="1" destOrd="0" parTransId="{7A5CDEBF-171D-49A7-82F0-07F52629C189}" sibTransId="{D3F69883-3298-4335-9DFD-074E275C3DFA}"/>
    <dgm:cxn modelId="{C58326B3-D183-4576-A111-8BBBBA5D541F}" type="presOf" srcId="{E0FF1335-4D17-4BD7-9612-9CC1B5D9A8BD}" destId="{0D8DA679-9CCD-4CF1-ACAA-3F3754DE1B84}" srcOrd="0" destOrd="0" presId="urn:microsoft.com/office/officeart/2009/layout/CircleArrowProcess"/>
    <dgm:cxn modelId="{5D5B4214-A532-40B5-9969-D462CFE3BF37}" type="presOf" srcId="{69A1422B-B8A7-4000-896C-EA56BD0A7EF2}" destId="{AD7FD681-0E71-444F-B454-C031EFADC8EB}" srcOrd="0" destOrd="0" presId="urn:microsoft.com/office/officeart/2009/layout/CircleArrowProcess"/>
    <dgm:cxn modelId="{767E7CA1-4A50-4763-A78D-10A65F6ED573}" type="presOf" srcId="{11B04029-455D-4EB2-A6F9-78380C8518E3}" destId="{CACBEE34-8929-4537-AD3B-BF093E856C78}" srcOrd="0" destOrd="0" presId="urn:microsoft.com/office/officeart/2009/layout/CircleArrowProcess"/>
    <dgm:cxn modelId="{1AC5488A-3DB1-477C-B56F-6AC7B47CD3D3}" type="presOf" srcId="{0223F955-DB3A-413A-BC59-5D350B5E855C}" destId="{97153618-C097-4079-A169-34D89C385F8A}" srcOrd="0" destOrd="0" presId="urn:microsoft.com/office/officeart/2009/layout/CircleArrowProcess"/>
    <dgm:cxn modelId="{39A023B9-7E9B-4025-82E4-65A7752A9A39}" srcId="{48A2B7C6-0B5F-488D-873C-D11BD65EEA95}" destId="{347B2C54-1848-4F10-AA9B-52BA07402DA4}" srcOrd="0" destOrd="0" parTransId="{12564694-B7DC-4D38-A031-818DE71F0F9A}" sibTransId="{D9BF6E26-99B9-489A-8B6C-047BF4314BCF}"/>
    <dgm:cxn modelId="{54975269-6018-4483-AFE2-6323E2B62CBF}" srcId="{289FB9D4-6AE6-4D7C-BD88-0B0E7943386F}" destId="{5B72A3B9-247E-4086-A38A-87ECDE0DEA6D}" srcOrd="0" destOrd="0" parTransId="{EB59BA78-AF70-4231-9EF7-58B7E43404FC}" sibTransId="{9B34A7E0-8782-491E-95F9-727F07FC7FA4}"/>
    <dgm:cxn modelId="{F7C247EA-EB2E-4DC6-A9B7-228DD5C63C48}" type="presOf" srcId="{48A2B7C6-0B5F-488D-873C-D11BD65EEA95}" destId="{742534E7-49D0-4B5B-923F-9326C5194365}" srcOrd="0" destOrd="0" presId="urn:microsoft.com/office/officeart/2009/layout/CircleArrowProcess"/>
    <dgm:cxn modelId="{D2665B1D-7FD4-4CA2-B0DF-434E6A0C2A75}" srcId="{289FB9D4-6AE6-4D7C-BD88-0B0E7943386F}" destId="{DB5D3A6E-99CD-47D4-965F-CE54584481DB}" srcOrd="2" destOrd="0" parTransId="{26DB95D2-8DDD-49B4-B660-F34E98DB4979}" sibTransId="{FCA270F8-8FF9-49E1-BF04-483DA3F540E9}"/>
    <dgm:cxn modelId="{4979C6C5-ADBA-49AB-8431-997CD561A1EE}" srcId="{16AAD378-5A85-4EE9-B9D6-E62C4E80388F}" destId="{11B04029-455D-4EB2-A6F9-78380C8518E3}" srcOrd="0" destOrd="0" parTransId="{9895D80A-1077-4F54-A1CE-D92F32D3D3F4}" sibTransId="{2CF51E22-9337-4EBF-9D48-845E088DCBFB}"/>
    <dgm:cxn modelId="{8122BC3F-863D-4AD7-9F37-B2B9D8CEDD29}" type="presOf" srcId="{5B72A3B9-247E-4086-A38A-87ECDE0DEA6D}" destId="{59319174-F17B-4817-B872-E07EC2092328}" srcOrd="0" destOrd="0" presId="urn:microsoft.com/office/officeart/2009/layout/CircleArrowProcess"/>
    <dgm:cxn modelId="{B9974016-8A17-4052-A311-F778D9514DE0}" type="presOf" srcId="{16AAD378-5A85-4EE9-B9D6-E62C4E80388F}" destId="{6D7FF37A-21DC-4260-8590-C336971605FD}" srcOrd="0" destOrd="0" presId="urn:microsoft.com/office/officeart/2009/layout/CircleArrowProcess"/>
    <dgm:cxn modelId="{E910795E-CA04-4E14-89E9-7B441BE94F72}" srcId="{5B72A3B9-247E-4086-A38A-87ECDE0DEA6D}" destId="{E0FF1335-4D17-4BD7-9612-9CC1B5D9A8BD}" srcOrd="0" destOrd="0" parTransId="{BFCE8167-7952-4882-AEF7-90DB92D60B2E}" sibTransId="{0D25BBE0-EE42-48E8-A607-6C86DC6C3A61}"/>
    <dgm:cxn modelId="{BDDFDCFD-B418-4936-B951-0D1B0CC552B6}" type="presOf" srcId="{DB5D3A6E-99CD-47D4-965F-CE54584481DB}" destId="{A2EED4D2-9DDD-4465-8283-3ADD0FEDADF3}" srcOrd="0" destOrd="0" presId="urn:microsoft.com/office/officeart/2009/layout/CircleArrowProcess"/>
    <dgm:cxn modelId="{3F4CB86D-DD26-4FAF-9B41-4B4A44CCE59B}" srcId="{DB5D3A6E-99CD-47D4-965F-CE54584481DB}" destId="{69A1422B-B8A7-4000-896C-EA56BD0A7EF2}" srcOrd="0" destOrd="0" parTransId="{7755A546-6454-40E1-80DA-7133EA305434}" sibTransId="{78137095-EE48-4D95-B8CC-57139095DC56}"/>
    <dgm:cxn modelId="{3BF22302-92BB-4E5F-B301-F4D54642CC5B}" type="presOf" srcId="{347B2C54-1848-4F10-AA9B-52BA07402DA4}" destId="{FC390E07-F3B5-4A73-949B-7B7A5D9C9A7A}" srcOrd="0" destOrd="0" presId="urn:microsoft.com/office/officeart/2009/layout/CircleArrowProcess"/>
    <dgm:cxn modelId="{A2034CA5-F70B-4A5D-83B1-F31AC2ED3991}" type="presOf" srcId="{289FB9D4-6AE6-4D7C-BD88-0B0E7943386F}" destId="{88AEE9A0-4270-452F-8D59-FC382A00A441}" srcOrd="0" destOrd="0" presId="urn:microsoft.com/office/officeart/2009/layout/CircleArrowProcess"/>
    <dgm:cxn modelId="{D609E2C6-D1B6-4A29-8B5E-7101DF91794C}" srcId="{289FB9D4-6AE6-4D7C-BD88-0B0E7943386F}" destId="{16AAD378-5A85-4EE9-B9D6-E62C4E80388F}" srcOrd="3" destOrd="0" parTransId="{795A8254-78FD-4ECD-9157-614E15BE2A72}" sibTransId="{CA81249C-ECAA-4BEF-ABE4-71199BB5CBFE}"/>
    <dgm:cxn modelId="{63DB3076-2716-4127-8207-30D16C7F0B09}" srcId="{289FB9D4-6AE6-4D7C-BD88-0B0E7943386F}" destId="{0223F955-DB3A-413A-BC59-5D350B5E855C}" srcOrd="4" destOrd="0" parTransId="{565EA320-0D10-4834-A099-D1488036E2F9}" sibTransId="{B9B414C6-63A7-4AA2-A4DC-55411BB61E4D}"/>
    <dgm:cxn modelId="{C7CF59B9-3772-4B42-A6EF-2D1ABBD5F69C}" type="presParOf" srcId="{88AEE9A0-4270-452F-8D59-FC382A00A441}" destId="{4C5F6E81-452C-4F53-8322-021D952FBB5B}" srcOrd="0" destOrd="0" presId="urn:microsoft.com/office/officeart/2009/layout/CircleArrowProcess"/>
    <dgm:cxn modelId="{81FFAA8F-FCE8-4600-97D9-251B4E5D3BB8}" type="presParOf" srcId="{4C5F6E81-452C-4F53-8322-021D952FBB5B}" destId="{74B00C1F-900A-4840-9A81-0656E943AA84}" srcOrd="0" destOrd="0" presId="urn:microsoft.com/office/officeart/2009/layout/CircleArrowProcess"/>
    <dgm:cxn modelId="{50A2A06B-576D-462A-95FC-B41A30A94316}" type="presParOf" srcId="{88AEE9A0-4270-452F-8D59-FC382A00A441}" destId="{0D8DA679-9CCD-4CF1-ACAA-3F3754DE1B84}" srcOrd="1" destOrd="0" presId="urn:microsoft.com/office/officeart/2009/layout/CircleArrowProcess"/>
    <dgm:cxn modelId="{0976BA33-2B85-4DBF-A0D8-DEDCF7752133}" type="presParOf" srcId="{88AEE9A0-4270-452F-8D59-FC382A00A441}" destId="{59319174-F17B-4817-B872-E07EC2092328}" srcOrd="2" destOrd="0" presId="urn:microsoft.com/office/officeart/2009/layout/CircleArrowProcess"/>
    <dgm:cxn modelId="{460905EF-17C6-47AB-9BB6-BE3E835F7DB4}" type="presParOf" srcId="{88AEE9A0-4270-452F-8D59-FC382A00A441}" destId="{AE898C01-ECD8-4A4D-958C-6B1A799DB2D7}" srcOrd="3" destOrd="0" presId="urn:microsoft.com/office/officeart/2009/layout/CircleArrowProcess"/>
    <dgm:cxn modelId="{BFC902F2-5048-4ACC-8736-C5366E37A807}" type="presParOf" srcId="{AE898C01-ECD8-4A4D-958C-6B1A799DB2D7}" destId="{852EBF39-E90D-492A-970B-4A635F9C67AB}" srcOrd="0" destOrd="0" presId="urn:microsoft.com/office/officeart/2009/layout/CircleArrowProcess"/>
    <dgm:cxn modelId="{BF48BCB7-C1DA-44FF-BACD-1176657E5CC2}" type="presParOf" srcId="{88AEE9A0-4270-452F-8D59-FC382A00A441}" destId="{FC390E07-F3B5-4A73-949B-7B7A5D9C9A7A}" srcOrd="4" destOrd="0" presId="urn:microsoft.com/office/officeart/2009/layout/CircleArrowProcess"/>
    <dgm:cxn modelId="{38184DF0-A09B-4894-B698-67F8B14FCD97}" type="presParOf" srcId="{88AEE9A0-4270-452F-8D59-FC382A00A441}" destId="{742534E7-49D0-4B5B-923F-9326C5194365}" srcOrd="5" destOrd="0" presId="urn:microsoft.com/office/officeart/2009/layout/CircleArrowProcess"/>
    <dgm:cxn modelId="{5CCCEF5D-AA94-4D45-AC14-65DEC5D11AF0}" type="presParOf" srcId="{88AEE9A0-4270-452F-8D59-FC382A00A441}" destId="{4611EFFC-03EF-43E1-8F11-E067FDEBD440}" srcOrd="6" destOrd="0" presId="urn:microsoft.com/office/officeart/2009/layout/CircleArrowProcess"/>
    <dgm:cxn modelId="{EE972603-7464-4E1C-9F28-AE63DF934CFA}" type="presParOf" srcId="{4611EFFC-03EF-43E1-8F11-E067FDEBD440}" destId="{6FE172E0-A54A-4321-922B-A61A6C33496D}" srcOrd="0" destOrd="0" presId="urn:microsoft.com/office/officeart/2009/layout/CircleArrowProcess"/>
    <dgm:cxn modelId="{41B99979-4399-454C-999F-385A1E06F23E}" type="presParOf" srcId="{88AEE9A0-4270-452F-8D59-FC382A00A441}" destId="{AD7FD681-0E71-444F-B454-C031EFADC8EB}" srcOrd="7" destOrd="0" presId="urn:microsoft.com/office/officeart/2009/layout/CircleArrowProcess"/>
    <dgm:cxn modelId="{509869F4-7B7D-435F-A41D-A41184580069}" type="presParOf" srcId="{88AEE9A0-4270-452F-8D59-FC382A00A441}" destId="{A2EED4D2-9DDD-4465-8283-3ADD0FEDADF3}" srcOrd="8" destOrd="0" presId="urn:microsoft.com/office/officeart/2009/layout/CircleArrowProcess"/>
    <dgm:cxn modelId="{BFB9ADC3-0732-4105-A96F-AD123CDB27B8}" type="presParOf" srcId="{88AEE9A0-4270-452F-8D59-FC382A00A441}" destId="{6935BCD8-5E7C-48BB-B7B4-06F01494163E}" srcOrd="9" destOrd="0" presId="urn:microsoft.com/office/officeart/2009/layout/CircleArrowProcess"/>
    <dgm:cxn modelId="{393CCBFE-36DE-4782-85C1-2E824B2D83F2}" type="presParOf" srcId="{6935BCD8-5E7C-48BB-B7B4-06F01494163E}" destId="{204CBC6E-371B-4669-9501-BC918A420601}" srcOrd="0" destOrd="0" presId="urn:microsoft.com/office/officeart/2009/layout/CircleArrowProcess"/>
    <dgm:cxn modelId="{CDF36669-E405-4C78-BCAF-89DEDFA9F362}" type="presParOf" srcId="{88AEE9A0-4270-452F-8D59-FC382A00A441}" destId="{CACBEE34-8929-4537-AD3B-BF093E856C78}" srcOrd="10" destOrd="0" presId="urn:microsoft.com/office/officeart/2009/layout/CircleArrowProcess"/>
    <dgm:cxn modelId="{260A6879-1EB3-47AA-B512-BC0E986104AC}" type="presParOf" srcId="{88AEE9A0-4270-452F-8D59-FC382A00A441}" destId="{6D7FF37A-21DC-4260-8590-C336971605FD}" srcOrd="11" destOrd="0" presId="urn:microsoft.com/office/officeart/2009/layout/CircleArrowProcess"/>
    <dgm:cxn modelId="{ED3E785B-5C30-48D0-A322-34ACFDFA6144}" type="presParOf" srcId="{88AEE9A0-4270-452F-8D59-FC382A00A441}" destId="{ADA59CFF-B65F-4508-ADF4-B6EABE2D5685}" srcOrd="12" destOrd="0" presId="urn:microsoft.com/office/officeart/2009/layout/CircleArrowProcess"/>
    <dgm:cxn modelId="{E674ACD0-2AB2-4D96-9C29-1E0C9364F2E4}" type="presParOf" srcId="{ADA59CFF-B65F-4508-ADF4-B6EABE2D5685}" destId="{C942C708-31A8-498F-8DDC-E90FB6D371B2}" srcOrd="0" destOrd="0" presId="urn:microsoft.com/office/officeart/2009/layout/CircleArrowProcess"/>
    <dgm:cxn modelId="{EBC913F0-E399-4D91-AE10-00953927B85E}" type="presParOf" srcId="{88AEE9A0-4270-452F-8D59-FC382A00A441}" destId="{97153618-C097-4079-A169-34D89C385F8A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FB1BF-99C9-4CB8-A93F-D2176E00F9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3A3E63B-579E-4B13-AEB1-991AD76A47F7}">
      <dgm:prSet/>
      <dgm:spPr/>
      <dgm:t>
        <a:bodyPr/>
        <a:lstStyle/>
        <a:p>
          <a:pPr rtl="0"/>
          <a:r>
            <a:rPr lang="en-IN" smtClean="0"/>
            <a:t>↓ GFR → ↓ glomerular filtration</a:t>
          </a:r>
          <a:endParaRPr lang="en-IN"/>
        </a:p>
      </dgm:t>
    </dgm:pt>
    <dgm:pt modelId="{2D057618-A3D6-4E8E-A5E8-0B1E62D1EEA3}" type="parTrans" cxnId="{9D21F492-4EB5-4540-B579-625D8866C2EC}">
      <dgm:prSet/>
      <dgm:spPr/>
      <dgm:t>
        <a:bodyPr/>
        <a:lstStyle/>
        <a:p>
          <a:endParaRPr lang="en-IN"/>
        </a:p>
      </dgm:t>
    </dgm:pt>
    <dgm:pt modelId="{B728CD53-AAD3-4437-935E-133A0686ACA7}" type="sibTrans" cxnId="{9D21F492-4EB5-4540-B579-625D8866C2EC}">
      <dgm:prSet/>
      <dgm:spPr/>
      <dgm:t>
        <a:bodyPr/>
        <a:lstStyle/>
        <a:p>
          <a:endParaRPr lang="en-IN"/>
        </a:p>
      </dgm:t>
    </dgm:pt>
    <dgm:pt modelId="{CD9FCFFA-3DF9-47E8-8820-D1ABCF7FD7FE}">
      <dgm:prSet/>
      <dgm:spPr/>
      <dgm:t>
        <a:bodyPr/>
        <a:lstStyle/>
        <a:p>
          <a:pPr rtl="0"/>
          <a:r>
            <a:rPr lang="en-IN" smtClean="0"/>
            <a:t>↓ tubular secretion (↓ OAT/OCT function)</a:t>
          </a:r>
          <a:endParaRPr lang="en-IN"/>
        </a:p>
      </dgm:t>
    </dgm:pt>
    <dgm:pt modelId="{AC5D48A2-B70D-435E-A30C-5DC86753DE46}" type="parTrans" cxnId="{C2028510-7422-433D-8C9D-9F5F6300F05F}">
      <dgm:prSet/>
      <dgm:spPr/>
      <dgm:t>
        <a:bodyPr/>
        <a:lstStyle/>
        <a:p>
          <a:endParaRPr lang="en-IN"/>
        </a:p>
      </dgm:t>
    </dgm:pt>
    <dgm:pt modelId="{43C6F8ED-4C5C-47FC-A9B4-2102BE6A7D19}" type="sibTrans" cxnId="{C2028510-7422-433D-8C9D-9F5F6300F05F}">
      <dgm:prSet/>
      <dgm:spPr/>
      <dgm:t>
        <a:bodyPr/>
        <a:lstStyle/>
        <a:p>
          <a:endParaRPr lang="en-IN"/>
        </a:p>
      </dgm:t>
    </dgm:pt>
    <dgm:pt modelId="{6440AEF5-BF56-4583-9ED3-94BCA79DD224}">
      <dgm:prSet/>
      <dgm:spPr/>
      <dgm:t>
        <a:bodyPr/>
        <a:lstStyle/>
        <a:p>
          <a:pPr rtl="0"/>
          <a:r>
            <a:rPr lang="en-IN" smtClean="0"/>
            <a:t>Altered reabsorption (e.g., in uremia or pH changes)</a:t>
          </a:r>
          <a:endParaRPr lang="en-IN"/>
        </a:p>
      </dgm:t>
    </dgm:pt>
    <dgm:pt modelId="{D9B8D5D6-2660-482F-AFB4-C45B972A0CC0}" type="parTrans" cxnId="{6A67C952-CB63-4948-B5C2-23B679643676}">
      <dgm:prSet/>
      <dgm:spPr/>
      <dgm:t>
        <a:bodyPr/>
        <a:lstStyle/>
        <a:p>
          <a:endParaRPr lang="en-IN"/>
        </a:p>
      </dgm:t>
    </dgm:pt>
    <dgm:pt modelId="{F8AACEB4-2AC8-4F86-818A-890540389F32}" type="sibTrans" cxnId="{6A67C952-CB63-4948-B5C2-23B679643676}">
      <dgm:prSet/>
      <dgm:spPr/>
      <dgm:t>
        <a:bodyPr/>
        <a:lstStyle/>
        <a:p>
          <a:endParaRPr lang="en-IN"/>
        </a:p>
      </dgm:t>
    </dgm:pt>
    <dgm:pt modelId="{AD5CAF17-BD36-493A-AC16-6088328F66D2}">
      <dgm:prSet/>
      <dgm:spPr/>
      <dgm:t>
        <a:bodyPr/>
        <a:lstStyle/>
        <a:p>
          <a:pPr rtl="0"/>
          <a:r>
            <a:rPr lang="en-IN" smtClean="0"/>
            <a:t>Result: ↓ renal clearance → ↑ half-life → drug accumulation</a:t>
          </a:r>
          <a:endParaRPr lang="en-IN"/>
        </a:p>
      </dgm:t>
    </dgm:pt>
    <dgm:pt modelId="{CF312F8D-21C9-45A6-B0B4-080E7878E555}" type="parTrans" cxnId="{4A826387-EE43-41FD-87EE-CE95048E8AFC}">
      <dgm:prSet/>
      <dgm:spPr/>
      <dgm:t>
        <a:bodyPr/>
        <a:lstStyle/>
        <a:p>
          <a:endParaRPr lang="en-IN"/>
        </a:p>
      </dgm:t>
    </dgm:pt>
    <dgm:pt modelId="{9A49C5E3-EFF1-4E4F-9858-5F5962A86884}" type="sibTrans" cxnId="{4A826387-EE43-41FD-87EE-CE95048E8AFC}">
      <dgm:prSet/>
      <dgm:spPr/>
      <dgm:t>
        <a:bodyPr/>
        <a:lstStyle/>
        <a:p>
          <a:endParaRPr lang="en-IN"/>
        </a:p>
      </dgm:t>
    </dgm:pt>
    <dgm:pt modelId="{D26C9881-FBEC-49CE-87D2-037238EC7AFE}">
      <dgm:prSet/>
      <dgm:spPr/>
      <dgm:t>
        <a:bodyPr/>
        <a:lstStyle/>
        <a:p>
          <a:pPr rtl="0"/>
          <a:r>
            <a:rPr lang="en-IN" smtClean="0"/>
            <a:t>Adjust dose based on CrCl or eGFR</a:t>
          </a:r>
          <a:endParaRPr lang="en-IN"/>
        </a:p>
      </dgm:t>
    </dgm:pt>
    <dgm:pt modelId="{6BF13956-9FF4-4CB7-9DCA-06775E1EAE0B}" type="parTrans" cxnId="{2F1078D9-DDB8-4E94-A279-B32E251755DA}">
      <dgm:prSet/>
      <dgm:spPr/>
      <dgm:t>
        <a:bodyPr/>
        <a:lstStyle/>
        <a:p>
          <a:endParaRPr lang="en-IN"/>
        </a:p>
      </dgm:t>
    </dgm:pt>
    <dgm:pt modelId="{0334F35E-429A-4050-90E5-D155D22F770D}" type="sibTrans" cxnId="{2F1078D9-DDB8-4E94-A279-B32E251755DA}">
      <dgm:prSet/>
      <dgm:spPr/>
      <dgm:t>
        <a:bodyPr/>
        <a:lstStyle/>
        <a:p>
          <a:endParaRPr lang="en-IN"/>
        </a:p>
      </dgm:t>
    </dgm:pt>
    <dgm:pt modelId="{897DF317-6857-47B3-BCBE-81050137DA22}" type="pres">
      <dgm:prSet presAssocID="{733FB1BF-99C9-4CB8-A93F-D2176E00F908}" presName="linear" presStyleCnt="0">
        <dgm:presLayoutVars>
          <dgm:animLvl val="lvl"/>
          <dgm:resizeHandles val="exact"/>
        </dgm:presLayoutVars>
      </dgm:prSet>
      <dgm:spPr/>
    </dgm:pt>
    <dgm:pt modelId="{5C583F25-E666-4DF3-BFE4-D0A63AC5E7C4}" type="pres">
      <dgm:prSet presAssocID="{E3A3E63B-579E-4B13-AEB1-991AD76A47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0531E7A-0BB0-4F36-AAFC-3C42A5DDB499}" type="pres">
      <dgm:prSet presAssocID="{B728CD53-AAD3-4437-935E-133A0686ACA7}" presName="spacer" presStyleCnt="0"/>
      <dgm:spPr/>
    </dgm:pt>
    <dgm:pt modelId="{49FDA198-1A06-49D8-B6F9-FDDDBDDBF2EF}" type="pres">
      <dgm:prSet presAssocID="{CD9FCFFA-3DF9-47E8-8820-D1ABCF7FD7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44A382-0C17-46DC-B5D2-1D5E591E150C}" type="pres">
      <dgm:prSet presAssocID="{43C6F8ED-4C5C-47FC-A9B4-2102BE6A7D19}" presName="spacer" presStyleCnt="0"/>
      <dgm:spPr/>
    </dgm:pt>
    <dgm:pt modelId="{10FA5A9E-13C0-4A03-8FF8-34EF0AE7AF8B}" type="pres">
      <dgm:prSet presAssocID="{6440AEF5-BF56-4583-9ED3-94BCA79DD2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F77886-7522-4652-9E30-006A5018E35F}" type="pres">
      <dgm:prSet presAssocID="{F8AACEB4-2AC8-4F86-818A-890540389F32}" presName="spacer" presStyleCnt="0"/>
      <dgm:spPr/>
    </dgm:pt>
    <dgm:pt modelId="{7C52594A-1BF7-42E4-AFA6-0A3DE31002D4}" type="pres">
      <dgm:prSet presAssocID="{AD5CAF17-BD36-493A-AC16-6088328F66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A7C9E-FBC6-469D-8386-4CF5C691DAB5}" type="pres">
      <dgm:prSet presAssocID="{9A49C5E3-EFF1-4E4F-9858-5F5962A86884}" presName="spacer" presStyleCnt="0"/>
      <dgm:spPr/>
    </dgm:pt>
    <dgm:pt modelId="{04E4A984-E4BD-47E6-99E5-E8C251956BDB}" type="pres">
      <dgm:prSet presAssocID="{D26C9881-FBEC-49CE-87D2-037238EC7A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11DBA0-99F0-4F73-A72A-27E09DD21DFE}" type="presOf" srcId="{6440AEF5-BF56-4583-9ED3-94BCA79DD224}" destId="{10FA5A9E-13C0-4A03-8FF8-34EF0AE7AF8B}" srcOrd="0" destOrd="0" presId="urn:microsoft.com/office/officeart/2005/8/layout/vList2"/>
    <dgm:cxn modelId="{3C0900EA-3E3D-4D0E-8D46-DA97C2B5A237}" type="presOf" srcId="{CD9FCFFA-3DF9-47E8-8820-D1ABCF7FD7FE}" destId="{49FDA198-1A06-49D8-B6F9-FDDDBDDBF2EF}" srcOrd="0" destOrd="0" presId="urn:microsoft.com/office/officeart/2005/8/layout/vList2"/>
    <dgm:cxn modelId="{EE874079-C349-477E-9129-6812DF14A36D}" type="presOf" srcId="{E3A3E63B-579E-4B13-AEB1-991AD76A47F7}" destId="{5C583F25-E666-4DF3-BFE4-D0A63AC5E7C4}" srcOrd="0" destOrd="0" presId="urn:microsoft.com/office/officeart/2005/8/layout/vList2"/>
    <dgm:cxn modelId="{E03A270C-58F3-43BD-BB79-3861A7A6B67F}" type="presOf" srcId="{D26C9881-FBEC-49CE-87D2-037238EC7AFE}" destId="{04E4A984-E4BD-47E6-99E5-E8C251956BDB}" srcOrd="0" destOrd="0" presId="urn:microsoft.com/office/officeart/2005/8/layout/vList2"/>
    <dgm:cxn modelId="{2F1078D9-DDB8-4E94-A279-B32E251755DA}" srcId="{733FB1BF-99C9-4CB8-A93F-D2176E00F908}" destId="{D26C9881-FBEC-49CE-87D2-037238EC7AFE}" srcOrd="4" destOrd="0" parTransId="{6BF13956-9FF4-4CB7-9DCA-06775E1EAE0B}" sibTransId="{0334F35E-429A-4050-90E5-D155D22F770D}"/>
    <dgm:cxn modelId="{C2028510-7422-433D-8C9D-9F5F6300F05F}" srcId="{733FB1BF-99C9-4CB8-A93F-D2176E00F908}" destId="{CD9FCFFA-3DF9-47E8-8820-D1ABCF7FD7FE}" srcOrd="1" destOrd="0" parTransId="{AC5D48A2-B70D-435E-A30C-5DC86753DE46}" sibTransId="{43C6F8ED-4C5C-47FC-A9B4-2102BE6A7D19}"/>
    <dgm:cxn modelId="{4F0984E5-3FDD-45CF-AD0B-ECA04F315021}" type="presOf" srcId="{733FB1BF-99C9-4CB8-A93F-D2176E00F908}" destId="{897DF317-6857-47B3-BCBE-81050137DA22}" srcOrd="0" destOrd="0" presId="urn:microsoft.com/office/officeart/2005/8/layout/vList2"/>
    <dgm:cxn modelId="{6A67C952-CB63-4948-B5C2-23B679643676}" srcId="{733FB1BF-99C9-4CB8-A93F-D2176E00F908}" destId="{6440AEF5-BF56-4583-9ED3-94BCA79DD224}" srcOrd="2" destOrd="0" parTransId="{D9B8D5D6-2660-482F-AFB4-C45B972A0CC0}" sibTransId="{F8AACEB4-2AC8-4F86-818A-890540389F32}"/>
    <dgm:cxn modelId="{E36F4424-36C8-4292-9664-3170113B9ECA}" type="presOf" srcId="{AD5CAF17-BD36-493A-AC16-6088328F66D2}" destId="{7C52594A-1BF7-42E4-AFA6-0A3DE31002D4}" srcOrd="0" destOrd="0" presId="urn:microsoft.com/office/officeart/2005/8/layout/vList2"/>
    <dgm:cxn modelId="{4A826387-EE43-41FD-87EE-CE95048E8AFC}" srcId="{733FB1BF-99C9-4CB8-A93F-D2176E00F908}" destId="{AD5CAF17-BD36-493A-AC16-6088328F66D2}" srcOrd="3" destOrd="0" parTransId="{CF312F8D-21C9-45A6-B0B4-080E7878E555}" sibTransId="{9A49C5E3-EFF1-4E4F-9858-5F5962A86884}"/>
    <dgm:cxn modelId="{9D21F492-4EB5-4540-B579-625D8866C2EC}" srcId="{733FB1BF-99C9-4CB8-A93F-D2176E00F908}" destId="{E3A3E63B-579E-4B13-AEB1-991AD76A47F7}" srcOrd="0" destOrd="0" parTransId="{2D057618-A3D6-4E8E-A5E8-0B1E62D1EEA3}" sibTransId="{B728CD53-AAD3-4437-935E-133A0686ACA7}"/>
    <dgm:cxn modelId="{E62179BF-E5B0-4E97-A959-85F95C3C96F7}" type="presParOf" srcId="{897DF317-6857-47B3-BCBE-81050137DA22}" destId="{5C583F25-E666-4DF3-BFE4-D0A63AC5E7C4}" srcOrd="0" destOrd="0" presId="urn:microsoft.com/office/officeart/2005/8/layout/vList2"/>
    <dgm:cxn modelId="{FB527B63-53FF-432B-902B-313B5D0FF180}" type="presParOf" srcId="{897DF317-6857-47B3-BCBE-81050137DA22}" destId="{50531E7A-0BB0-4F36-AAFC-3C42A5DDB499}" srcOrd="1" destOrd="0" presId="urn:microsoft.com/office/officeart/2005/8/layout/vList2"/>
    <dgm:cxn modelId="{C496D467-D840-4C96-A275-A46B5872A0F5}" type="presParOf" srcId="{897DF317-6857-47B3-BCBE-81050137DA22}" destId="{49FDA198-1A06-49D8-B6F9-FDDDBDDBF2EF}" srcOrd="2" destOrd="0" presId="urn:microsoft.com/office/officeart/2005/8/layout/vList2"/>
    <dgm:cxn modelId="{1B9E49B2-62A2-43EE-990F-C9968CDF431A}" type="presParOf" srcId="{897DF317-6857-47B3-BCBE-81050137DA22}" destId="{3244A382-0C17-46DC-B5D2-1D5E591E150C}" srcOrd="3" destOrd="0" presId="urn:microsoft.com/office/officeart/2005/8/layout/vList2"/>
    <dgm:cxn modelId="{D369E14A-A47E-4119-BA8E-888E6E74BDC9}" type="presParOf" srcId="{897DF317-6857-47B3-BCBE-81050137DA22}" destId="{10FA5A9E-13C0-4A03-8FF8-34EF0AE7AF8B}" srcOrd="4" destOrd="0" presId="urn:microsoft.com/office/officeart/2005/8/layout/vList2"/>
    <dgm:cxn modelId="{71069C48-AC95-4781-9BEE-3804B9FBEC39}" type="presParOf" srcId="{897DF317-6857-47B3-BCBE-81050137DA22}" destId="{9FF77886-7522-4652-9E30-006A5018E35F}" srcOrd="5" destOrd="0" presId="urn:microsoft.com/office/officeart/2005/8/layout/vList2"/>
    <dgm:cxn modelId="{7CA1DF0C-0A80-4A76-BC1D-74E5A5E379E6}" type="presParOf" srcId="{897DF317-6857-47B3-BCBE-81050137DA22}" destId="{7C52594A-1BF7-42E4-AFA6-0A3DE31002D4}" srcOrd="6" destOrd="0" presId="urn:microsoft.com/office/officeart/2005/8/layout/vList2"/>
    <dgm:cxn modelId="{C7EF264A-1263-46BC-B68B-C2599D39C6E8}" type="presParOf" srcId="{897DF317-6857-47B3-BCBE-81050137DA22}" destId="{B73A7C9E-FBC6-469D-8386-4CF5C691DAB5}" srcOrd="7" destOrd="0" presId="urn:microsoft.com/office/officeart/2005/8/layout/vList2"/>
    <dgm:cxn modelId="{CD5549A6-614B-41A8-AA87-486CEE38BEF9}" type="presParOf" srcId="{897DF317-6857-47B3-BCBE-81050137DA22}" destId="{04E4A984-E4BD-47E6-99E5-E8C251956B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FD4B7A-809B-4E9F-9DFB-4030B38804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07F908-75BE-4521-8745-7D2097D2A954}">
      <dgm:prSet/>
      <dgm:spPr/>
      <dgm:t>
        <a:bodyPr/>
        <a:lstStyle/>
        <a:p>
          <a:pPr rtl="0"/>
          <a:r>
            <a:rPr lang="en-IN" smtClean="0"/>
            <a:t>↓ CYP enzyme activity → ↓ metabolism (esp. Phase I)</a:t>
          </a:r>
          <a:endParaRPr lang="en-IN"/>
        </a:p>
      </dgm:t>
    </dgm:pt>
    <dgm:pt modelId="{04041AE1-EDD0-4F6B-891E-E20415D3CE7D}" type="parTrans" cxnId="{6E3A73E6-C360-4B38-B3C8-DB4CEDF2D5E3}">
      <dgm:prSet/>
      <dgm:spPr/>
      <dgm:t>
        <a:bodyPr/>
        <a:lstStyle/>
        <a:p>
          <a:endParaRPr lang="en-IN"/>
        </a:p>
      </dgm:t>
    </dgm:pt>
    <dgm:pt modelId="{37403C5E-31DC-46D9-9581-19764BBE0A95}" type="sibTrans" cxnId="{6E3A73E6-C360-4B38-B3C8-DB4CEDF2D5E3}">
      <dgm:prSet/>
      <dgm:spPr/>
      <dgm:t>
        <a:bodyPr/>
        <a:lstStyle/>
        <a:p>
          <a:endParaRPr lang="en-IN"/>
        </a:p>
      </dgm:t>
    </dgm:pt>
    <dgm:pt modelId="{384D750D-8073-4A32-BF01-D8DD844F176E}">
      <dgm:prSet/>
      <dgm:spPr/>
      <dgm:t>
        <a:bodyPr/>
        <a:lstStyle/>
        <a:p>
          <a:pPr rtl="0"/>
          <a:r>
            <a:rPr lang="en-IN" smtClean="0"/>
            <a:t>↓ conjugation (e.g., glucuronidation, sulfation)</a:t>
          </a:r>
          <a:endParaRPr lang="en-IN"/>
        </a:p>
      </dgm:t>
    </dgm:pt>
    <dgm:pt modelId="{C3337D64-F655-4A01-A09C-C7D806607647}" type="parTrans" cxnId="{D5A21763-97F1-414A-B6B7-A3925D63C17F}">
      <dgm:prSet/>
      <dgm:spPr/>
      <dgm:t>
        <a:bodyPr/>
        <a:lstStyle/>
        <a:p>
          <a:endParaRPr lang="en-IN"/>
        </a:p>
      </dgm:t>
    </dgm:pt>
    <dgm:pt modelId="{45EE2767-306E-4F2F-94B3-0C8B81382731}" type="sibTrans" cxnId="{D5A21763-97F1-414A-B6B7-A3925D63C17F}">
      <dgm:prSet/>
      <dgm:spPr/>
      <dgm:t>
        <a:bodyPr/>
        <a:lstStyle/>
        <a:p>
          <a:endParaRPr lang="en-IN"/>
        </a:p>
      </dgm:t>
    </dgm:pt>
    <dgm:pt modelId="{D15217CD-87B8-440F-A005-71CDD294A52F}">
      <dgm:prSet/>
      <dgm:spPr/>
      <dgm:t>
        <a:bodyPr/>
        <a:lstStyle/>
        <a:p>
          <a:pPr rtl="0"/>
          <a:r>
            <a:rPr lang="en-IN" dirty="0" smtClean="0"/>
            <a:t>↓ biliary excretion (transporter dysfunction or cholestasis)</a:t>
          </a:r>
          <a:endParaRPr lang="en-IN" dirty="0"/>
        </a:p>
      </dgm:t>
    </dgm:pt>
    <dgm:pt modelId="{EC93143E-860D-40E1-8471-1EBDE8A2C57B}" type="parTrans" cxnId="{AAA92248-2395-4787-8354-C521D425D7CA}">
      <dgm:prSet/>
      <dgm:spPr/>
      <dgm:t>
        <a:bodyPr/>
        <a:lstStyle/>
        <a:p>
          <a:endParaRPr lang="en-IN"/>
        </a:p>
      </dgm:t>
    </dgm:pt>
    <dgm:pt modelId="{B315A8B9-D353-4F59-A4C6-2C48639B8E09}" type="sibTrans" cxnId="{AAA92248-2395-4787-8354-C521D425D7CA}">
      <dgm:prSet/>
      <dgm:spPr/>
      <dgm:t>
        <a:bodyPr/>
        <a:lstStyle/>
        <a:p>
          <a:endParaRPr lang="en-IN"/>
        </a:p>
      </dgm:t>
    </dgm:pt>
    <dgm:pt modelId="{D74E81A0-1752-4AF1-8134-A1F11278617E}">
      <dgm:prSet/>
      <dgm:spPr/>
      <dgm:t>
        <a:bodyPr/>
        <a:lstStyle/>
        <a:p>
          <a:pPr rtl="0"/>
          <a:r>
            <a:rPr lang="en-IN" smtClean="0"/>
            <a:t>Result: ↓ hepatic clearance → ↑ drug exposure</a:t>
          </a:r>
          <a:endParaRPr lang="en-IN"/>
        </a:p>
      </dgm:t>
    </dgm:pt>
    <dgm:pt modelId="{A50F8B54-B180-44E9-83C2-02EDB398CF16}" type="parTrans" cxnId="{1B8261CC-C721-4107-8527-4F4C44C505FE}">
      <dgm:prSet/>
      <dgm:spPr/>
      <dgm:t>
        <a:bodyPr/>
        <a:lstStyle/>
        <a:p>
          <a:endParaRPr lang="en-IN"/>
        </a:p>
      </dgm:t>
    </dgm:pt>
    <dgm:pt modelId="{A05EBAC1-B0CC-409D-A004-292CF3DCE04B}" type="sibTrans" cxnId="{1B8261CC-C721-4107-8527-4F4C44C505FE}">
      <dgm:prSet/>
      <dgm:spPr/>
      <dgm:t>
        <a:bodyPr/>
        <a:lstStyle/>
        <a:p>
          <a:endParaRPr lang="en-IN"/>
        </a:p>
      </dgm:t>
    </dgm:pt>
    <dgm:pt modelId="{0483208F-ACA9-463A-9FBE-A55CE1C3C8BB}">
      <dgm:prSet/>
      <dgm:spPr/>
      <dgm:t>
        <a:bodyPr/>
        <a:lstStyle/>
        <a:p>
          <a:pPr rtl="0"/>
          <a:r>
            <a:rPr lang="en-IN" smtClean="0"/>
            <a:t>Adjust dose based on Child-Pugh score; avoid high-extraction hepatotoxic drugs</a:t>
          </a:r>
          <a:endParaRPr lang="en-IN"/>
        </a:p>
      </dgm:t>
    </dgm:pt>
    <dgm:pt modelId="{A830B3E8-F3BC-48BC-80EA-341B7B8FCA11}" type="parTrans" cxnId="{D311277A-527A-419F-B4D4-2ECF53639C1F}">
      <dgm:prSet/>
      <dgm:spPr/>
      <dgm:t>
        <a:bodyPr/>
        <a:lstStyle/>
        <a:p>
          <a:endParaRPr lang="en-IN"/>
        </a:p>
      </dgm:t>
    </dgm:pt>
    <dgm:pt modelId="{9BF475CB-8C1C-474C-BE05-C5124CBDCE8B}" type="sibTrans" cxnId="{D311277A-527A-419F-B4D4-2ECF53639C1F}">
      <dgm:prSet/>
      <dgm:spPr/>
      <dgm:t>
        <a:bodyPr/>
        <a:lstStyle/>
        <a:p>
          <a:endParaRPr lang="en-IN"/>
        </a:p>
      </dgm:t>
    </dgm:pt>
    <dgm:pt modelId="{A476F765-B84E-40DD-A51F-81C4922C5B4A}">
      <dgm:prSet/>
      <dgm:spPr/>
      <dgm:t>
        <a:bodyPr/>
        <a:lstStyle/>
        <a:p>
          <a:pPr rtl="0"/>
          <a:r>
            <a:rPr lang="en-IN" smtClean="0"/>
            <a:t>Impaired conjugation (glucuronidation/sulfation) in severe cirrhosis or genetic defects.</a:t>
          </a:r>
          <a:endParaRPr lang="en-IN" dirty="0"/>
        </a:p>
      </dgm:t>
    </dgm:pt>
    <dgm:pt modelId="{2E28C7EE-2640-44E1-A266-36DDF8C58581}" type="parTrans" cxnId="{75B3E1D1-E4CA-4CAB-B962-88D33A53B183}">
      <dgm:prSet/>
      <dgm:spPr/>
      <dgm:t>
        <a:bodyPr/>
        <a:lstStyle/>
        <a:p>
          <a:endParaRPr lang="en-IN"/>
        </a:p>
      </dgm:t>
    </dgm:pt>
    <dgm:pt modelId="{1DC7D359-4FAB-4BFA-9B55-4D21CB00D491}" type="sibTrans" cxnId="{75B3E1D1-E4CA-4CAB-B962-88D33A53B183}">
      <dgm:prSet/>
      <dgm:spPr/>
      <dgm:t>
        <a:bodyPr/>
        <a:lstStyle/>
        <a:p>
          <a:endParaRPr lang="en-IN"/>
        </a:p>
      </dgm:t>
    </dgm:pt>
    <dgm:pt modelId="{E88C2AB4-9600-4BC2-BD34-759F9A270AF6}">
      <dgm:prSet/>
      <dgm:spPr/>
      <dgm:t>
        <a:bodyPr/>
        <a:lstStyle/>
        <a:p>
          <a:r>
            <a:rPr lang="en-IN" dirty="0" smtClean="0"/>
            <a:t>Portosystemic shunting may bypass liver → altered first-pass metabolism.</a:t>
          </a:r>
          <a:endParaRPr lang="en-IN" dirty="0"/>
        </a:p>
      </dgm:t>
    </dgm:pt>
    <dgm:pt modelId="{F4346160-E3EF-4BAA-BC53-A6FFB6DE64AF}" type="parTrans" cxnId="{5582B2AC-1854-4928-81B8-0C3A32E5887E}">
      <dgm:prSet/>
      <dgm:spPr/>
      <dgm:t>
        <a:bodyPr/>
        <a:lstStyle/>
        <a:p>
          <a:endParaRPr lang="en-IN"/>
        </a:p>
      </dgm:t>
    </dgm:pt>
    <dgm:pt modelId="{D8496DBD-E7D2-4131-AE93-12A2AAF5C701}" type="sibTrans" cxnId="{5582B2AC-1854-4928-81B8-0C3A32E5887E}">
      <dgm:prSet/>
      <dgm:spPr/>
      <dgm:t>
        <a:bodyPr/>
        <a:lstStyle/>
        <a:p>
          <a:endParaRPr lang="en-IN"/>
        </a:p>
      </dgm:t>
    </dgm:pt>
    <dgm:pt modelId="{4D15D7DE-341B-4A5E-BE1B-335D452AE4E1}" type="pres">
      <dgm:prSet presAssocID="{A9FD4B7A-809B-4E9F-9DFB-4030B388042B}" presName="linear" presStyleCnt="0">
        <dgm:presLayoutVars>
          <dgm:animLvl val="lvl"/>
          <dgm:resizeHandles val="exact"/>
        </dgm:presLayoutVars>
      </dgm:prSet>
      <dgm:spPr/>
    </dgm:pt>
    <dgm:pt modelId="{9528EE69-582E-418E-83ED-D5A3F309D4FE}" type="pres">
      <dgm:prSet presAssocID="{EA07F908-75BE-4521-8745-7D2097D2A95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C27F2EB-9B49-4602-8330-396394E0BDFB}" type="pres">
      <dgm:prSet presAssocID="{37403C5E-31DC-46D9-9581-19764BBE0A95}" presName="spacer" presStyleCnt="0"/>
      <dgm:spPr/>
    </dgm:pt>
    <dgm:pt modelId="{B57B1D70-2E7A-45CB-8975-1D33F1D1B950}" type="pres">
      <dgm:prSet presAssocID="{384D750D-8073-4A32-BF01-D8DD844F176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4FCAF22-018D-4233-B8A6-A46080086354}" type="pres">
      <dgm:prSet presAssocID="{45EE2767-306E-4F2F-94B3-0C8B81382731}" presName="spacer" presStyleCnt="0"/>
      <dgm:spPr/>
    </dgm:pt>
    <dgm:pt modelId="{54AEF777-C3A0-4305-B3B1-C8813C15B1AA}" type="pres">
      <dgm:prSet presAssocID="{D15217CD-87B8-440F-A005-71CDD294A52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352B0BE-C731-462D-9E37-DA254026BF1C}" type="pres">
      <dgm:prSet presAssocID="{B315A8B9-D353-4F59-A4C6-2C48639B8E09}" presName="spacer" presStyleCnt="0"/>
      <dgm:spPr/>
    </dgm:pt>
    <dgm:pt modelId="{D047B8FF-011E-4A4F-A028-288085E365F3}" type="pres">
      <dgm:prSet presAssocID="{A476F765-B84E-40DD-A51F-81C4922C5B4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0CA708-2A8B-4F57-841E-D49FE96BED22}" type="pres">
      <dgm:prSet presAssocID="{1DC7D359-4FAB-4BFA-9B55-4D21CB00D491}" presName="spacer" presStyleCnt="0"/>
      <dgm:spPr/>
    </dgm:pt>
    <dgm:pt modelId="{1656A82B-589C-43BD-B87B-B468942443E7}" type="pres">
      <dgm:prSet presAssocID="{E88C2AB4-9600-4BC2-BD34-759F9A270A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63FE98-BB5D-4CD1-90A6-D834CE6DFE0F}" type="pres">
      <dgm:prSet presAssocID="{D8496DBD-E7D2-4131-AE93-12A2AAF5C701}" presName="spacer" presStyleCnt="0"/>
      <dgm:spPr/>
    </dgm:pt>
    <dgm:pt modelId="{99FDFC3A-25F4-48EE-A927-D2E0D05EBE0F}" type="pres">
      <dgm:prSet presAssocID="{D74E81A0-1752-4AF1-8134-A1F11278617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68B8678-E53D-453F-9FEB-49F7EE5C8D7A}" type="pres">
      <dgm:prSet presAssocID="{A05EBAC1-B0CC-409D-A004-292CF3DCE04B}" presName="spacer" presStyleCnt="0"/>
      <dgm:spPr/>
    </dgm:pt>
    <dgm:pt modelId="{9E39CB1D-CAC7-4A99-ADA2-15AAAD59E704}" type="pres">
      <dgm:prSet presAssocID="{0483208F-ACA9-463A-9FBE-A55CE1C3C8B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582B2AC-1854-4928-81B8-0C3A32E5887E}" srcId="{A9FD4B7A-809B-4E9F-9DFB-4030B388042B}" destId="{E88C2AB4-9600-4BC2-BD34-759F9A270AF6}" srcOrd="4" destOrd="0" parTransId="{F4346160-E3EF-4BAA-BC53-A6FFB6DE64AF}" sibTransId="{D8496DBD-E7D2-4131-AE93-12A2AAF5C701}"/>
    <dgm:cxn modelId="{6E70402D-8A7A-4442-8E95-0EFD5D6A017A}" type="presOf" srcId="{EA07F908-75BE-4521-8745-7D2097D2A954}" destId="{9528EE69-582E-418E-83ED-D5A3F309D4FE}" srcOrd="0" destOrd="0" presId="urn:microsoft.com/office/officeart/2005/8/layout/vList2"/>
    <dgm:cxn modelId="{AAA92248-2395-4787-8354-C521D425D7CA}" srcId="{A9FD4B7A-809B-4E9F-9DFB-4030B388042B}" destId="{D15217CD-87B8-440F-A005-71CDD294A52F}" srcOrd="2" destOrd="0" parTransId="{EC93143E-860D-40E1-8471-1EBDE8A2C57B}" sibTransId="{B315A8B9-D353-4F59-A4C6-2C48639B8E09}"/>
    <dgm:cxn modelId="{2C369940-DC93-461E-BBE3-3E61410DCEF1}" type="presOf" srcId="{D74E81A0-1752-4AF1-8134-A1F11278617E}" destId="{99FDFC3A-25F4-48EE-A927-D2E0D05EBE0F}" srcOrd="0" destOrd="0" presId="urn:microsoft.com/office/officeart/2005/8/layout/vList2"/>
    <dgm:cxn modelId="{AEAD0725-DD4A-4584-A494-CD3983FD86CF}" type="presOf" srcId="{0483208F-ACA9-463A-9FBE-A55CE1C3C8BB}" destId="{9E39CB1D-CAC7-4A99-ADA2-15AAAD59E704}" srcOrd="0" destOrd="0" presId="urn:microsoft.com/office/officeart/2005/8/layout/vList2"/>
    <dgm:cxn modelId="{75B3E1D1-E4CA-4CAB-B962-88D33A53B183}" srcId="{A9FD4B7A-809B-4E9F-9DFB-4030B388042B}" destId="{A476F765-B84E-40DD-A51F-81C4922C5B4A}" srcOrd="3" destOrd="0" parTransId="{2E28C7EE-2640-44E1-A266-36DDF8C58581}" sibTransId="{1DC7D359-4FAB-4BFA-9B55-4D21CB00D491}"/>
    <dgm:cxn modelId="{1B8261CC-C721-4107-8527-4F4C44C505FE}" srcId="{A9FD4B7A-809B-4E9F-9DFB-4030B388042B}" destId="{D74E81A0-1752-4AF1-8134-A1F11278617E}" srcOrd="5" destOrd="0" parTransId="{A50F8B54-B180-44E9-83C2-02EDB398CF16}" sibTransId="{A05EBAC1-B0CC-409D-A004-292CF3DCE04B}"/>
    <dgm:cxn modelId="{D311277A-527A-419F-B4D4-2ECF53639C1F}" srcId="{A9FD4B7A-809B-4E9F-9DFB-4030B388042B}" destId="{0483208F-ACA9-463A-9FBE-A55CE1C3C8BB}" srcOrd="6" destOrd="0" parTransId="{A830B3E8-F3BC-48BC-80EA-341B7B8FCA11}" sibTransId="{9BF475CB-8C1C-474C-BE05-C5124CBDCE8B}"/>
    <dgm:cxn modelId="{5A4A1304-3E72-4BE9-8596-0915D6D2992C}" type="presOf" srcId="{E88C2AB4-9600-4BC2-BD34-759F9A270AF6}" destId="{1656A82B-589C-43BD-B87B-B468942443E7}" srcOrd="0" destOrd="0" presId="urn:microsoft.com/office/officeart/2005/8/layout/vList2"/>
    <dgm:cxn modelId="{8D3329CE-5EE5-4507-BB0C-DC4139D98CE0}" type="presOf" srcId="{A9FD4B7A-809B-4E9F-9DFB-4030B388042B}" destId="{4D15D7DE-341B-4A5E-BE1B-335D452AE4E1}" srcOrd="0" destOrd="0" presId="urn:microsoft.com/office/officeart/2005/8/layout/vList2"/>
    <dgm:cxn modelId="{F31E2B7D-30B2-4A22-9E0A-A0C377D05C52}" type="presOf" srcId="{A476F765-B84E-40DD-A51F-81C4922C5B4A}" destId="{D047B8FF-011E-4A4F-A028-288085E365F3}" srcOrd="0" destOrd="0" presId="urn:microsoft.com/office/officeart/2005/8/layout/vList2"/>
    <dgm:cxn modelId="{FC59F646-7097-46C1-A9D9-32B14C58D65B}" type="presOf" srcId="{384D750D-8073-4A32-BF01-D8DD844F176E}" destId="{B57B1D70-2E7A-45CB-8975-1D33F1D1B950}" srcOrd="0" destOrd="0" presId="urn:microsoft.com/office/officeart/2005/8/layout/vList2"/>
    <dgm:cxn modelId="{D5A21763-97F1-414A-B6B7-A3925D63C17F}" srcId="{A9FD4B7A-809B-4E9F-9DFB-4030B388042B}" destId="{384D750D-8073-4A32-BF01-D8DD844F176E}" srcOrd="1" destOrd="0" parTransId="{C3337D64-F655-4A01-A09C-C7D806607647}" sibTransId="{45EE2767-306E-4F2F-94B3-0C8B81382731}"/>
    <dgm:cxn modelId="{51293798-9850-40A7-B8BB-522A3ED830B1}" type="presOf" srcId="{D15217CD-87B8-440F-A005-71CDD294A52F}" destId="{54AEF777-C3A0-4305-B3B1-C8813C15B1AA}" srcOrd="0" destOrd="0" presId="urn:microsoft.com/office/officeart/2005/8/layout/vList2"/>
    <dgm:cxn modelId="{6E3A73E6-C360-4B38-B3C8-DB4CEDF2D5E3}" srcId="{A9FD4B7A-809B-4E9F-9DFB-4030B388042B}" destId="{EA07F908-75BE-4521-8745-7D2097D2A954}" srcOrd="0" destOrd="0" parTransId="{04041AE1-EDD0-4F6B-891E-E20415D3CE7D}" sibTransId="{37403C5E-31DC-46D9-9581-19764BBE0A95}"/>
    <dgm:cxn modelId="{661E4776-554D-4E5F-A082-036A1DA15EC5}" type="presParOf" srcId="{4D15D7DE-341B-4A5E-BE1B-335D452AE4E1}" destId="{9528EE69-582E-418E-83ED-D5A3F309D4FE}" srcOrd="0" destOrd="0" presId="urn:microsoft.com/office/officeart/2005/8/layout/vList2"/>
    <dgm:cxn modelId="{8EE37AC4-EC5C-4B48-B468-74114B1F67DC}" type="presParOf" srcId="{4D15D7DE-341B-4A5E-BE1B-335D452AE4E1}" destId="{CC27F2EB-9B49-4602-8330-396394E0BDFB}" srcOrd="1" destOrd="0" presId="urn:microsoft.com/office/officeart/2005/8/layout/vList2"/>
    <dgm:cxn modelId="{0E68188B-5EBE-4E80-89A5-21C2E3F5DD00}" type="presParOf" srcId="{4D15D7DE-341B-4A5E-BE1B-335D452AE4E1}" destId="{B57B1D70-2E7A-45CB-8975-1D33F1D1B950}" srcOrd="2" destOrd="0" presId="urn:microsoft.com/office/officeart/2005/8/layout/vList2"/>
    <dgm:cxn modelId="{FA59472A-ADB3-43BE-A389-C99FE8F53FC8}" type="presParOf" srcId="{4D15D7DE-341B-4A5E-BE1B-335D452AE4E1}" destId="{24FCAF22-018D-4233-B8A6-A46080086354}" srcOrd="3" destOrd="0" presId="urn:microsoft.com/office/officeart/2005/8/layout/vList2"/>
    <dgm:cxn modelId="{EA58CAA1-4A92-4235-AC88-F6B54F02D692}" type="presParOf" srcId="{4D15D7DE-341B-4A5E-BE1B-335D452AE4E1}" destId="{54AEF777-C3A0-4305-B3B1-C8813C15B1AA}" srcOrd="4" destOrd="0" presId="urn:microsoft.com/office/officeart/2005/8/layout/vList2"/>
    <dgm:cxn modelId="{4ED23512-2F6C-45E5-BC3C-F094FB62D221}" type="presParOf" srcId="{4D15D7DE-341B-4A5E-BE1B-335D452AE4E1}" destId="{3352B0BE-C731-462D-9E37-DA254026BF1C}" srcOrd="5" destOrd="0" presId="urn:microsoft.com/office/officeart/2005/8/layout/vList2"/>
    <dgm:cxn modelId="{10D933E6-35E5-4C1F-AD5C-3434CBB9D90B}" type="presParOf" srcId="{4D15D7DE-341B-4A5E-BE1B-335D452AE4E1}" destId="{D047B8FF-011E-4A4F-A028-288085E365F3}" srcOrd="6" destOrd="0" presId="urn:microsoft.com/office/officeart/2005/8/layout/vList2"/>
    <dgm:cxn modelId="{ED6F0248-7880-4905-ACE8-D46B205571BE}" type="presParOf" srcId="{4D15D7DE-341B-4A5E-BE1B-335D452AE4E1}" destId="{7C0CA708-2A8B-4F57-841E-D49FE96BED22}" srcOrd="7" destOrd="0" presId="urn:microsoft.com/office/officeart/2005/8/layout/vList2"/>
    <dgm:cxn modelId="{83CF7039-0100-4C7C-9C01-A8B5598114B6}" type="presParOf" srcId="{4D15D7DE-341B-4A5E-BE1B-335D452AE4E1}" destId="{1656A82B-589C-43BD-B87B-B468942443E7}" srcOrd="8" destOrd="0" presId="urn:microsoft.com/office/officeart/2005/8/layout/vList2"/>
    <dgm:cxn modelId="{EECBB429-EE23-4E01-BB50-133BA55B7E47}" type="presParOf" srcId="{4D15D7DE-341B-4A5E-BE1B-335D452AE4E1}" destId="{9C63FE98-BB5D-4CD1-90A6-D834CE6DFE0F}" srcOrd="9" destOrd="0" presId="urn:microsoft.com/office/officeart/2005/8/layout/vList2"/>
    <dgm:cxn modelId="{0276263E-D2A2-4502-940E-7D848D5DDF8F}" type="presParOf" srcId="{4D15D7DE-341B-4A5E-BE1B-335D452AE4E1}" destId="{99FDFC3A-25F4-48EE-A927-D2E0D05EBE0F}" srcOrd="10" destOrd="0" presId="urn:microsoft.com/office/officeart/2005/8/layout/vList2"/>
    <dgm:cxn modelId="{12060345-DAE3-45F3-BCFF-040CCB953110}" type="presParOf" srcId="{4D15D7DE-341B-4A5E-BE1B-335D452AE4E1}" destId="{A68B8678-E53D-453F-9FEB-49F7EE5C8D7A}" srcOrd="11" destOrd="0" presId="urn:microsoft.com/office/officeart/2005/8/layout/vList2"/>
    <dgm:cxn modelId="{F4611D85-F0D8-4E1B-BDE8-A6726CE7B912}" type="presParOf" srcId="{4D15D7DE-341B-4A5E-BE1B-335D452AE4E1}" destId="{9E39CB1D-CAC7-4A99-ADA2-15AAAD59E7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3FB1BF-99C9-4CB8-A93F-D2176E00F9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A3E63B-579E-4B13-AEB1-991AD76A47F7}">
      <dgm:prSet/>
      <dgm:spPr/>
      <dgm:t>
        <a:bodyPr/>
        <a:lstStyle/>
        <a:p>
          <a:pPr rtl="0"/>
          <a:r>
            <a:rPr lang="en-GB" smtClean="0"/>
            <a:t>↑ t</a:t>
          </a:r>
          <a:r>
            <a:rPr lang="en-GB" baseline="-25000" smtClean="0"/>
            <a:t>½</a:t>
          </a:r>
          <a:r>
            <a:rPr lang="en-GB" smtClean="0"/>
            <a:t> and ↓ renal clearance.</a:t>
          </a:r>
          <a:endParaRPr lang="en-IN"/>
        </a:p>
      </dgm:t>
    </dgm:pt>
    <dgm:pt modelId="{2D057618-A3D6-4E8E-A5E8-0B1E62D1EEA3}" type="parTrans" cxnId="{9D21F492-4EB5-4540-B579-625D8866C2EC}">
      <dgm:prSet/>
      <dgm:spPr/>
      <dgm:t>
        <a:bodyPr/>
        <a:lstStyle/>
        <a:p>
          <a:endParaRPr lang="en-IN"/>
        </a:p>
      </dgm:t>
    </dgm:pt>
    <dgm:pt modelId="{B728CD53-AAD3-4437-935E-133A0686ACA7}" type="sibTrans" cxnId="{9D21F492-4EB5-4540-B579-625D8866C2EC}">
      <dgm:prSet/>
      <dgm:spPr/>
      <dgm:t>
        <a:bodyPr/>
        <a:lstStyle/>
        <a:p>
          <a:endParaRPr lang="en-IN"/>
        </a:p>
      </dgm:t>
    </dgm:pt>
    <dgm:pt modelId="{AE73DDD2-1393-45F7-BA8A-D395E6D9A183}">
      <dgm:prSet/>
      <dgm:spPr/>
      <dgm:t>
        <a:bodyPr/>
        <a:lstStyle/>
        <a:p>
          <a:r>
            <a:rPr lang="en-GB" dirty="0" smtClean="0"/>
            <a:t>Altered volume of distribution (</a:t>
          </a:r>
          <a:r>
            <a:rPr lang="en-GB" dirty="0" err="1" smtClean="0"/>
            <a:t>Vd</a:t>
          </a:r>
          <a:r>
            <a:rPr lang="en-GB" dirty="0" smtClean="0"/>
            <a:t>) due to fluid overload, hypoalbuminemia.</a:t>
          </a:r>
          <a:endParaRPr lang="en-GB" dirty="0"/>
        </a:p>
      </dgm:t>
    </dgm:pt>
    <dgm:pt modelId="{F265DC48-442A-4513-BC3B-6EB1C8A8F459}" type="parTrans" cxnId="{3B8F70D9-CC86-44F9-AED7-85F8FBE5A51B}">
      <dgm:prSet/>
      <dgm:spPr/>
      <dgm:t>
        <a:bodyPr/>
        <a:lstStyle/>
        <a:p>
          <a:endParaRPr lang="en-IN"/>
        </a:p>
      </dgm:t>
    </dgm:pt>
    <dgm:pt modelId="{9D79B684-9E63-45FC-BF82-1AE5B0A95E41}" type="sibTrans" cxnId="{3B8F70D9-CC86-44F9-AED7-85F8FBE5A51B}">
      <dgm:prSet/>
      <dgm:spPr/>
      <dgm:t>
        <a:bodyPr/>
        <a:lstStyle/>
        <a:p>
          <a:endParaRPr lang="en-IN"/>
        </a:p>
      </dgm:t>
    </dgm:pt>
    <dgm:pt modelId="{D3C19B16-C63E-4BD3-A607-1F6F28E5632C}">
      <dgm:prSet/>
      <dgm:spPr/>
      <dgm:t>
        <a:bodyPr/>
        <a:lstStyle/>
        <a:p>
          <a:r>
            <a:rPr lang="en-GB" dirty="0" smtClean="0"/>
            <a:t>↑ free (unbound) drug due to decreased protein binding in uraemia.</a:t>
          </a:r>
          <a:endParaRPr lang="en-GB" dirty="0"/>
        </a:p>
      </dgm:t>
    </dgm:pt>
    <dgm:pt modelId="{D2FCDE92-93F9-43E8-9BB4-C6B72A882FD4}" type="parTrans" cxnId="{D9546CFE-2D2D-4080-958B-C76CDBA90B92}">
      <dgm:prSet/>
      <dgm:spPr/>
      <dgm:t>
        <a:bodyPr/>
        <a:lstStyle/>
        <a:p>
          <a:endParaRPr lang="en-IN"/>
        </a:p>
      </dgm:t>
    </dgm:pt>
    <dgm:pt modelId="{0FD81227-B46A-4EFE-9C75-8841F6332E6D}" type="sibTrans" cxnId="{D9546CFE-2D2D-4080-958B-C76CDBA90B92}">
      <dgm:prSet/>
      <dgm:spPr/>
      <dgm:t>
        <a:bodyPr/>
        <a:lstStyle/>
        <a:p>
          <a:endParaRPr lang="en-IN"/>
        </a:p>
      </dgm:t>
    </dgm:pt>
    <dgm:pt modelId="{897DF317-6857-47B3-BCBE-81050137DA22}" type="pres">
      <dgm:prSet presAssocID="{733FB1BF-99C9-4CB8-A93F-D2176E00F908}" presName="linear" presStyleCnt="0">
        <dgm:presLayoutVars>
          <dgm:animLvl val="lvl"/>
          <dgm:resizeHandles val="exact"/>
        </dgm:presLayoutVars>
      </dgm:prSet>
      <dgm:spPr/>
    </dgm:pt>
    <dgm:pt modelId="{5C583F25-E666-4DF3-BFE4-D0A63AC5E7C4}" type="pres">
      <dgm:prSet presAssocID="{E3A3E63B-579E-4B13-AEB1-991AD76A47F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531E7A-0BB0-4F36-AAFC-3C42A5DDB499}" type="pres">
      <dgm:prSet presAssocID="{B728CD53-AAD3-4437-935E-133A0686ACA7}" presName="spacer" presStyleCnt="0"/>
      <dgm:spPr/>
    </dgm:pt>
    <dgm:pt modelId="{94F3F8E1-9486-48F3-865B-8EC0726AF584}" type="pres">
      <dgm:prSet presAssocID="{AE73DDD2-1393-45F7-BA8A-D395E6D9A1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4D6A8F-4565-40D2-B96E-409D47D19C91}" type="pres">
      <dgm:prSet presAssocID="{9D79B684-9E63-45FC-BF82-1AE5B0A95E41}" presName="spacer" presStyleCnt="0"/>
      <dgm:spPr/>
    </dgm:pt>
    <dgm:pt modelId="{489D2CE7-6310-41D9-A8FD-98026CED36F2}" type="pres">
      <dgm:prSet presAssocID="{D3C19B16-C63E-4BD3-A607-1F6F28E563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3322FD-ED64-429F-B4D3-CE54D6D196BC}" type="presOf" srcId="{E3A3E63B-579E-4B13-AEB1-991AD76A47F7}" destId="{5C583F25-E666-4DF3-BFE4-D0A63AC5E7C4}" srcOrd="0" destOrd="0" presId="urn:microsoft.com/office/officeart/2005/8/layout/vList2"/>
    <dgm:cxn modelId="{D9546CFE-2D2D-4080-958B-C76CDBA90B92}" srcId="{733FB1BF-99C9-4CB8-A93F-D2176E00F908}" destId="{D3C19B16-C63E-4BD3-A607-1F6F28E5632C}" srcOrd="2" destOrd="0" parTransId="{D2FCDE92-93F9-43E8-9BB4-C6B72A882FD4}" sibTransId="{0FD81227-B46A-4EFE-9C75-8841F6332E6D}"/>
    <dgm:cxn modelId="{9D21F492-4EB5-4540-B579-625D8866C2EC}" srcId="{733FB1BF-99C9-4CB8-A93F-D2176E00F908}" destId="{E3A3E63B-579E-4B13-AEB1-991AD76A47F7}" srcOrd="0" destOrd="0" parTransId="{2D057618-A3D6-4E8E-A5E8-0B1E62D1EEA3}" sibTransId="{B728CD53-AAD3-4437-935E-133A0686ACA7}"/>
    <dgm:cxn modelId="{3B8F70D9-CC86-44F9-AED7-85F8FBE5A51B}" srcId="{733FB1BF-99C9-4CB8-A93F-D2176E00F908}" destId="{AE73DDD2-1393-45F7-BA8A-D395E6D9A183}" srcOrd="1" destOrd="0" parTransId="{F265DC48-442A-4513-BC3B-6EB1C8A8F459}" sibTransId="{9D79B684-9E63-45FC-BF82-1AE5B0A95E41}"/>
    <dgm:cxn modelId="{2D376279-4AD5-4CF6-8597-1A9D6244654C}" type="presOf" srcId="{AE73DDD2-1393-45F7-BA8A-D395E6D9A183}" destId="{94F3F8E1-9486-48F3-865B-8EC0726AF584}" srcOrd="0" destOrd="0" presId="urn:microsoft.com/office/officeart/2005/8/layout/vList2"/>
    <dgm:cxn modelId="{E0CC3661-0D0B-4DE0-AE80-0DC00D43B0F7}" type="presOf" srcId="{D3C19B16-C63E-4BD3-A607-1F6F28E5632C}" destId="{489D2CE7-6310-41D9-A8FD-98026CED36F2}" srcOrd="0" destOrd="0" presId="urn:microsoft.com/office/officeart/2005/8/layout/vList2"/>
    <dgm:cxn modelId="{755BAB36-B15A-410E-9EF0-684C092D16EA}" type="presOf" srcId="{733FB1BF-99C9-4CB8-A93F-D2176E00F908}" destId="{897DF317-6857-47B3-BCBE-81050137DA22}" srcOrd="0" destOrd="0" presId="urn:microsoft.com/office/officeart/2005/8/layout/vList2"/>
    <dgm:cxn modelId="{6779545C-27C4-4FDB-BD81-65C4738AC6CB}" type="presParOf" srcId="{897DF317-6857-47B3-BCBE-81050137DA22}" destId="{5C583F25-E666-4DF3-BFE4-D0A63AC5E7C4}" srcOrd="0" destOrd="0" presId="urn:microsoft.com/office/officeart/2005/8/layout/vList2"/>
    <dgm:cxn modelId="{17F2FBA7-7405-40DD-958E-7A5599DB9309}" type="presParOf" srcId="{897DF317-6857-47B3-BCBE-81050137DA22}" destId="{50531E7A-0BB0-4F36-AAFC-3C42A5DDB499}" srcOrd="1" destOrd="0" presId="urn:microsoft.com/office/officeart/2005/8/layout/vList2"/>
    <dgm:cxn modelId="{43E7A089-4763-4727-B501-3FAFEA82F281}" type="presParOf" srcId="{897DF317-6857-47B3-BCBE-81050137DA22}" destId="{94F3F8E1-9486-48F3-865B-8EC0726AF584}" srcOrd="2" destOrd="0" presId="urn:microsoft.com/office/officeart/2005/8/layout/vList2"/>
    <dgm:cxn modelId="{7A2FAB7E-543A-43CF-A179-0393DF60CE2E}" type="presParOf" srcId="{897DF317-6857-47B3-BCBE-81050137DA22}" destId="{354D6A8F-4565-40D2-B96E-409D47D19C91}" srcOrd="3" destOrd="0" presId="urn:microsoft.com/office/officeart/2005/8/layout/vList2"/>
    <dgm:cxn modelId="{E0CFE137-CB72-498E-A773-58B273DD75FC}" type="presParOf" srcId="{897DF317-6857-47B3-BCBE-81050137DA22}" destId="{489D2CE7-6310-41D9-A8FD-98026CED36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FD4B7A-809B-4E9F-9DFB-4030B38804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5FB6AD-6A2B-4AAB-810E-BB4BF1694728}">
      <dgm:prSet custT="1"/>
      <dgm:spPr/>
      <dgm:t>
        <a:bodyPr/>
        <a:lstStyle/>
        <a:p>
          <a:r>
            <a:rPr lang="en-IN" sz="2000" smtClean="0"/>
            <a:t>↑ Bioavailability of high-extraction drugs (e.g., propranolol, verapamil).</a:t>
          </a:r>
          <a:endParaRPr lang="en-IN" sz="2000" dirty="0"/>
        </a:p>
      </dgm:t>
    </dgm:pt>
    <dgm:pt modelId="{27BD60E3-EBFA-49D4-82FE-97E11995F53F}" type="parTrans" cxnId="{85B06814-3117-4863-A6E8-614A85124DCC}">
      <dgm:prSet/>
      <dgm:spPr/>
      <dgm:t>
        <a:bodyPr/>
        <a:lstStyle/>
        <a:p>
          <a:endParaRPr lang="en-IN"/>
        </a:p>
      </dgm:t>
    </dgm:pt>
    <dgm:pt modelId="{7A42A338-1874-4C80-AFDD-779492668CC7}" type="sibTrans" cxnId="{85B06814-3117-4863-A6E8-614A85124DCC}">
      <dgm:prSet/>
      <dgm:spPr/>
      <dgm:t>
        <a:bodyPr/>
        <a:lstStyle/>
        <a:p>
          <a:endParaRPr lang="en-IN"/>
        </a:p>
      </dgm:t>
    </dgm:pt>
    <dgm:pt modelId="{B838EA86-084B-40A6-8E20-79666FDDD36D}">
      <dgm:prSet custT="1"/>
      <dgm:spPr/>
      <dgm:t>
        <a:bodyPr/>
        <a:lstStyle/>
        <a:p>
          <a:r>
            <a:rPr lang="en-IN" sz="2000" dirty="0" smtClean="0"/>
            <a:t>↑ t</a:t>
          </a:r>
          <a:r>
            <a:rPr lang="en-IN" sz="2000" baseline="-25000" dirty="0" smtClean="0"/>
            <a:t>½</a:t>
          </a:r>
          <a:r>
            <a:rPr lang="en-IN" sz="2000" dirty="0" smtClean="0"/>
            <a:t> due to impaired clearance.</a:t>
          </a:r>
          <a:endParaRPr lang="en-IN" sz="2000" dirty="0"/>
        </a:p>
      </dgm:t>
    </dgm:pt>
    <dgm:pt modelId="{0DA12884-C5DE-4081-A01C-0FA002AEFFDD}" type="parTrans" cxnId="{CEDEF13B-462C-4D8C-8F4F-4E33A60301FF}">
      <dgm:prSet/>
      <dgm:spPr/>
      <dgm:t>
        <a:bodyPr/>
        <a:lstStyle/>
        <a:p>
          <a:endParaRPr lang="en-IN"/>
        </a:p>
      </dgm:t>
    </dgm:pt>
    <dgm:pt modelId="{2AEE6703-8393-4AC0-850F-E8AC1C76C7BD}" type="sibTrans" cxnId="{CEDEF13B-462C-4D8C-8F4F-4E33A60301FF}">
      <dgm:prSet/>
      <dgm:spPr/>
      <dgm:t>
        <a:bodyPr/>
        <a:lstStyle/>
        <a:p>
          <a:endParaRPr lang="en-IN"/>
        </a:p>
      </dgm:t>
    </dgm:pt>
    <dgm:pt modelId="{C88EE68D-AA94-42C0-8513-0C89591349DA}">
      <dgm:prSet custT="1"/>
      <dgm:spPr/>
      <dgm:t>
        <a:bodyPr/>
        <a:lstStyle/>
        <a:p>
          <a:r>
            <a:rPr lang="en-IN" sz="2000" dirty="0" smtClean="0"/>
            <a:t>↓ Protein binding due to hypoalbuminemia → ↑ free drug concentration.</a:t>
          </a:r>
          <a:endParaRPr lang="en-IN" sz="2000" dirty="0"/>
        </a:p>
      </dgm:t>
    </dgm:pt>
    <dgm:pt modelId="{381F2830-88C6-4569-A6DC-1A202B4EEC1E}" type="parTrans" cxnId="{D2D0E054-B652-4C06-9243-D8BBCC5BCEE5}">
      <dgm:prSet/>
      <dgm:spPr/>
      <dgm:t>
        <a:bodyPr/>
        <a:lstStyle/>
        <a:p>
          <a:endParaRPr lang="en-IN"/>
        </a:p>
      </dgm:t>
    </dgm:pt>
    <dgm:pt modelId="{979F9771-F464-42A9-828B-CED96C1632BA}" type="sibTrans" cxnId="{D2D0E054-B652-4C06-9243-D8BBCC5BCEE5}">
      <dgm:prSet/>
      <dgm:spPr/>
      <dgm:t>
        <a:bodyPr/>
        <a:lstStyle/>
        <a:p>
          <a:endParaRPr lang="en-IN"/>
        </a:p>
      </dgm:t>
    </dgm:pt>
    <dgm:pt modelId="{072C5DF4-BE37-4B7E-98F4-4D88E1BCC6BA}">
      <dgm:prSet custT="1"/>
      <dgm:spPr/>
      <dgm:t>
        <a:bodyPr/>
        <a:lstStyle/>
        <a:p>
          <a:r>
            <a:rPr lang="en-IN" sz="2000" dirty="0" smtClean="0"/>
            <a:t>Altered expression of hepatic transporters (e.g., OATP, BCRP).</a:t>
          </a:r>
          <a:endParaRPr lang="en-IN" sz="2000" dirty="0"/>
        </a:p>
      </dgm:t>
    </dgm:pt>
    <dgm:pt modelId="{3963DFDB-A315-4FAB-8E06-41DDF6F41E70}" type="parTrans" cxnId="{9C4017F8-5D79-465B-9E2E-088571457930}">
      <dgm:prSet/>
      <dgm:spPr/>
      <dgm:t>
        <a:bodyPr/>
        <a:lstStyle/>
        <a:p>
          <a:endParaRPr lang="en-IN"/>
        </a:p>
      </dgm:t>
    </dgm:pt>
    <dgm:pt modelId="{A54FA3AA-4B34-43BE-89B1-4D47461BF2F0}" type="sibTrans" cxnId="{9C4017F8-5D79-465B-9E2E-088571457930}">
      <dgm:prSet/>
      <dgm:spPr/>
      <dgm:t>
        <a:bodyPr/>
        <a:lstStyle/>
        <a:p>
          <a:endParaRPr lang="en-IN"/>
        </a:p>
      </dgm:t>
    </dgm:pt>
    <dgm:pt modelId="{4D15D7DE-341B-4A5E-BE1B-335D452AE4E1}" type="pres">
      <dgm:prSet presAssocID="{A9FD4B7A-809B-4E9F-9DFB-4030B388042B}" presName="linear" presStyleCnt="0">
        <dgm:presLayoutVars>
          <dgm:animLvl val="lvl"/>
          <dgm:resizeHandles val="exact"/>
        </dgm:presLayoutVars>
      </dgm:prSet>
      <dgm:spPr/>
    </dgm:pt>
    <dgm:pt modelId="{E592A43F-F2A0-4AAD-955A-6B3943E959C9}" type="pres">
      <dgm:prSet presAssocID="{B95FB6AD-6A2B-4AAB-810E-BB4BF1694728}" presName="parentText" presStyleLbl="node1" presStyleIdx="0" presStyleCnt="4" custScaleY="104698">
        <dgm:presLayoutVars>
          <dgm:chMax val="0"/>
          <dgm:bulletEnabled val="1"/>
        </dgm:presLayoutVars>
      </dgm:prSet>
      <dgm:spPr/>
    </dgm:pt>
    <dgm:pt modelId="{4AEF44BA-CF17-481C-9F18-978BB23A2CB3}" type="pres">
      <dgm:prSet presAssocID="{7A42A338-1874-4C80-AFDD-779492668CC7}" presName="spacer" presStyleCnt="0"/>
      <dgm:spPr/>
    </dgm:pt>
    <dgm:pt modelId="{16A1FB3B-CFAD-43F5-BCF4-572666EF3597}" type="pres">
      <dgm:prSet presAssocID="{B838EA86-084B-40A6-8E20-79666FDDD36D}" presName="parentText" presStyleLbl="node1" presStyleIdx="1" presStyleCnt="4" custScaleY="104698">
        <dgm:presLayoutVars>
          <dgm:chMax val="0"/>
          <dgm:bulletEnabled val="1"/>
        </dgm:presLayoutVars>
      </dgm:prSet>
      <dgm:spPr/>
    </dgm:pt>
    <dgm:pt modelId="{418EEE3A-89AE-4E03-B04E-84999A164122}" type="pres">
      <dgm:prSet presAssocID="{2AEE6703-8393-4AC0-850F-E8AC1C76C7BD}" presName="spacer" presStyleCnt="0"/>
      <dgm:spPr/>
    </dgm:pt>
    <dgm:pt modelId="{39DA8BD4-DD4A-4C46-AE3C-946269F97ECD}" type="pres">
      <dgm:prSet presAssocID="{C88EE68D-AA94-42C0-8513-0C89591349DA}" presName="parentText" presStyleLbl="node1" presStyleIdx="2" presStyleCnt="4" custScaleY="104698">
        <dgm:presLayoutVars>
          <dgm:chMax val="0"/>
          <dgm:bulletEnabled val="1"/>
        </dgm:presLayoutVars>
      </dgm:prSet>
      <dgm:spPr/>
    </dgm:pt>
    <dgm:pt modelId="{56AF2B7A-D597-40C3-B4D1-D2089866C0CD}" type="pres">
      <dgm:prSet presAssocID="{979F9771-F464-42A9-828B-CED96C1632BA}" presName="spacer" presStyleCnt="0"/>
      <dgm:spPr/>
    </dgm:pt>
    <dgm:pt modelId="{3288C270-9C65-427A-AE94-E76A092EE797}" type="pres">
      <dgm:prSet presAssocID="{072C5DF4-BE37-4B7E-98F4-4D88E1BCC6BA}" presName="parentText" presStyleLbl="node1" presStyleIdx="3" presStyleCnt="4" custScaleY="104698">
        <dgm:presLayoutVars>
          <dgm:chMax val="0"/>
          <dgm:bulletEnabled val="1"/>
        </dgm:presLayoutVars>
      </dgm:prSet>
      <dgm:spPr/>
    </dgm:pt>
  </dgm:ptLst>
  <dgm:cxnLst>
    <dgm:cxn modelId="{D2D0E054-B652-4C06-9243-D8BBCC5BCEE5}" srcId="{A9FD4B7A-809B-4E9F-9DFB-4030B388042B}" destId="{C88EE68D-AA94-42C0-8513-0C89591349DA}" srcOrd="2" destOrd="0" parTransId="{381F2830-88C6-4569-A6DC-1A202B4EEC1E}" sibTransId="{979F9771-F464-42A9-828B-CED96C1632BA}"/>
    <dgm:cxn modelId="{80AD5B73-CB95-48F8-85FB-082250300EC8}" type="presOf" srcId="{B95FB6AD-6A2B-4AAB-810E-BB4BF1694728}" destId="{E592A43F-F2A0-4AAD-955A-6B3943E959C9}" srcOrd="0" destOrd="0" presId="urn:microsoft.com/office/officeart/2005/8/layout/vList2"/>
    <dgm:cxn modelId="{C5AF5E26-8C3D-4379-9D56-00B8E1B7AD2B}" type="presOf" srcId="{B838EA86-084B-40A6-8E20-79666FDDD36D}" destId="{16A1FB3B-CFAD-43F5-BCF4-572666EF3597}" srcOrd="0" destOrd="0" presId="urn:microsoft.com/office/officeart/2005/8/layout/vList2"/>
    <dgm:cxn modelId="{85B06814-3117-4863-A6E8-614A85124DCC}" srcId="{A9FD4B7A-809B-4E9F-9DFB-4030B388042B}" destId="{B95FB6AD-6A2B-4AAB-810E-BB4BF1694728}" srcOrd="0" destOrd="0" parTransId="{27BD60E3-EBFA-49D4-82FE-97E11995F53F}" sibTransId="{7A42A338-1874-4C80-AFDD-779492668CC7}"/>
    <dgm:cxn modelId="{9C4017F8-5D79-465B-9E2E-088571457930}" srcId="{A9FD4B7A-809B-4E9F-9DFB-4030B388042B}" destId="{072C5DF4-BE37-4B7E-98F4-4D88E1BCC6BA}" srcOrd="3" destOrd="0" parTransId="{3963DFDB-A315-4FAB-8E06-41DDF6F41E70}" sibTransId="{A54FA3AA-4B34-43BE-89B1-4D47461BF2F0}"/>
    <dgm:cxn modelId="{D422809B-BABD-48BC-AD15-E1126B2784F0}" type="presOf" srcId="{C88EE68D-AA94-42C0-8513-0C89591349DA}" destId="{39DA8BD4-DD4A-4C46-AE3C-946269F97ECD}" srcOrd="0" destOrd="0" presId="urn:microsoft.com/office/officeart/2005/8/layout/vList2"/>
    <dgm:cxn modelId="{CEDEF13B-462C-4D8C-8F4F-4E33A60301FF}" srcId="{A9FD4B7A-809B-4E9F-9DFB-4030B388042B}" destId="{B838EA86-084B-40A6-8E20-79666FDDD36D}" srcOrd="1" destOrd="0" parTransId="{0DA12884-C5DE-4081-A01C-0FA002AEFFDD}" sibTransId="{2AEE6703-8393-4AC0-850F-E8AC1C76C7BD}"/>
    <dgm:cxn modelId="{F3D587D4-B1D8-4224-AA78-D8200B04166D}" type="presOf" srcId="{072C5DF4-BE37-4B7E-98F4-4D88E1BCC6BA}" destId="{3288C270-9C65-427A-AE94-E76A092EE797}" srcOrd="0" destOrd="0" presId="urn:microsoft.com/office/officeart/2005/8/layout/vList2"/>
    <dgm:cxn modelId="{E2CA0862-C11F-49D5-98EB-4B8C16FD1239}" type="presOf" srcId="{A9FD4B7A-809B-4E9F-9DFB-4030B388042B}" destId="{4D15D7DE-341B-4A5E-BE1B-335D452AE4E1}" srcOrd="0" destOrd="0" presId="urn:microsoft.com/office/officeart/2005/8/layout/vList2"/>
    <dgm:cxn modelId="{BC2A87EE-1317-4105-8D1D-78C6FE4E1E0E}" type="presParOf" srcId="{4D15D7DE-341B-4A5E-BE1B-335D452AE4E1}" destId="{E592A43F-F2A0-4AAD-955A-6B3943E959C9}" srcOrd="0" destOrd="0" presId="urn:microsoft.com/office/officeart/2005/8/layout/vList2"/>
    <dgm:cxn modelId="{5EF5AD82-C117-404E-BAB1-336640F355EF}" type="presParOf" srcId="{4D15D7DE-341B-4A5E-BE1B-335D452AE4E1}" destId="{4AEF44BA-CF17-481C-9F18-978BB23A2CB3}" srcOrd="1" destOrd="0" presId="urn:microsoft.com/office/officeart/2005/8/layout/vList2"/>
    <dgm:cxn modelId="{14F9FC03-EAF5-4911-BF76-1A3707691580}" type="presParOf" srcId="{4D15D7DE-341B-4A5E-BE1B-335D452AE4E1}" destId="{16A1FB3B-CFAD-43F5-BCF4-572666EF3597}" srcOrd="2" destOrd="0" presId="urn:microsoft.com/office/officeart/2005/8/layout/vList2"/>
    <dgm:cxn modelId="{E16C3FF9-D45B-4135-9747-5572AB565F66}" type="presParOf" srcId="{4D15D7DE-341B-4A5E-BE1B-335D452AE4E1}" destId="{418EEE3A-89AE-4E03-B04E-84999A164122}" srcOrd="3" destOrd="0" presId="urn:microsoft.com/office/officeart/2005/8/layout/vList2"/>
    <dgm:cxn modelId="{51EC41DE-AC48-474D-9616-E0457D6EB0D0}" type="presParOf" srcId="{4D15D7DE-341B-4A5E-BE1B-335D452AE4E1}" destId="{39DA8BD4-DD4A-4C46-AE3C-946269F97ECD}" srcOrd="4" destOrd="0" presId="urn:microsoft.com/office/officeart/2005/8/layout/vList2"/>
    <dgm:cxn modelId="{EA041BBD-5628-40DA-B2A7-903A43617A67}" type="presParOf" srcId="{4D15D7DE-341B-4A5E-BE1B-335D452AE4E1}" destId="{56AF2B7A-D597-40C3-B4D1-D2089866C0CD}" srcOrd="5" destOrd="0" presId="urn:microsoft.com/office/officeart/2005/8/layout/vList2"/>
    <dgm:cxn modelId="{D1471C31-911F-467F-9B4A-3778155BA3A8}" type="presParOf" srcId="{4D15D7DE-341B-4A5E-BE1B-335D452AE4E1}" destId="{3288C270-9C65-427A-AE94-E76A092EE7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597C73-748B-496F-80D3-212A4A057A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36E96F-972F-400A-9DBC-36FDCAEA6153}">
      <dgm:prSet phldrT="[Text]"/>
      <dgm:spPr/>
      <dgm:t>
        <a:bodyPr/>
        <a:lstStyle/>
        <a:p>
          <a:r>
            <a:rPr lang="en-GB" dirty="0" smtClean="0"/>
            <a:t>Age</a:t>
          </a:r>
          <a:endParaRPr lang="en-IN" dirty="0"/>
        </a:p>
      </dgm:t>
    </dgm:pt>
    <dgm:pt modelId="{CF294766-9CC2-43F0-AE2E-5D992DD93488}" type="parTrans" cxnId="{E31204F2-FA8B-478A-8A8B-575F0683A17F}">
      <dgm:prSet/>
      <dgm:spPr/>
      <dgm:t>
        <a:bodyPr/>
        <a:lstStyle/>
        <a:p>
          <a:endParaRPr lang="en-IN"/>
        </a:p>
      </dgm:t>
    </dgm:pt>
    <dgm:pt modelId="{58850ED3-7A97-4492-9F0B-30A442FABE9D}" type="sibTrans" cxnId="{E31204F2-FA8B-478A-8A8B-575F0683A17F}">
      <dgm:prSet/>
      <dgm:spPr/>
      <dgm:t>
        <a:bodyPr/>
        <a:lstStyle/>
        <a:p>
          <a:endParaRPr lang="en-IN"/>
        </a:p>
      </dgm:t>
    </dgm:pt>
    <dgm:pt modelId="{76E29869-D10B-4B0C-A90A-90BAAAB8CF3B}">
      <dgm:prSet phldrT="[Text]"/>
      <dgm:spPr/>
      <dgm:t>
        <a:bodyPr/>
        <a:lstStyle/>
        <a:p>
          <a:r>
            <a:rPr lang="en-GB" dirty="0" smtClean="0"/>
            <a:t>Neonates – Immature hepatic/renal function → reduced clearance</a:t>
          </a:r>
          <a:endParaRPr lang="en-IN" dirty="0"/>
        </a:p>
      </dgm:t>
    </dgm:pt>
    <dgm:pt modelId="{E0571A64-615C-4E2A-BC96-7AFC4DA62DB8}" type="parTrans" cxnId="{519A53F8-C958-40D0-AC7D-D718E51B5C68}">
      <dgm:prSet/>
      <dgm:spPr/>
      <dgm:t>
        <a:bodyPr/>
        <a:lstStyle/>
        <a:p>
          <a:endParaRPr lang="en-IN"/>
        </a:p>
      </dgm:t>
    </dgm:pt>
    <dgm:pt modelId="{86213509-FD29-45E9-95CE-1529C7E3506F}" type="sibTrans" cxnId="{519A53F8-C958-40D0-AC7D-D718E51B5C68}">
      <dgm:prSet/>
      <dgm:spPr/>
      <dgm:t>
        <a:bodyPr/>
        <a:lstStyle/>
        <a:p>
          <a:endParaRPr lang="en-IN"/>
        </a:p>
      </dgm:t>
    </dgm:pt>
    <dgm:pt modelId="{76F279B1-522F-464B-AF0C-F7656C036B8D}">
      <dgm:prSet phldrT="[Text]"/>
      <dgm:spPr/>
      <dgm:t>
        <a:bodyPr/>
        <a:lstStyle/>
        <a:p>
          <a:r>
            <a:rPr lang="en-GB" dirty="0" smtClean="0"/>
            <a:t>Elderly - </a:t>
          </a:r>
          <a:r>
            <a:rPr lang="en-GB" dirty="0" smtClean="0">
              <a:latin typeface="Calibri" panose="020F0502020204030204" pitchFamily="34" charset="0"/>
              <a:cs typeface="Calibri" panose="020F0502020204030204" pitchFamily="34" charset="0"/>
            </a:rPr>
            <a:t>↓GFR, ↓ hepatic blood flow → drug accumulation</a:t>
          </a:r>
          <a:endParaRPr lang="en-IN" dirty="0"/>
        </a:p>
      </dgm:t>
    </dgm:pt>
    <dgm:pt modelId="{7739C157-AAE5-48D5-AB99-24F493E001ED}" type="parTrans" cxnId="{8C251992-EB0A-49FC-9ECE-FDBD61FED0FB}">
      <dgm:prSet/>
      <dgm:spPr/>
      <dgm:t>
        <a:bodyPr/>
        <a:lstStyle/>
        <a:p>
          <a:endParaRPr lang="en-IN"/>
        </a:p>
      </dgm:t>
    </dgm:pt>
    <dgm:pt modelId="{8BA6F1F2-3B04-442C-BA8A-32ABB99359F0}" type="sibTrans" cxnId="{8C251992-EB0A-49FC-9ECE-FDBD61FED0FB}">
      <dgm:prSet/>
      <dgm:spPr/>
      <dgm:t>
        <a:bodyPr/>
        <a:lstStyle/>
        <a:p>
          <a:endParaRPr lang="en-IN"/>
        </a:p>
      </dgm:t>
    </dgm:pt>
    <dgm:pt modelId="{C50642D6-90F4-4111-BFC8-E7DC7D2BBD60}">
      <dgm:prSet phldrT="[Text]"/>
      <dgm:spPr/>
      <dgm:t>
        <a:bodyPr/>
        <a:lstStyle/>
        <a:p>
          <a:r>
            <a:rPr lang="en-GB" dirty="0" smtClean="0"/>
            <a:t>Pregnancy</a:t>
          </a:r>
          <a:endParaRPr lang="en-IN" dirty="0"/>
        </a:p>
      </dgm:t>
    </dgm:pt>
    <dgm:pt modelId="{232A810F-7056-4473-9236-0459E7D2382B}" type="parTrans" cxnId="{0329E193-D653-4E3A-9B09-9BB11D5C07CF}">
      <dgm:prSet/>
      <dgm:spPr/>
      <dgm:t>
        <a:bodyPr/>
        <a:lstStyle/>
        <a:p>
          <a:endParaRPr lang="en-IN"/>
        </a:p>
      </dgm:t>
    </dgm:pt>
    <dgm:pt modelId="{BF37790E-7C30-4C5F-B817-15A5E80069DF}" type="sibTrans" cxnId="{0329E193-D653-4E3A-9B09-9BB11D5C07CF}">
      <dgm:prSet/>
      <dgm:spPr/>
      <dgm:t>
        <a:bodyPr/>
        <a:lstStyle/>
        <a:p>
          <a:endParaRPr lang="en-IN"/>
        </a:p>
      </dgm:t>
    </dgm:pt>
    <dgm:pt modelId="{33D630D0-8266-4555-8711-36FC9F0D9F5D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  <a:cs typeface="Calibri" panose="020F0502020204030204" pitchFamily="34" charset="0"/>
            </a:rPr>
            <a:t>↑ GFR → enhanced renal clearance</a:t>
          </a:r>
          <a:endParaRPr lang="en-IN" dirty="0"/>
        </a:p>
      </dgm:t>
    </dgm:pt>
    <dgm:pt modelId="{07E557B5-EEE3-4DF5-B251-94091AD2EBF2}" type="parTrans" cxnId="{3C0C6C09-F336-4E4A-A7EA-71C3C9D071F9}">
      <dgm:prSet/>
      <dgm:spPr/>
      <dgm:t>
        <a:bodyPr/>
        <a:lstStyle/>
        <a:p>
          <a:endParaRPr lang="en-IN"/>
        </a:p>
      </dgm:t>
    </dgm:pt>
    <dgm:pt modelId="{30128E5F-74A0-4F6D-BC47-62B60343334A}" type="sibTrans" cxnId="{3C0C6C09-F336-4E4A-A7EA-71C3C9D071F9}">
      <dgm:prSet/>
      <dgm:spPr/>
      <dgm:t>
        <a:bodyPr/>
        <a:lstStyle/>
        <a:p>
          <a:endParaRPr lang="en-IN"/>
        </a:p>
      </dgm:t>
    </dgm:pt>
    <dgm:pt modelId="{AEE2766A-957E-4680-903E-7293FAFFD6C0}">
      <dgm:prSet phldrT="[Text]"/>
      <dgm:spPr/>
      <dgm:t>
        <a:bodyPr/>
        <a:lstStyle/>
        <a:p>
          <a:r>
            <a:rPr lang="en-GB" dirty="0" smtClean="0"/>
            <a:t>Altered transporter activity and plasma protein levels.</a:t>
          </a:r>
          <a:endParaRPr lang="en-IN" dirty="0"/>
        </a:p>
      </dgm:t>
    </dgm:pt>
    <dgm:pt modelId="{A49F62E3-0912-4230-9A64-B32D3B74632C}" type="parTrans" cxnId="{F44B303D-0000-450D-A1BD-A092E5997E9A}">
      <dgm:prSet/>
      <dgm:spPr/>
      <dgm:t>
        <a:bodyPr/>
        <a:lstStyle/>
        <a:p>
          <a:endParaRPr lang="en-IN"/>
        </a:p>
      </dgm:t>
    </dgm:pt>
    <dgm:pt modelId="{93CD5B1A-F92D-46F5-A059-C1AFC769D9C2}" type="sibTrans" cxnId="{F44B303D-0000-450D-A1BD-A092E5997E9A}">
      <dgm:prSet/>
      <dgm:spPr/>
      <dgm:t>
        <a:bodyPr/>
        <a:lstStyle/>
        <a:p>
          <a:endParaRPr lang="en-IN"/>
        </a:p>
      </dgm:t>
    </dgm:pt>
    <dgm:pt modelId="{06DC3AEA-0235-4B52-A44E-5DE6E024B589}">
      <dgm:prSet phldrT="[Text]"/>
      <dgm:spPr/>
      <dgm:t>
        <a:bodyPr/>
        <a:lstStyle/>
        <a:p>
          <a:r>
            <a:rPr lang="en-GB" dirty="0" smtClean="0"/>
            <a:t>Renal/Hepatic Impairment</a:t>
          </a:r>
          <a:endParaRPr lang="en-IN" dirty="0"/>
        </a:p>
      </dgm:t>
    </dgm:pt>
    <dgm:pt modelId="{8B59BD05-AF69-43C7-9308-FFB6C99EF720}" type="parTrans" cxnId="{F706176E-C449-41F1-87F2-215A72757EEC}">
      <dgm:prSet/>
      <dgm:spPr/>
      <dgm:t>
        <a:bodyPr/>
        <a:lstStyle/>
        <a:p>
          <a:endParaRPr lang="en-IN"/>
        </a:p>
      </dgm:t>
    </dgm:pt>
    <dgm:pt modelId="{2B9A4629-529A-4258-96F1-5CE2F85E5AD6}" type="sibTrans" cxnId="{F706176E-C449-41F1-87F2-215A72757EEC}">
      <dgm:prSet/>
      <dgm:spPr/>
      <dgm:t>
        <a:bodyPr/>
        <a:lstStyle/>
        <a:p>
          <a:endParaRPr lang="en-IN"/>
        </a:p>
      </dgm:t>
    </dgm:pt>
    <dgm:pt modelId="{9315047D-6742-4BB2-9033-3784AB3008C4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  <a:cs typeface="Calibri" panose="020F0502020204030204" pitchFamily="34" charset="0"/>
            </a:rPr>
            <a:t>↓ excretion → prolonged half life</a:t>
          </a:r>
          <a:endParaRPr lang="en-IN" dirty="0"/>
        </a:p>
      </dgm:t>
    </dgm:pt>
    <dgm:pt modelId="{FD26D750-F7C3-417C-9D34-E15CBE357A0A}" type="parTrans" cxnId="{DCFF9C33-682B-4570-9499-2C9BA901E800}">
      <dgm:prSet/>
      <dgm:spPr/>
      <dgm:t>
        <a:bodyPr/>
        <a:lstStyle/>
        <a:p>
          <a:endParaRPr lang="en-IN"/>
        </a:p>
      </dgm:t>
    </dgm:pt>
    <dgm:pt modelId="{08B70E8C-B88F-4A0E-B10B-68EF3A6CB40F}" type="sibTrans" cxnId="{DCFF9C33-682B-4570-9499-2C9BA901E800}">
      <dgm:prSet/>
      <dgm:spPr/>
      <dgm:t>
        <a:bodyPr/>
        <a:lstStyle/>
        <a:p>
          <a:endParaRPr lang="en-IN"/>
        </a:p>
      </dgm:t>
    </dgm:pt>
    <dgm:pt modelId="{C53CC6F4-A615-4F8E-97D4-9FE0FA8780A6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  <a:cs typeface="Calibri" panose="020F0502020204030204" pitchFamily="34" charset="0"/>
            </a:rPr>
            <a:t>↑ risk of toxicity from </a:t>
          </a:r>
          <a:r>
            <a:rPr lang="en-IN" dirty="0" err="1" smtClean="0">
              <a:latin typeface="Calibri" panose="020F0502020204030204" pitchFamily="34" charset="0"/>
              <a:cs typeface="Calibri" panose="020F0502020204030204" pitchFamily="34" charset="0"/>
            </a:rPr>
            <a:t>unmetabolized</a:t>
          </a:r>
          <a:r>
            <a:rPr lang="en-IN" dirty="0" smtClean="0">
              <a:latin typeface="Calibri" panose="020F0502020204030204" pitchFamily="34" charset="0"/>
              <a:cs typeface="Calibri" panose="020F0502020204030204" pitchFamily="34" charset="0"/>
            </a:rPr>
            <a:t> parent drug or active metabolites</a:t>
          </a:r>
          <a:endParaRPr lang="en-IN" dirty="0"/>
        </a:p>
      </dgm:t>
    </dgm:pt>
    <dgm:pt modelId="{CA68BFB1-8260-45A9-A3B7-FE9E1394B161}" type="parTrans" cxnId="{CA68C2EE-3756-47A5-8CF1-485D79924EA6}">
      <dgm:prSet/>
      <dgm:spPr/>
      <dgm:t>
        <a:bodyPr/>
        <a:lstStyle/>
        <a:p>
          <a:endParaRPr lang="en-IN"/>
        </a:p>
      </dgm:t>
    </dgm:pt>
    <dgm:pt modelId="{7529611A-5910-46DB-8E48-5BA0CA1EBE6F}" type="sibTrans" cxnId="{CA68C2EE-3756-47A5-8CF1-485D79924EA6}">
      <dgm:prSet/>
      <dgm:spPr/>
      <dgm:t>
        <a:bodyPr/>
        <a:lstStyle/>
        <a:p>
          <a:endParaRPr lang="en-IN"/>
        </a:p>
      </dgm:t>
    </dgm:pt>
    <dgm:pt modelId="{C2435045-70C0-42D5-93BA-8CAC413C4137}">
      <dgm:prSet phldrT="[Text]"/>
      <dgm:spPr/>
      <dgm:t>
        <a:bodyPr/>
        <a:lstStyle/>
        <a:p>
          <a:r>
            <a:rPr lang="en-GB" dirty="0" smtClean="0"/>
            <a:t>Inhibitors or inducers of transporters (Probenecid inhibits OAT, Cimetidine inhibits OCT) → altered drug clearance</a:t>
          </a:r>
          <a:endParaRPr lang="en-IN" dirty="0"/>
        </a:p>
      </dgm:t>
    </dgm:pt>
    <dgm:pt modelId="{9A349C47-A736-4997-97E5-32E402D6402C}" type="parTrans" cxnId="{C976F015-764C-454B-8022-53D14713B02C}">
      <dgm:prSet/>
      <dgm:spPr/>
      <dgm:t>
        <a:bodyPr/>
        <a:lstStyle/>
        <a:p>
          <a:endParaRPr lang="en-IN"/>
        </a:p>
      </dgm:t>
    </dgm:pt>
    <dgm:pt modelId="{AF558C5C-3755-4CC8-B1CF-53638A44AEA2}" type="sibTrans" cxnId="{C976F015-764C-454B-8022-53D14713B02C}">
      <dgm:prSet/>
      <dgm:spPr/>
      <dgm:t>
        <a:bodyPr/>
        <a:lstStyle/>
        <a:p>
          <a:endParaRPr lang="en-IN"/>
        </a:p>
      </dgm:t>
    </dgm:pt>
    <dgm:pt modelId="{AD3F1D69-8AE6-47A6-A11E-7EBE57A9B9F4}">
      <dgm:prSet phldrT="[Text]"/>
      <dgm:spPr/>
      <dgm:t>
        <a:bodyPr/>
        <a:lstStyle/>
        <a:p>
          <a:r>
            <a:rPr lang="en-GB" dirty="0" smtClean="0"/>
            <a:t>Drug-Drug Interactions</a:t>
          </a:r>
          <a:endParaRPr lang="en-IN" dirty="0"/>
        </a:p>
      </dgm:t>
    </dgm:pt>
    <dgm:pt modelId="{0D31C3DD-AB24-432D-9888-0D3E9AE35FCA}" type="parTrans" cxnId="{2A5789ED-46BA-4F89-8657-3117A27513C7}">
      <dgm:prSet/>
      <dgm:spPr/>
      <dgm:t>
        <a:bodyPr/>
        <a:lstStyle/>
        <a:p>
          <a:endParaRPr lang="en-IN"/>
        </a:p>
      </dgm:t>
    </dgm:pt>
    <dgm:pt modelId="{79AD67A5-7454-403C-A2B0-CDEA52FFCEC0}" type="sibTrans" cxnId="{2A5789ED-46BA-4F89-8657-3117A27513C7}">
      <dgm:prSet/>
      <dgm:spPr/>
      <dgm:t>
        <a:bodyPr/>
        <a:lstStyle/>
        <a:p>
          <a:endParaRPr lang="en-IN"/>
        </a:p>
      </dgm:t>
    </dgm:pt>
    <dgm:pt modelId="{9C9C59A7-815F-48A6-BB11-CECAD3D88E11}">
      <dgm:prSet phldrT="[Text]"/>
      <dgm:spPr/>
      <dgm:t>
        <a:bodyPr/>
        <a:lstStyle/>
        <a:p>
          <a:r>
            <a:rPr lang="en-GB" smtClean="0"/>
            <a:t>Critically ill</a:t>
          </a:r>
          <a:endParaRPr lang="en-IN" dirty="0"/>
        </a:p>
      </dgm:t>
    </dgm:pt>
    <dgm:pt modelId="{68FA96BD-7572-4DE7-89C2-C1372B9FE4C3}" type="parTrans" cxnId="{B103746E-1D4D-4F32-BDEC-034F1BA7BB08}">
      <dgm:prSet/>
      <dgm:spPr/>
      <dgm:t>
        <a:bodyPr/>
        <a:lstStyle/>
        <a:p>
          <a:endParaRPr lang="en-IN"/>
        </a:p>
      </dgm:t>
    </dgm:pt>
    <dgm:pt modelId="{93965D13-7CF6-40C1-BD49-83DC550777A8}" type="sibTrans" cxnId="{B103746E-1D4D-4F32-BDEC-034F1BA7BB08}">
      <dgm:prSet/>
      <dgm:spPr/>
      <dgm:t>
        <a:bodyPr/>
        <a:lstStyle/>
        <a:p>
          <a:endParaRPr lang="en-IN"/>
        </a:p>
      </dgm:t>
    </dgm:pt>
    <dgm:pt modelId="{C0B8438C-C077-4052-9D3F-D5EFA1A05FA8}">
      <dgm:prSet phldrT="[Text]"/>
      <dgm:spPr/>
      <dgm:t>
        <a:bodyPr/>
        <a:lstStyle/>
        <a:p>
          <a:r>
            <a:rPr lang="en-GB" dirty="0" smtClean="0"/>
            <a:t>AKI or MODS – affects clearance</a:t>
          </a:r>
          <a:endParaRPr lang="en-IN" dirty="0"/>
        </a:p>
      </dgm:t>
    </dgm:pt>
    <dgm:pt modelId="{EEC93A5C-7755-412A-B360-1428E78ECA83}" type="parTrans" cxnId="{8D768FB9-3270-4081-88C6-9EC5F29482E7}">
      <dgm:prSet/>
      <dgm:spPr/>
      <dgm:t>
        <a:bodyPr/>
        <a:lstStyle/>
        <a:p>
          <a:endParaRPr lang="en-IN"/>
        </a:p>
      </dgm:t>
    </dgm:pt>
    <dgm:pt modelId="{8E110CB4-053B-4C49-A19C-DDD64396C8CC}" type="sibTrans" cxnId="{8D768FB9-3270-4081-88C6-9EC5F29482E7}">
      <dgm:prSet/>
      <dgm:spPr/>
      <dgm:t>
        <a:bodyPr/>
        <a:lstStyle/>
        <a:p>
          <a:endParaRPr lang="en-IN"/>
        </a:p>
      </dgm:t>
    </dgm:pt>
    <dgm:pt modelId="{18C68CFB-992A-4A80-9645-1DA18CD5E7E7}">
      <dgm:prSet phldrT="[Text]"/>
      <dgm:spPr/>
      <dgm:t>
        <a:bodyPr/>
        <a:lstStyle/>
        <a:p>
          <a:r>
            <a:rPr lang="en-GB" dirty="0" smtClean="0"/>
            <a:t>Use of TDM is essential.</a:t>
          </a:r>
          <a:endParaRPr lang="en-IN" dirty="0"/>
        </a:p>
      </dgm:t>
    </dgm:pt>
    <dgm:pt modelId="{813F0F52-4E3F-47EC-BB56-62C7436DBE4A}" type="parTrans" cxnId="{952B91F8-54D3-43EB-94FF-C707F49AECE8}">
      <dgm:prSet/>
      <dgm:spPr/>
      <dgm:t>
        <a:bodyPr/>
        <a:lstStyle/>
        <a:p>
          <a:endParaRPr lang="en-IN"/>
        </a:p>
      </dgm:t>
    </dgm:pt>
    <dgm:pt modelId="{C63ADA46-82DA-4F48-8988-469E07E2CE1F}" type="sibTrans" cxnId="{952B91F8-54D3-43EB-94FF-C707F49AECE8}">
      <dgm:prSet/>
      <dgm:spPr/>
      <dgm:t>
        <a:bodyPr/>
        <a:lstStyle/>
        <a:p>
          <a:endParaRPr lang="en-IN"/>
        </a:p>
      </dgm:t>
    </dgm:pt>
    <dgm:pt modelId="{9A8E44B1-F541-4A64-A992-046DD3CEF35D}" type="pres">
      <dgm:prSet presAssocID="{B6597C73-748B-496F-80D3-212A4A057A20}" presName="linear" presStyleCnt="0">
        <dgm:presLayoutVars>
          <dgm:animLvl val="lvl"/>
          <dgm:resizeHandles val="exact"/>
        </dgm:presLayoutVars>
      </dgm:prSet>
      <dgm:spPr/>
    </dgm:pt>
    <dgm:pt modelId="{B8E5AC89-A7DB-4B76-B275-17130A4743D9}" type="pres">
      <dgm:prSet presAssocID="{0036E96F-972F-400A-9DBC-36FDCAEA61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CA02EB-BC11-4DBE-826D-8C3ABE5C133A}" type="pres">
      <dgm:prSet presAssocID="{0036E96F-972F-400A-9DBC-36FDCAEA6153}" presName="childText" presStyleLbl="revTx" presStyleIdx="0" presStyleCnt="5">
        <dgm:presLayoutVars>
          <dgm:bulletEnabled val="1"/>
        </dgm:presLayoutVars>
      </dgm:prSet>
      <dgm:spPr/>
    </dgm:pt>
    <dgm:pt modelId="{652051FB-E183-4AD4-8978-5E3680809850}" type="pres">
      <dgm:prSet presAssocID="{C50642D6-90F4-4111-BFC8-E7DC7D2BBD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4452F0-8882-4D32-AA0D-0A2D33828356}" type="pres">
      <dgm:prSet presAssocID="{C50642D6-90F4-4111-BFC8-E7DC7D2BBD60}" presName="childText" presStyleLbl="revTx" presStyleIdx="1" presStyleCnt="5">
        <dgm:presLayoutVars>
          <dgm:bulletEnabled val="1"/>
        </dgm:presLayoutVars>
      </dgm:prSet>
      <dgm:spPr/>
    </dgm:pt>
    <dgm:pt modelId="{49DC6D4B-C45E-4D7B-A882-879464BAFD1F}" type="pres">
      <dgm:prSet presAssocID="{06DC3AEA-0235-4B52-A44E-5DE6E024B5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97472E-6603-4AF0-9C63-DE7D72A32D61}" type="pres">
      <dgm:prSet presAssocID="{06DC3AEA-0235-4B52-A44E-5DE6E024B589}" presName="childText" presStyleLbl="revTx" presStyleIdx="2" presStyleCnt="5">
        <dgm:presLayoutVars>
          <dgm:bulletEnabled val="1"/>
        </dgm:presLayoutVars>
      </dgm:prSet>
      <dgm:spPr/>
    </dgm:pt>
    <dgm:pt modelId="{FA8CEEBA-F28F-4DB3-807F-149993ABE28C}" type="pres">
      <dgm:prSet presAssocID="{AD3F1D69-8AE6-47A6-A11E-7EBE57A9B9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C1CD0A-5EB1-4298-90A3-5A98325F49CD}" type="pres">
      <dgm:prSet presAssocID="{AD3F1D69-8AE6-47A6-A11E-7EBE57A9B9F4}" presName="childText" presStyleLbl="revTx" presStyleIdx="3" presStyleCnt="5">
        <dgm:presLayoutVars>
          <dgm:bulletEnabled val="1"/>
        </dgm:presLayoutVars>
      </dgm:prSet>
      <dgm:spPr/>
    </dgm:pt>
    <dgm:pt modelId="{A00DD0E0-A8E3-4A50-B469-5C63AE35FB6C}" type="pres">
      <dgm:prSet presAssocID="{9C9C59A7-815F-48A6-BB11-CECAD3D88E1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B7546A-F40F-434F-9772-C7C53503C18F}" type="pres">
      <dgm:prSet presAssocID="{9C9C59A7-815F-48A6-BB11-CECAD3D88E1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31204F2-FA8B-478A-8A8B-575F0683A17F}" srcId="{B6597C73-748B-496F-80D3-212A4A057A20}" destId="{0036E96F-972F-400A-9DBC-36FDCAEA6153}" srcOrd="0" destOrd="0" parTransId="{CF294766-9CC2-43F0-AE2E-5D992DD93488}" sibTransId="{58850ED3-7A97-4492-9F0B-30A442FABE9D}"/>
    <dgm:cxn modelId="{F706176E-C449-41F1-87F2-215A72757EEC}" srcId="{B6597C73-748B-496F-80D3-212A4A057A20}" destId="{06DC3AEA-0235-4B52-A44E-5DE6E024B589}" srcOrd="2" destOrd="0" parTransId="{8B59BD05-AF69-43C7-9308-FFB6C99EF720}" sibTransId="{2B9A4629-529A-4258-96F1-5CE2F85E5AD6}"/>
    <dgm:cxn modelId="{DAA18127-33BC-4355-B423-010A036445FF}" type="presOf" srcId="{76F279B1-522F-464B-AF0C-F7656C036B8D}" destId="{05CA02EB-BC11-4DBE-826D-8C3ABE5C133A}" srcOrd="0" destOrd="1" presId="urn:microsoft.com/office/officeart/2005/8/layout/vList2"/>
    <dgm:cxn modelId="{7D4913A4-223E-4E9C-BC65-A8C026B8BACA}" type="presOf" srcId="{18C68CFB-992A-4A80-9645-1DA18CD5E7E7}" destId="{1DB7546A-F40F-434F-9772-C7C53503C18F}" srcOrd="0" destOrd="1" presId="urn:microsoft.com/office/officeart/2005/8/layout/vList2"/>
    <dgm:cxn modelId="{3C0C6C09-F336-4E4A-A7EA-71C3C9D071F9}" srcId="{C50642D6-90F4-4111-BFC8-E7DC7D2BBD60}" destId="{33D630D0-8266-4555-8711-36FC9F0D9F5D}" srcOrd="0" destOrd="0" parTransId="{07E557B5-EEE3-4DF5-B251-94091AD2EBF2}" sibTransId="{30128E5F-74A0-4F6D-BC47-62B60343334A}"/>
    <dgm:cxn modelId="{4523B4B6-EE9D-4137-B2C1-C33E867FE988}" type="presOf" srcId="{9C9C59A7-815F-48A6-BB11-CECAD3D88E11}" destId="{A00DD0E0-A8E3-4A50-B469-5C63AE35FB6C}" srcOrd="0" destOrd="0" presId="urn:microsoft.com/office/officeart/2005/8/layout/vList2"/>
    <dgm:cxn modelId="{D5E96E68-3367-4845-A88B-1817BC57FFE9}" type="presOf" srcId="{0036E96F-972F-400A-9DBC-36FDCAEA6153}" destId="{B8E5AC89-A7DB-4B76-B275-17130A4743D9}" srcOrd="0" destOrd="0" presId="urn:microsoft.com/office/officeart/2005/8/layout/vList2"/>
    <dgm:cxn modelId="{8D768FB9-3270-4081-88C6-9EC5F29482E7}" srcId="{9C9C59A7-815F-48A6-BB11-CECAD3D88E11}" destId="{C0B8438C-C077-4052-9D3F-D5EFA1A05FA8}" srcOrd="0" destOrd="0" parTransId="{EEC93A5C-7755-412A-B360-1428E78ECA83}" sibTransId="{8E110CB4-053B-4C49-A19C-DDD64396C8CC}"/>
    <dgm:cxn modelId="{EC99BCBA-F7B3-4CE2-9522-CACC16AED175}" type="presOf" srcId="{33D630D0-8266-4555-8711-36FC9F0D9F5D}" destId="{794452F0-8882-4D32-AA0D-0A2D33828356}" srcOrd="0" destOrd="0" presId="urn:microsoft.com/office/officeart/2005/8/layout/vList2"/>
    <dgm:cxn modelId="{952B91F8-54D3-43EB-94FF-C707F49AECE8}" srcId="{9C9C59A7-815F-48A6-BB11-CECAD3D88E11}" destId="{18C68CFB-992A-4A80-9645-1DA18CD5E7E7}" srcOrd="1" destOrd="0" parTransId="{813F0F52-4E3F-47EC-BB56-62C7436DBE4A}" sibTransId="{C63ADA46-82DA-4F48-8988-469E07E2CE1F}"/>
    <dgm:cxn modelId="{B103746E-1D4D-4F32-BDEC-034F1BA7BB08}" srcId="{B6597C73-748B-496F-80D3-212A4A057A20}" destId="{9C9C59A7-815F-48A6-BB11-CECAD3D88E11}" srcOrd="4" destOrd="0" parTransId="{68FA96BD-7572-4DE7-89C2-C1372B9FE4C3}" sibTransId="{93965D13-7CF6-40C1-BD49-83DC550777A8}"/>
    <dgm:cxn modelId="{C202EF5D-956F-4B1D-B095-D8A8352C9D8D}" type="presOf" srcId="{AD3F1D69-8AE6-47A6-A11E-7EBE57A9B9F4}" destId="{FA8CEEBA-F28F-4DB3-807F-149993ABE28C}" srcOrd="0" destOrd="0" presId="urn:microsoft.com/office/officeart/2005/8/layout/vList2"/>
    <dgm:cxn modelId="{8C251992-EB0A-49FC-9ECE-FDBD61FED0FB}" srcId="{0036E96F-972F-400A-9DBC-36FDCAEA6153}" destId="{76F279B1-522F-464B-AF0C-F7656C036B8D}" srcOrd="1" destOrd="0" parTransId="{7739C157-AAE5-48D5-AB99-24F493E001ED}" sibTransId="{8BA6F1F2-3B04-442C-BA8A-32ABB99359F0}"/>
    <dgm:cxn modelId="{F44B303D-0000-450D-A1BD-A092E5997E9A}" srcId="{C50642D6-90F4-4111-BFC8-E7DC7D2BBD60}" destId="{AEE2766A-957E-4680-903E-7293FAFFD6C0}" srcOrd="1" destOrd="0" parTransId="{A49F62E3-0912-4230-9A64-B32D3B74632C}" sibTransId="{93CD5B1A-F92D-46F5-A059-C1AFC769D9C2}"/>
    <dgm:cxn modelId="{32D7593E-1624-4571-AA0D-EBC6F49B48F0}" type="presOf" srcId="{C2435045-70C0-42D5-93BA-8CAC413C4137}" destId="{47C1CD0A-5EB1-4298-90A3-5A98325F49CD}" srcOrd="0" destOrd="0" presId="urn:microsoft.com/office/officeart/2005/8/layout/vList2"/>
    <dgm:cxn modelId="{BD9E78C6-2242-4DD2-8609-FEE1F82FE1FD}" type="presOf" srcId="{9315047D-6742-4BB2-9033-3784AB3008C4}" destId="{2697472E-6603-4AF0-9C63-DE7D72A32D61}" srcOrd="0" destOrd="0" presId="urn:microsoft.com/office/officeart/2005/8/layout/vList2"/>
    <dgm:cxn modelId="{CA68C2EE-3756-47A5-8CF1-485D79924EA6}" srcId="{06DC3AEA-0235-4B52-A44E-5DE6E024B589}" destId="{C53CC6F4-A615-4F8E-97D4-9FE0FA8780A6}" srcOrd="1" destOrd="0" parTransId="{CA68BFB1-8260-45A9-A3B7-FE9E1394B161}" sibTransId="{7529611A-5910-46DB-8E48-5BA0CA1EBE6F}"/>
    <dgm:cxn modelId="{6AFD0F5C-D6CF-4764-A0B9-5AFE077A7285}" type="presOf" srcId="{B6597C73-748B-496F-80D3-212A4A057A20}" destId="{9A8E44B1-F541-4A64-A992-046DD3CEF35D}" srcOrd="0" destOrd="0" presId="urn:microsoft.com/office/officeart/2005/8/layout/vList2"/>
    <dgm:cxn modelId="{E23BAE33-52D3-4FAE-ACBB-2F1562B73742}" type="presOf" srcId="{76E29869-D10B-4B0C-A90A-90BAAAB8CF3B}" destId="{05CA02EB-BC11-4DBE-826D-8C3ABE5C133A}" srcOrd="0" destOrd="0" presId="urn:microsoft.com/office/officeart/2005/8/layout/vList2"/>
    <dgm:cxn modelId="{1B25CE9E-A400-4440-8719-8D4E9665DAB3}" type="presOf" srcId="{C50642D6-90F4-4111-BFC8-E7DC7D2BBD60}" destId="{652051FB-E183-4AD4-8978-5E3680809850}" srcOrd="0" destOrd="0" presId="urn:microsoft.com/office/officeart/2005/8/layout/vList2"/>
    <dgm:cxn modelId="{0329E193-D653-4E3A-9B09-9BB11D5C07CF}" srcId="{B6597C73-748B-496F-80D3-212A4A057A20}" destId="{C50642D6-90F4-4111-BFC8-E7DC7D2BBD60}" srcOrd="1" destOrd="0" parTransId="{232A810F-7056-4473-9236-0459E7D2382B}" sibTransId="{BF37790E-7C30-4C5F-B817-15A5E80069DF}"/>
    <dgm:cxn modelId="{A99162DD-07AB-4EDE-9098-96A22A59C2F2}" type="presOf" srcId="{AEE2766A-957E-4680-903E-7293FAFFD6C0}" destId="{794452F0-8882-4D32-AA0D-0A2D33828356}" srcOrd="0" destOrd="1" presId="urn:microsoft.com/office/officeart/2005/8/layout/vList2"/>
    <dgm:cxn modelId="{519A53F8-C958-40D0-AC7D-D718E51B5C68}" srcId="{0036E96F-972F-400A-9DBC-36FDCAEA6153}" destId="{76E29869-D10B-4B0C-A90A-90BAAAB8CF3B}" srcOrd="0" destOrd="0" parTransId="{E0571A64-615C-4E2A-BC96-7AFC4DA62DB8}" sibTransId="{86213509-FD29-45E9-95CE-1529C7E3506F}"/>
    <dgm:cxn modelId="{2A5789ED-46BA-4F89-8657-3117A27513C7}" srcId="{B6597C73-748B-496F-80D3-212A4A057A20}" destId="{AD3F1D69-8AE6-47A6-A11E-7EBE57A9B9F4}" srcOrd="3" destOrd="0" parTransId="{0D31C3DD-AB24-432D-9888-0D3E9AE35FCA}" sibTransId="{79AD67A5-7454-403C-A2B0-CDEA52FFCEC0}"/>
    <dgm:cxn modelId="{DCFF9C33-682B-4570-9499-2C9BA901E800}" srcId="{06DC3AEA-0235-4B52-A44E-5DE6E024B589}" destId="{9315047D-6742-4BB2-9033-3784AB3008C4}" srcOrd="0" destOrd="0" parTransId="{FD26D750-F7C3-417C-9D34-E15CBE357A0A}" sibTransId="{08B70E8C-B88F-4A0E-B10B-68EF3A6CB40F}"/>
    <dgm:cxn modelId="{C976F015-764C-454B-8022-53D14713B02C}" srcId="{AD3F1D69-8AE6-47A6-A11E-7EBE57A9B9F4}" destId="{C2435045-70C0-42D5-93BA-8CAC413C4137}" srcOrd="0" destOrd="0" parTransId="{9A349C47-A736-4997-97E5-32E402D6402C}" sibTransId="{AF558C5C-3755-4CC8-B1CF-53638A44AEA2}"/>
    <dgm:cxn modelId="{7E85873F-788A-4157-8C2B-1C3BCA7A971A}" type="presOf" srcId="{C0B8438C-C077-4052-9D3F-D5EFA1A05FA8}" destId="{1DB7546A-F40F-434F-9772-C7C53503C18F}" srcOrd="0" destOrd="0" presId="urn:microsoft.com/office/officeart/2005/8/layout/vList2"/>
    <dgm:cxn modelId="{A019B61A-89EF-4E64-9D21-63B15C407C5A}" type="presOf" srcId="{C53CC6F4-A615-4F8E-97D4-9FE0FA8780A6}" destId="{2697472E-6603-4AF0-9C63-DE7D72A32D61}" srcOrd="0" destOrd="1" presId="urn:microsoft.com/office/officeart/2005/8/layout/vList2"/>
    <dgm:cxn modelId="{83BC933A-889A-4982-A10B-DBCABE87525E}" type="presOf" srcId="{06DC3AEA-0235-4B52-A44E-5DE6E024B589}" destId="{49DC6D4B-C45E-4D7B-A882-879464BAFD1F}" srcOrd="0" destOrd="0" presId="urn:microsoft.com/office/officeart/2005/8/layout/vList2"/>
    <dgm:cxn modelId="{EEAAA0F1-FC7D-4564-AD54-26E7D6B0ACEF}" type="presParOf" srcId="{9A8E44B1-F541-4A64-A992-046DD3CEF35D}" destId="{B8E5AC89-A7DB-4B76-B275-17130A4743D9}" srcOrd="0" destOrd="0" presId="urn:microsoft.com/office/officeart/2005/8/layout/vList2"/>
    <dgm:cxn modelId="{D5F122CB-74C8-4181-8AB6-E18D43CCCDF8}" type="presParOf" srcId="{9A8E44B1-F541-4A64-A992-046DD3CEF35D}" destId="{05CA02EB-BC11-4DBE-826D-8C3ABE5C133A}" srcOrd="1" destOrd="0" presId="urn:microsoft.com/office/officeart/2005/8/layout/vList2"/>
    <dgm:cxn modelId="{3823F188-6966-4159-A569-8506DD44EEA9}" type="presParOf" srcId="{9A8E44B1-F541-4A64-A992-046DD3CEF35D}" destId="{652051FB-E183-4AD4-8978-5E3680809850}" srcOrd="2" destOrd="0" presId="urn:microsoft.com/office/officeart/2005/8/layout/vList2"/>
    <dgm:cxn modelId="{F3E32AEE-6E26-47B0-9438-962D04D46216}" type="presParOf" srcId="{9A8E44B1-F541-4A64-A992-046DD3CEF35D}" destId="{794452F0-8882-4D32-AA0D-0A2D33828356}" srcOrd="3" destOrd="0" presId="urn:microsoft.com/office/officeart/2005/8/layout/vList2"/>
    <dgm:cxn modelId="{7090658D-FAE0-4EA5-A3D4-EDCF8464F85E}" type="presParOf" srcId="{9A8E44B1-F541-4A64-A992-046DD3CEF35D}" destId="{49DC6D4B-C45E-4D7B-A882-879464BAFD1F}" srcOrd="4" destOrd="0" presId="urn:microsoft.com/office/officeart/2005/8/layout/vList2"/>
    <dgm:cxn modelId="{8E3373C0-E72A-499B-9591-8174B913A6B2}" type="presParOf" srcId="{9A8E44B1-F541-4A64-A992-046DD3CEF35D}" destId="{2697472E-6603-4AF0-9C63-DE7D72A32D61}" srcOrd="5" destOrd="0" presId="urn:microsoft.com/office/officeart/2005/8/layout/vList2"/>
    <dgm:cxn modelId="{9F79DD2F-E3B5-4D90-883D-9CB65CCB8624}" type="presParOf" srcId="{9A8E44B1-F541-4A64-A992-046DD3CEF35D}" destId="{FA8CEEBA-F28F-4DB3-807F-149993ABE28C}" srcOrd="6" destOrd="0" presId="urn:microsoft.com/office/officeart/2005/8/layout/vList2"/>
    <dgm:cxn modelId="{007CEC0A-F444-4D33-B728-5E5034235940}" type="presParOf" srcId="{9A8E44B1-F541-4A64-A992-046DD3CEF35D}" destId="{47C1CD0A-5EB1-4298-90A3-5A98325F49CD}" srcOrd="7" destOrd="0" presId="urn:microsoft.com/office/officeart/2005/8/layout/vList2"/>
    <dgm:cxn modelId="{C297ADE6-D0C9-4633-9CED-A1F0EA81F3FD}" type="presParOf" srcId="{9A8E44B1-F541-4A64-A992-046DD3CEF35D}" destId="{A00DD0E0-A8E3-4A50-B469-5C63AE35FB6C}" srcOrd="8" destOrd="0" presId="urn:microsoft.com/office/officeart/2005/8/layout/vList2"/>
    <dgm:cxn modelId="{630A732C-E6B3-410B-9AB6-E20056B67FC0}" type="presParOf" srcId="{9A8E44B1-F541-4A64-A992-046DD3CEF35D}" destId="{1DB7546A-F40F-434F-9772-C7C53503C18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9FCB8-82F7-486A-9D3C-3380B15BAC40}">
      <dsp:nvSpPr>
        <dsp:cNvPr id="0" name=""/>
        <dsp:cNvSpPr/>
      </dsp:nvSpPr>
      <dsp:spPr>
        <a:xfrm>
          <a:off x="4426777" y="3822869"/>
          <a:ext cx="409314" cy="389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657" y="0"/>
              </a:lnTo>
              <a:lnTo>
                <a:pt x="204657" y="389972"/>
              </a:lnTo>
              <a:lnTo>
                <a:pt x="409314" y="389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17301" y="4003722"/>
        <a:ext cx="28267" cy="28267"/>
      </dsp:txXfrm>
    </dsp:sp>
    <dsp:sp modelId="{9C166B6F-DC35-4BD9-AF0F-FC6F05554112}">
      <dsp:nvSpPr>
        <dsp:cNvPr id="0" name=""/>
        <dsp:cNvSpPr/>
      </dsp:nvSpPr>
      <dsp:spPr>
        <a:xfrm>
          <a:off x="4426777" y="3432897"/>
          <a:ext cx="409314" cy="389972"/>
        </a:xfrm>
        <a:custGeom>
          <a:avLst/>
          <a:gdLst/>
          <a:ahLst/>
          <a:cxnLst/>
          <a:rect l="0" t="0" r="0" b="0"/>
          <a:pathLst>
            <a:path>
              <a:moveTo>
                <a:pt x="0" y="389972"/>
              </a:moveTo>
              <a:lnTo>
                <a:pt x="204657" y="389972"/>
              </a:lnTo>
              <a:lnTo>
                <a:pt x="204657" y="0"/>
              </a:lnTo>
              <a:lnTo>
                <a:pt x="40931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17301" y="3613749"/>
        <a:ext cx="28267" cy="28267"/>
      </dsp:txXfrm>
    </dsp:sp>
    <dsp:sp modelId="{A0FA85B9-1780-4E81-A285-96651CD61F7B}">
      <dsp:nvSpPr>
        <dsp:cNvPr id="0" name=""/>
        <dsp:cNvSpPr/>
      </dsp:nvSpPr>
      <dsp:spPr>
        <a:xfrm>
          <a:off x="1970889" y="2262981"/>
          <a:ext cx="409314" cy="155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657" y="0"/>
              </a:lnTo>
              <a:lnTo>
                <a:pt x="204657" y="1559888"/>
              </a:lnTo>
              <a:lnTo>
                <a:pt x="409314" y="15598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135229" y="3002608"/>
        <a:ext cx="80634" cy="80634"/>
      </dsp:txXfrm>
    </dsp:sp>
    <dsp:sp modelId="{DBD61E54-0403-480C-BACD-2C21EE802F53}">
      <dsp:nvSpPr>
        <dsp:cNvPr id="0" name=""/>
        <dsp:cNvSpPr/>
      </dsp:nvSpPr>
      <dsp:spPr>
        <a:xfrm>
          <a:off x="4426777" y="2262981"/>
          <a:ext cx="409314" cy="389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657" y="0"/>
              </a:lnTo>
              <a:lnTo>
                <a:pt x="204657" y="389972"/>
              </a:lnTo>
              <a:lnTo>
                <a:pt x="409314" y="389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17301" y="2443833"/>
        <a:ext cx="28267" cy="28267"/>
      </dsp:txXfrm>
    </dsp:sp>
    <dsp:sp modelId="{4C0A6FAC-4556-4FE8-A204-D167D8AD6652}">
      <dsp:nvSpPr>
        <dsp:cNvPr id="0" name=""/>
        <dsp:cNvSpPr/>
      </dsp:nvSpPr>
      <dsp:spPr>
        <a:xfrm>
          <a:off x="4426777" y="1873009"/>
          <a:ext cx="409314" cy="389972"/>
        </a:xfrm>
        <a:custGeom>
          <a:avLst/>
          <a:gdLst/>
          <a:ahLst/>
          <a:cxnLst/>
          <a:rect l="0" t="0" r="0" b="0"/>
          <a:pathLst>
            <a:path>
              <a:moveTo>
                <a:pt x="0" y="389972"/>
              </a:moveTo>
              <a:lnTo>
                <a:pt x="204657" y="389972"/>
              </a:lnTo>
              <a:lnTo>
                <a:pt x="204657" y="0"/>
              </a:lnTo>
              <a:lnTo>
                <a:pt x="40931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17301" y="2053861"/>
        <a:ext cx="28267" cy="28267"/>
      </dsp:txXfrm>
    </dsp:sp>
    <dsp:sp modelId="{B8AA6017-1C12-4181-83E0-B2CFF84B9915}">
      <dsp:nvSpPr>
        <dsp:cNvPr id="0" name=""/>
        <dsp:cNvSpPr/>
      </dsp:nvSpPr>
      <dsp:spPr>
        <a:xfrm>
          <a:off x="1970889" y="2217261"/>
          <a:ext cx="4093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31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165314" y="2252748"/>
        <a:ext cx="20465" cy="20465"/>
      </dsp:txXfrm>
    </dsp:sp>
    <dsp:sp modelId="{B44899D6-2E22-4703-906B-BB51B551E651}">
      <dsp:nvSpPr>
        <dsp:cNvPr id="0" name=""/>
        <dsp:cNvSpPr/>
      </dsp:nvSpPr>
      <dsp:spPr>
        <a:xfrm>
          <a:off x="4426777" y="703093"/>
          <a:ext cx="409314" cy="389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657" y="0"/>
              </a:lnTo>
              <a:lnTo>
                <a:pt x="204657" y="389972"/>
              </a:lnTo>
              <a:lnTo>
                <a:pt x="409314" y="389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17301" y="883945"/>
        <a:ext cx="28267" cy="28267"/>
      </dsp:txXfrm>
    </dsp:sp>
    <dsp:sp modelId="{F7AA1F21-3E4E-4776-B167-92F425A8C474}">
      <dsp:nvSpPr>
        <dsp:cNvPr id="0" name=""/>
        <dsp:cNvSpPr/>
      </dsp:nvSpPr>
      <dsp:spPr>
        <a:xfrm>
          <a:off x="4426777" y="313121"/>
          <a:ext cx="409314" cy="389972"/>
        </a:xfrm>
        <a:custGeom>
          <a:avLst/>
          <a:gdLst/>
          <a:ahLst/>
          <a:cxnLst/>
          <a:rect l="0" t="0" r="0" b="0"/>
          <a:pathLst>
            <a:path>
              <a:moveTo>
                <a:pt x="0" y="389972"/>
              </a:moveTo>
              <a:lnTo>
                <a:pt x="204657" y="389972"/>
              </a:lnTo>
              <a:lnTo>
                <a:pt x="204657" y="0"/>
              </a:lnTo>
              <a:lnTo>
                <a:pt x="40931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17301" y="493973"/>
        <a:ext cx="28267" cy="28267"/>
      </dsp:txXfrm>
    </dsp:sp>
    <dsp:sp modelId="{D90E6FA6-E0E3-4053-A9A8-CDA7B26C5FE7}">
      <dsp:nvSpPr>
        <dsp:cNvPr id="0" name=""/>
        <dsp:cNvSpPr/>
      </dsp:nvSpPr>
      <dsp:spPr>
        <a:xfrm>
          <a:off x="1970889" y="703093"/>
          <a:ext cx="409314" cy="1559888"/>
        </a:xfrm>
        <a:custGeom>
          <a:avLst/>
          <a:gdLst/>
          <a:ahLst/>
          <a:cxnLst/>
          <a:rect l="0" t="0" r="0" b="0"/>
          <a:pathLst>
            <a:path>
              <a:moveTo>
                <a:pt x="0" y="1559888"/>
              </a:moveTo>
              <a:lnTo>
                <a:pt x="204657" y="1559888"/>
              </a:lnTo>
              <a:lnTo>
                <a:pt x="204657" y="0"/>
              </a:lnTo>
              <a:lnTo>
                <a:pt x="4093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135229" y="1442720"/>
        <a:ext cx="80634" cy="80634"/>
      </dsp:txXfrm>
    </dsp:sp>
    <dsp:sp modelId="{D69EEB28-B904-492D-B435-3628AEE5E26C}">
      <dsp:nvSpPr>
        <dsp:cNvPr id="0" name=""/>
        <dsp:cNvSpPr/>
      </dsp:nvSpPr>
      <dsp:spPr>
        <a:xfrm rot="16200000">
          <a:off x="16924" y="1951003"/>
          <a:ext cx="3283975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Renal </a:t>
          </a:r>
          <a:r>
            <a:rPr lang="en-GB" sz="4000" kern="1200" dirty="0" smtClean="0"/>
            <a:t>Excretion</a:t>
          </a:r>
          <a:endParaRPr lang="en-IN" sz="4000" kern="1200" dirty="0"/>
        </a:p>
      </dsp:txBody>
      <dsp:txXfrm>
        <a:off x="16924" y="1951003"/>
        <a:ext cx="3283975" cy="623955"/>
      </dsp:txXfrm>
    </dsp:sp>
    <dsp:sp modelId="{CDDAA9C5-7562-4689-B265-4A879CFBC754}">
      <dsp:nvSpPr>
        <dsp:cNvPr id="0" name=""/>
        <dsp:cNvSpPr/>
      </dsp:nvSpPr>
      <dsp:spPr>
        <a:xfrm>
          <a:off x="2380204" y="391115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Glomerular Filtration</a:t>
          </a:r>
          <a:endParaRPr lang="en-IN" sz="1400" kern="1200" dirty="0"/>
        </a:p>
      </dsp:txBody>
      <dsp:txXfrm>
        <a:off x="2380204" y="391115"/>
        <a:ext cx="2046573" cy="623955"/>
      </dsp:txXfrm>
    </dsp:sp>
    <dsp:sp modelId="{75AC5293-CBD7-465A-9FC7-21DAA9B336BE}">
      <dsp:nvSpPr>
        <dsp:cNvPr id="0" name=""/>
        <dsp:cNvSpPr/>
      </dsp:nvSpPr>
      <dsp:spPr>
        <a:xfrm>
          <a:off x="4836092" y="1143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Passive, non-</a:t>
          </a:r>
          <a:r>
            <a:rPr lang="en-GB" sz="1400" kern="1200" dirty="0" err="1" smtClean="0"/>
            <a:t>saturable</a:t>
          </a:r>
          <a:r>
            <a:rPr lang="en-GB" sz="1400" kern="1200" dirty="0" smtClean="0"/>
            <a:t>. Driven by hydrostatic pressure.</a:t>
          </a:r>
          <a:endParaRPr lang="en-IN" sz="1400" kern="1200" dirty="0"/>
        </a:p>
      </dsp:txBody>
      <dsp:txXfrm>
        <a:off x="4836092" y="1143"/>
        <a:ext cx="2046573" cy="623955"/>
      </dsp:txXfrm>
    </dsp:sp>
    <dsp:sp modelId="{EFC98BE6-DA22-4806-94A0-0C4566C538F2}">
      <dsp:nvSpPr>
        <dsp:cNvPr id="0" name=""/>
        <dsp:cNvSpPr/>
      </dsp:nvSpPr>
      <dsp:spPr>
        <a:xfrm>
          <a:off x="4836092" y="781087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Influenced by molecular size, charge &amp; PPB</a:t>
          </a:r>
          <a:endParaRPr lang="en-IN" sz="1400" kern="1200" dirty="0"/>
        </a:p>
      </dsp:txBody>
      <dsp:txXfrm>
        <a:off x="4836092" y="781087"/>
        <a:ext cx="2046573" cy="623955"/>
      </dsp:txXfrm>
    </dsp:sp>
    <dsp:sp modelId="{1F1987CE-9D24-4D95-BC0E-C47C57C7AB60}">
      <dsp:nvSpPr>
        <dsp:cNvPr id="0" name=""/>
        <dsp:cNvSpPr/>
      </dsp:nvSpPr>
      <dsp:spPr>
        <a:xfrm>
          <a:off x="2380204" y="1951003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Tubular Secretion</a:t>
          </a:r>
          <a:endParaRPr lang="en-IN" sz="1400" kern="1200" dirty="0"/>
        </a:p>
      </dsp:txBody>
      <dsp:txXfrm>
        <a:off x="2380204" y="1951003"/>
        <a:ext cx="2046573" cy="623955"/>
      </dsp:txXfrm>
    </dsp:sp>
    <dsp:sp modelId="{94787D32-0FA7-48AE-AAEF-C348A4A3F0F3}">
      <dsp:nvSpPr>
        <dsp:cNvPr id="0" name=""/>
        <dsp:cNvSpPr/>
      </dsp:nvSpPr>
      <dsp:spPr>
        <a:xfrm>
          <a:off x="4836092" y="1561031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Active, carrier mediated, </a:t>
          </a:r>
          <a:r>
            <a:rPr lang="en-GB" sz="1400" kern="1200" dirty="0" err="1" smtClean="0"/>
            <a:t>saturable</a:t>
          </a:r>
          <a:r>
            <a:rPr lang="en-GB" sz="1400" kern="1200" dirty="0" smtClean="0"/>
            <a:t>.</a:t>
          </a:r>
          <a:endParaRPr lang="en-IN" sz="1400" kern="1200" dirty="0"/>
        </a:p>
      </dsp:txBody>
      <dsp:txXfrm>
        <a:off x="4836092" y="1561031"/>
        <a:ext cx="2046573" cy="623955"/>
      </dsp:txXfrm>
    </dsp:sp>
    <dsp:sp modelId="{BC3EFEA3-1184-41D0-BB68-5D7E90186B56}">
      <dsp:nvSpPr>
        <dsp:cNvPr id="0" name=""/>
        <dsp:cNvSpPr/>
      </dsp:nvSpPr>
      <dsp:spPr>
        <a:xfrm>
          <a:off x="4836092" y="2340975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Depends on membrane transporters, PPB</a:t>
          </a:r>
          <a:endParaRPr lang="en-IN" sz="1400" kern="1200" dirty="0"/>
        </a:p>
      </dsp:txBody>
      <dsp:txXfrm>
        <a:off x="4836092" y="2340975"/>
        <a:ext cx="2046573" cy="623955"/>
      </dsp:txXfrm>
    </dsp:sp>
    <dsp:sp modelId="{21BE36DB-506F-4DBD-A8FF-9BF7A4DB1CDB}">
      <dsp:nvSpPr>
        <dsp:cNvPr id="0" name=""/>
        <dsp:cNvSpPr/>
      </dsp:nvSpPr>
      <dsp:spPr>
        <a:xfrm>
          <a:off x="2380204" y="3510892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Tubular Reabsorption</a:t>
          </a:r>
          <a:endParaRPr lang="en-IN" sz="1400" kern="1200" dirty="0"/>
        </a:p>
      </dsp:txBody>
      <dsp:txXfrm>
        <a:off x="2380204" y="3510892"/>
        <a:ext cx="2046573" cy="623955"/>
      </dsp:txXfrm>
    </dsp:sp>
    <dsp:sp modelId="{BFA396D9-CA63-4878-B623-EBBC81544D20}">
      <dsp:nvSpPr>
        <dsp:cNvPr id="0" name=""/>
        <dsp:cNvSpPr/>
      </dsp:nvSpPr>
      <dsp:spPr>
        <a:xfrm>
          <a:off x="4836092" y="3120919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Passive (lipophilic unionised drugs) or active (glucose, amino acids)</a:t>
          </a:r>
          <a:endParaRPr lang="en-IN" sz="1400" kern="1200" dirty="0"/>
        </a:p>
      </dsp:txBody>
      <dsp:txXfrm>
        <a:off x="4836092" y="3120919"/>
        <a:ext cx="2046573" cy="623955"/>
      </dsp:txXfrm>
    </dsp:sp>
    <dsp:sp modelId="{61EAAC30-B4A5-40C2-BA86-189BE7F4E47B}">
      <dsp:nvSpPr>
        <dsp:cNvPr id="0" name=""/>
        <dsp:cNvSpPr/>
      </dsp:nvSpPr>
      <dsp:spPr>
        <a:xfrm>
          <a:off x="4836092" y="3900864"/>
          <a:ext cx="2046573" cy="623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Affected by urinary pH, PPB, nephron function</a:t>
          </a:r>
          <a:endParaRPr lang="en-IN" sz="1400" kern="1200" dirty="0"/>
        </a:p>
      </dsp:txBody>
      <dsp:txXfrm>
        <a:off x="4836092" y="3900864"/>
        <a:ext cx="2046573" cy="62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3D850-B853-4D6A-BB84-52BB024014D2}">
      <dsp:nvSpPr>
        <dsp:cNvPr id="0" name=""/>
        <dsp:cNvSpPr/>
      </dsp:nvSpPr>
      <dsp:spPr>
        <a:xfrm>
          <a:off x="1061517" y="1795"/>
          <a:ext cx="1915565" cy="532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Liver excretes drug/metabolite into bile</a:t>
          </a:r>
          <a:endParaRPr lang="en-IN" sz="1000" kern="1200" dirty="0"/>
        </a:p>
      </dsp:txBody>
      <dsp:txXfrm>
        <a:off x="1077100" y="17378"/>
        <a:ext cx="1884399" cy="500877"/>
      </dsp:txXfrm>
    </dsp:sp>
    <dsp:sp modelId="{FEB4E88E-4209-465E-8970-B1AF366E4A63}">
      <dsp:nvSpPr>
        <dsp:cNvPr id="0" name=""/>
        <dsp:cNvSpPr/>
      </dsp:nvSpPr>
      <dsp:spPr>
        <a:xfrm rot="5400000">
          <a:off x="1919541" y="547140"/>
          <a:ext cx="199516" cy="23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 rot="-5400000">
        <a:off x="1947474" y="567092"/>
        <a:ext cx="143651" cy="139661"/>
      </dsp:txXfrm>
    </dsp:sp>
    <dsp:sp modelId="{E515E377-43B1-4205-B476-597191EC857B}">
      <dsp:nvSpPr>
        <dsp:cNvPr id="0" name=""/>
        <dsp:cNvSpPr/>
      </dsp:nvSpPr>
      <dsp:spPr>
        <a:xfrm>
          <a:off x="1061517" y="799861"/>
          <a:ext cx="1915565" cy="532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Enters intestine</a:t>
          </a:r>
          <a:endParaRPr lang="en-IN" sz="1000" kern="1200" dirty="0"/>
        </a:p>
      </dsp:txBody>
      <dsp:txXfrm>
        <a:off x="1077100" y="815444"/>
        <a:ext cx="1884399" cy="500877"/>
      </dsp:txXfrm>
    </dsp:sp>
    <dsp:sp modelId="{0379663F-68EC-4B5A-A4BD-C76C832E69CE}">
      <dsp:nvSpPr>
        <dsp:cNvPr id="0" name=""/>
        <dsp:cNvSpPr/>
      </dsp:nvSpPr>
      <dsp:spPr>
        <a:xfrm rot="5400000">
          <a:off x="1919541" y="1345206"/>
          <a:ext cx="199516" cy="23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 rot="-5400000">
        <a:off x="1947474" y="1365158"/>
        <a:ext cx="143651" cy="139661"/>
      </dsp:txXfrm>
    </dsp:sp>
    <dsp:sp modelId="{768E953A-383B-48CE-A3C6-DC20E8140CEF}">
      <dsp:nvSpPr>
        <dsp:cNvPr id="0" name=""/>
        <dsp:cNvSpPr/>
      </dsp:nvSpPr>
      <dsp:spPr>
        <a:xfrm>
          <a:off x="1061517" y="1597926"/>
          <a:ext cx="1915565" cy="532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err="1" smtClean="0"/>
            <a:t>Deconjugated</a:t>
          </a:r>
          <a:r>
            <a:rPr lang="en-GB" sz="1000" kern="1200" dirty="0" smtClean="0"/>
            <a:t> by gut flora</a:t>
          </a:r>
          <a:endParaRPr lang="en-IN" sz="1000" kern="1200" dirty="0"/>
        </a:p>
      </dsp:txBody>
      <dsp:txXfrm>
        <a:off x="1077100" y="1613509"/>
        <a:ext cx="1884399" cy="500877"/>
      </dsp:txXfrm>
    </dsp:sp>
    <dsp:sp modelId="{01D2078F-2946-4510-B8E3-3DEE0DD5BBDF}">
      <dsp:nvSpPr>
        <dsp:cNvPr id="0" name=""/>
        <dsp:cNvSpPr/>
      </dsp:nvSpPr>
      <dsp:spPr>
        <a:xfrm rot="5400000">
          <a:off x="1919541" y="2143271"/>
          <a:ext cx="199516" cy="23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 rot="-5400000">
        <a:off x="1947474" y="2163223"/>
        <a:ext cx="143651" cy="139661"/>
      </dsp:txXfrm>
    </dsp:sp>
    <dsp:sp modelId="{FAFEA47E-7DE0-43E7-987B-91C795B8FD67}">
      <dsp:nvSpPr>
        <dsp:cNvPr id="0" name=""/>
        <dsp:cNvSpPr/>
      </dsp:nvSpPr>
      <dsp:spPr>
        <a:xfrm>
          <a:off x="1061517" y="2395992"/>
          <a:ext cx="1915565" cy="532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Reabsorbed into portal circulation</a:t>
          </a:r>
          <a:endParaRPr lang="en-IN" sz="1000" kern="1200" dirty="0"/>
        </a:p>
      </dsp:txBody>
      <dsp:txXfrm>
        <a:off x="1077100" y="2411575"/>
        <a:ext cx="1884399" cy="500877"/>
      </dsp:txXfrm>
    </dsp:sp>
    <dsp:sp modelId="{DCF23223-7731-4279-B2A3-E4FCAD5EB2AF}">
      <dsp:nvSpPr>
        <dsp:cNvPr id="0" name=""/>
        <dsp:cNvSpPr/>
      </dsp:nvSpPr>
      <dsp:spPr>
        <a:xfrm rot="5400000">
          <a:off x="1919541" y="2941337"/>
          <a:ext cx="199516" cy="23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 rot="-5400000">
        <a:off x="1947474" y="2961289"/>
        <a:ext cx="143651" cy="139661"/>
      </dsp:txXfrm>
    </dsp:sp>
    <dsp:sp modelId="{1653EE5E-5DF9-4CFE-A105-0ACB98F22FD7}">
      <dsp:nvSpPr>
        <dsp:cNvPr id="0" name=""/>
        <dsp:cNvSpPr/>
      </dsp:nvSpPr>
      <dsp:spPr>
        <a:xfrm>
          <a:off x="1061517" y="3194058"/>
          <a:ext cx="1915565" cy="532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Prolongs systemic exposure</a:t>
          </a:r>
          <a:endParaRPr lang="en-IN" sz="1000" kern="1200" dirty="0"/>
        </a:p>
      </dsp:txBody>
      <dsp:txXfrm>
        <a:off x="1077100" y="3209641"/>
        <a:ext cx="1884399" cy="500877"/>
      </dsp:txXfrm>
    </dsp:sp>
    <dsp:sp modelId="{B115AFA8-77A6-4074-9E48-11878D58B83E}">
      <dsp:nvSpPr>
        <dsp:cNvPr id="0" name=""/>
        <dsp:cNvSpPr/>
      </dsp:nvSpPr>
      <dsp:spPr>
        <a:xfrm rot="5400000">
          <a:off x="1919541" y="3739402"/>
          <a:ext cx="199516" cy="23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 rot="-5400000">
        <a:off x="1947474" y="3759354"/>
        <a:ext cx="143651" cy="139661"/>
      </dsp:txXfrm>
    </dsp:sp>
    <dsp:sp modelId="{03FB9498-898E-4618-A8B0-EAB3DD05A8C0}">
      <dsp:nvSpPr>
        <dsp:cNvPr id="0" name=""/>
        <dsp:cNvSpPr/>
      </dsp:nvSpPr>
      <dsp:spPr>
        <a:xfrm>
          <a:off x="1061517" y="3992123"/>
          <a:ext cx="1915565" cy="532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Results in multiple plasma peaks post dosing, extended t</a:t>
          </a:r>
          <a:r>
            <a:rPr lang="en-GB" sz="1000" kern="1200" baseline="-25000" dirty="0" smtClean="0"/>
            <a:t>½</a:t>
          </a:r>
          <a:r>
            <a:rPr lang="en-GB" sz="1000" kern="1200" baseline="0" dirty="0" smtClean="0"/>
            <a:t>, potential reactivation of toxic metabolites.</a:t>
          </a:r>
          <a:endParaRPr lang="en-IN" sz="1000" kern="1200" dirty="0"/>
        </a:p>
      </dsp:txBody>
      <dsp:txXfrm>
        <a:off x="1077100" y="4007706"/>
        <a:ext cx="1884399" cy="500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59B5B-3487-4CC5-B7E6-A5CC1CF5C043}">
      <dsp:nvSpPr>
        <dsp:cNvPr id="0" name=""/>
        <dsp:cNvSpPr/>
      </dsp:nvSpPr>
      <dsp:spPr>
        <a:xfrm rot="5400000">
          <a:off x="1786216" y="665312"/>
          <a:ext cx="572684" cy="6519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53584-9EBB-42E0-96F6-190EEE340475}">
      <dsp:nvSpPr>
        <dsp:cNvPr id="0" name=""/>
        <dsp:cNvSpPr/>
      </dsp:nvSpPr>
      <dsp:spPr>
        <a:xfrm>
          <a:off x="1634489" y="30479"/>
          <a:ext cx="964063" cy="674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100 </a:t>
          </a:r>
          <a:r>
            <a:rPr lang="el-GR" sz="1700" kern="1200" dirty="0" smtClean="0"/>
            <a:t>μ</a:t>
          </a:r>
          <a:r>
            <a:rPr lang="en-GB" sz="1700" kern="1200" dirty="0" smtClean="0"/>
            <a:t>g/mL</a:t>
          </a:r>
          <a:endParaRPr lang="en-IN" sz="1700" kern="1200" dirty="0"/>
        </a:p>
      </dsp:txBody>
      <dsp:txXfrm>
        <a:off x="1667437" y="63427"/>
        <a:ext cx="898167" cy="608917"/>
      </dsp:txXfrm>
    </dsp:sp>
    <dsp:sp modelId="{CD51F216-523D-4218-9DAB-565A940297CB}">
      <dsp:nvSpPr>
        <dsp:cNvPr id="0" name=""/>
        <dsp:cNvSpPr/>
      </dsp:nvSpPr>
      <dsp:spPr>
        <a:xfrm>
          <a:off x="2598553" y="94838"/>
          <a:ext cx="701168" cy="54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One t</a:t>
          </a:r>
          <a:r>
            <a:rPr lang="en-GB" sz="1300" kern="1200" baseline="-25000" dirty="0" smtClean="0"/>
            <a:t>½ </a:t>
          </a:r>
          <a:endParaRPr lang="en-IN" sz="1300" kern="1200" baseline="-25000" dirty="0"/>
        </a:p>
      </dsp:txBody>
      <dsp:txXfrm>
        <a:off x="2598553" y="94838"/>
        <a:ext cx="701168" cy="545413"/>
      </dsp:txXfrm>
    </dsp:sp>
    <dsp:sp modelId="{4BFDEB2F-7101-4BAB-9485-50E3512D0DDD}">
      <dsp:nvSpPr>
        <dsp:cNvPr id="0" name=""/>
        <dsp:cNvSpPr/>
      </dsp:nvSpPr>
      <dsp:spPr>
        <a:xfrm rot="5400000">
          <a:off x="2585527" y="1423350"/>
          <a:ext cx="572684" cy="6519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278C6-F1E3-4714-83F7-84B42240777E}">
      <dsp:nvSpPr>
        <dsp:cNvPr id="0" name=""/>
        <dsp:cNvSpPr/>
      </dsp:nvSpPr>
      <dsp:spPr>
        <a:xfrm>
          <a:off x="2433801" y="788517"/>
          <a:ext cx="964063" cy="674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50  </a:t>
          </a:r>
          <a:r>
            <a:rPr lang="el-GR" sz="1700" kern="1200" dirty="0" smtClean="0"/>
            <a:t>μ</a:t>
          </a:r>
          <a:r>
            <a:rPr lang="en-GB" sz="1700" kern="1200" dirty="0" smtClean="0"/>
            <a:t>g/mL</a:t>
          </a:r>
          <a:endParaRPr lang="en-IN" sz="1700" kern="1200" dirty="0"/>
        </a:p>
      </dsp:txBody>
      <dsp:txXfrm>
        <a:off x="2466749" y="821465"/>
        <a:ext cx="898167" cy="608917"/>
      </dsp:txXfrm>
    </dsp:sp>
    <dsp:sp modelId="{6251384A-0EBD-4A0B-81D6-5710F0AFC818}">
      <dsp:nvSpPr>
        <dsp:cNvPr id="0" name=""/>
        <dsp:cNvSpPr/>
      </dsp:nvSpPr>
      <dsp:spPr>
        <a:xfrm>
          <a:off x="3397864" y="852876"/>
          <a:ext cx="701168" cy="54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Two t</a:t>
          </a:r>
          <a:r>
            <a:rPr lang="en-GB" sz="1300" kern="1200" baseline="-25000" dirty="0" smtClean="0"/>
            <a:t>½</a:t>
          </a:r>
          <a:r>
            <a:rPr lang="en-GB" sz="1300" kern="1200" dirty="0" smtClean="0"/>
            <a:t> </a:t>
          </a:r>
          <a:endParaRPr lang="en-IN" sz="1300" kern="1200" dirty="0"/>
        </a:p>
      </dsp:txBody>
      <dsp:txXfrm>
        <a:off x="3397864" y="852876"/>
        <a:ext cx="701168" cy="545413"/>
      </dsp:txXfrm>
    </dsp:sp>
    <dsp:sp modelId="{A40A2E73-8358-47B9-B2DE-4C136101B88E}">
      <dsp:nvSpPr>
        <dsp:cNvPr id="0" name=""/>
        <dsp:cNvSpPr/>
      </dsp:nvSpPr>
      <dsp:spPr>
        <a:xfrm rot="5400000">
          <a:off x="3384839" y="2181388"/>
          <a:ext cx="572684" cy="6519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8D56F-930B-4432-A7D3-D30DAFB6B140}">
      <dsp:nvSpPr>
        <dsp:cNvPr id="0" name=""/>
        <dsp:cNvSpPr/>
      </dsp:nvSpPr>
      <dsp:spPr>
        <a:xfrm>
          <a:off x="3233112" y="1546555"/>
          <a:ext cx="964063" cy="674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25  </a:t>
          </a:r>
          <a:r>
            <a:rPr lang="el-GR" sz="1700" kern="1200" dirty="0" smtClean="0"/>
            <a:t>μ</a:t>
          </a:r>
          <a:r>
            <a:rPr lang="en-GB" sz="1700" kern="1200" dirty="0" smtClean="0"/>
            <a:t>g/mL</a:t>
          </a:r>
          <a:endParaRPr lang="en-IN" sz="1700" kern="1200" dirty="0"/>
        </a:p>
      </dsp:txBody>
      <dsp:txXfrm>
        <a:off x="3266060" y="1579503"/>
        <a:ext cx="898167" cy="608917"/>
      </dsp:txXfrm>
    </dsp:sp>
    <dsp:sp modelId="{9986F7F0-CA4F-4AB7-A0AD-3DB70709889C}">
      <dsp:nvSpPr>
        <dsp:cNvPr id="0" name=""/>
        <dsp:cNvSpPr/>
      </dsp:nvSpPr>
      <dsp:spPr>
        <a:xfrm>
          <a:off x="4197176" y="1610914"/>
          <a:ext cx="701168" cy="54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Three t</a:t>
          </a:r>
          <a:r>
            <a:rPr lang="en-GB" sz="1300" kern="1200" baseline="-25000" dirty="0" smtClean="0"/>
            <a:t>½</a:t>
          </a:r>
          <a:endParaRPr lang="en-IN" sz="1300" kern="1200" dirty="0"/>
        </a:p>
      </dsp:txBody>
      <dsp:txXfrm>
        <a:off x="4197176" y="1610914"/>
        <a:ext cx="701168" cy="545413"/>
      </dsp:txXfrm>
    </dsp:sp>
    <dsp:sp modelId="{3D8BA61E-D4CA-4BBE-9801-2893BE98DA10}">
      <dsp:nvSpPr>
        <dsp:cNvPr id="0" name=""/>
        <dsp:cNvSpPr/>
      </dsp:nvSpPr>
      <dsp:spPr>
        <a:xfrm rot="5400000">
          <a:off x="4184150" y="2939426"/>
          <a:ext cx="572684" cy="6519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DBB03-752B-4517-8D28-2AF92F771587}">
      <dsp:nvSpPr>
        <dsp:cNvPr id="0" name=""/>
        <dsp:cNvSpPr/>
      </dsp:nvSpPr>
      <dsp:spPr>
        <a:xfrm>
          <a:off x="4032423" y="2304593"/>
          <a:ext cx="964063" cy="674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12.5  </a:t>
          </a:r>
          <a:r>
            <a:rPr lang="el-GR" sz="1700" kern="1200" dirty="0" smtClean="0"/>
            <a:t>μ</a:t>
          </a:r>
          <a:r>
            <a:rPr lang="en-GB" sz="1700" kern="1200" dirty="0" smtClean="0"/>
            <a:t>g/mL</a:t>
          </a:r>
          <a:endParaRPr lang="en-IN" sz="1700" kern="1200" dirty="0"/>
        </a:p>
      </dsp:txBody>
      <dsp:txXfrm>
        <a:off x="4065371" y="2337541"/>
        <a:ext cx="898167" cy="608917"/>
      </dsp:txXfrm>
    </dsp:sp>
    <dsp:sp modelId="{34BE5FED-6DD0-434C-BD9E-2A1204288AC0}">
      <dsp:nvSpPr>
        <dsp:cNvPr id="0" name=""/>
        <dsp:cNvSpPr/>
      </dsp:nvSpPr>
      <dsp:spPr>
        <a:xfrm>
          <a:off x="4996487" y="2368952"/>
          <a:ext cx="701168" cy="54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Four t</a:t>
          </a:r>
          <a:r>
            <a:rPr lang="en-GB" sz="1300" kern="1200" baseline="-25000" dirty="0" smtClean="0"/>
            <a:t>½</a:t>
          </a:r>
          <a:endParaRPr lang="en-IN" sz="1300" kern="1200" dirty="0"/>
        </a:p>
      </dsp:txBody>
      <dsp:txXfrm>
        <a:off x="4996487" y="2368952"/>
        <a:ext cx="701168" cy="545413"/>
      </dsp:txXfrm>
    </dsp:sp>
    <dsp:sp modelId="{583F9F17-B52E-4905-9BA1-7F213F18A02A}">
      <dsp:nvSpPr>
        <dsp:cNvPr id="0" name=""/>
        <dsp:cNvSpPr/>
      </dsp:nvSpPr>
      <dsp:spPr>
        <a:xfrm rot="5400000">
          <a:off x="4983461" y="3697464"/>
          <a:ext cx="572684" cy="6519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0ED1B-179F-4D30-9ED7-0E79CB99F8FF}">
      <dsp:nvSpPr>
        <dsp:cNvPr id="0" name=""/>
        <dsp:cNvSpPr/>
      </dsp:nvSpPr>
      <dsp:spPr>
        <a:xfrm>
          <a:off x="4831735" y="3062631"/>
          <a:ext cx="964063" cy="674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6.125  </a:t>
          </a:r>
          <a:r>
            <a:rPr lang="el-GR" sz="1700" kern="1200" dirty="0" smtClean="0"/>
            <a:t>μ</a:t>
          </a:r>
          <a:r>
            <a:rPr lang="en-GB" sz="1700" kern="1200" dirty="0" smtClean="0"/>
            <a:t>g/mL</a:t>
          </a:r>
          <a:endParaRPr lang="en-IN" sz="1700" kern="1200" dirty="0"/>
        </a:p>
      </dsp:txBody>
      <dsp:txXfrm>
        <a:off x="4864683" y="3095579"/>
        <a:ext cx="898167" cy="608917"/>
      </dsp:txXfrm>
    </dsp:sp>
    <dsp:sp modelId="{EE0403E6-8F49-49B1-A3C8-D5B3AADF53EE}">
      <dsp:nvSpPr>
        <dsp:cNvPr id="0" name=""/>
        <dsp:cNvSpPr/>
      </dsp:nvSpPr>
      <dsp:spPr>
        <a:xfrm>
          <a:off x="5795798" y="3126990"/>
          <a:ext cx="701168" cy="54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Five t</a:t>
          </a:r>
          <a:r>
            <a:rPr lang="en-GB" sz="1300" kern="1200" baseline="-25000" dirty="0" smtClean="0"/>
            <a:t>½</a:t>
          </a:r>
          <a:endParaRPr lang="en-IN" sz="1300" kern="1200" dirty="0"/>
        </a:p>
      </dsp:txBody>
      <dsp:txXfrm>
        <a:off x="5795798" y="3126990"/>
        <a:ext cx="701168" cy="545413"/>
      </dsp:txXfrm>
    </dsp:sp>
    <dsp:sp modelId="{A86ADFC1-D452-4128-B102-1E3463EA13E9}">
      <dsp:nvSpPr>
        <dsp:cNvPr id="0" name=""/>
        <dsp:cNvSpPr/>
      </dsp:nvSpPr>
      <dsp:spPr>
        <a:xfrm>
          <a:off x="5631046" y="3820669"/>
          <a:ext cx="964063" cy="674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3.25  </a:t>
          </a:r>
          <a:r>
            <a:rPr lang="el-GR" sz="1700" kern="1200" dirty="0" smtClean="0"/>
            <a:t>μ</a:t>
          </a:r>
          <a:r>
            <a:rPr lang="en-GB" sz="1700" kern="1200" dirty="0" smtClean="0"/>
            <a:t>g/mL</a:t>
          </a:r>
          <a:endParaRPr lang="en-IN" sz="1700" kern="1200" dirty="0"/>
        </a:p>
      </dsp:txBody>
      <dsp:txXfrm>
        <a:off x="5663994" y="3853617"/>
        <a:ext cx="898167" cy="608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00C1F-900A-4840-9A81-0656E943AA84}">
      <dsp:nvSpPr>
        <dsp:cNvPr id="0" name=""/>
        <dsp:cNvSpPr/>
      </dsp:nvSpPr>
      <dsp:spPr>
        <a:xfrm>
          <a:off x="1129088" y="0"/>
          <a:ext cx="1348599" cy="13486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A679-9CCD-4CF1-ACAA-3F3754DE1B84}">
      <dsp:nvSpPr>
        <dsp:cNvPr id="0" name=""/>
        <dsp:cNvSpPr/>
      </dsp:nvSpPr>
      <dsp:spPr>
        <a:xfrm>
          <a:off x="2475663" y="400072"/>
          <a:ext cx="808501" cy="536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IN" sz="1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1 </m:t>
                  </m:r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h𝑜𝑢𝑟</m:t>
                  </m:r>
                </m:num>
                <m:den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25 </m:t>
                  </m:r>
                  <m:r>
                    <m:rPr>
                      <m:sty m:val="p"/>
                    </m:rPr>
                    <a:rPr lang="el-GR" sz="1600" kern="1200" dirty="0" smtClean="0">
                      <a:latin typeface="Cambria Math" panose="02040503050406030204" pitchFamily="18" charset="0"/>
                    </a:rPr>
                    <m:t>μ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GB" sz="1600" kern="1200" dirty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mL</m:t>
                  </m:r>
                </m:den>
              </m:f>
            </m:oMath>
          </a14:m>
          <a:endParaRPr lang="en-IN" sz="2000" kern="1200" dirty="0"/>
        </a:p>
      </dsp:txBody>
      <dsp:txXfrm>
        <a:off x="2475663" y="400072"/>
        <a:ext cx="808501" cy="536332"/>
      </dsp:txXfrm>
    </dsp:sp>
    <dsp:sp modelId="{59319174-F17B-4817-B872-E07EC2092328}">
      <dsp:nvSpPr>
        <dsp:cNvPr id="0" name=""/>
        <dsp:cNvSpPr/>
      </dsp:nvSpPr>
      <dsp:spPr>
        <a:xfrm>
          <a:off x="1426837" y="488445"/>
          <a:ext cx="752594" cy="37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100 </a:t>
          </a:r>
          <a:r>
            <a:rPr lang="el-GR" sz="2000" kern="1200" dirty="0" smtClean="0"/>
            <a:t>μ</a:t>
          </a:r>
          <a:r>
            <a:rPr lang="en-GB" sz="2000" kern="1200" dirty="0" smtClean="0"/>
            <a:t>g/mL</a:t>
          </a:r>
          <a:endParaRPr lang="en-IN" sz="2000" kern="1200" dirty="0"/>
        </a:p>
      </dsp:txBody>
      <dsp:txXfrm>
        <a:off x="1426837" y="488445"/>
        <a:ext cx="752594" cy="376129"/>
      </dsp:txXfrm>
    </dsp:sp>
    <dsp:sp modelId="{852EBF39-E90D-492A-970B-4A635F9C67AB}">
      <dsp:nvSpPr>
        <dsp:cNvPr id="0" name=""/>
        <dsp:cNvSpPr/>
      </dsp:nvSpPr>
      <dsp:spPr>
        <a:xfrm>
          <a:off x="754435" y="774895"/>
          <a:ext cx="1348599" cy="13486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90E07-F3B5-4A73-949B-7B7A5D9C9A7A}">
      <dsp:nvSpPr>
        <dsp:cNvPr id="0" name=""/>
        <dsp:cNvSpPr/>
      </dsp:nvSpPr>
      <dsp:spPr>
        <a:xfrm>
          <a:off x="2107334" y="1184981"/>
          <a:ext cx="808501" cy="536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IN" sz="1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1 </m:t>
                  </m:r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h𝑜𝑢𝑟</m:t>
                  </m:r>
                </m:num>
                <m:den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25 </m:t>
                  </m:r>
                  <m:r>
                    <m:rPr>
                      <m:sty m:val="p"/>
                    </m:rPr>
                    <a:rPr lang="el-GR" sz="1600" kern="1200" dirty="0" smtClean="0">
                      <a:latin typeface="Cambria Math" panose="02040503050406030204" pitchFamily="18" charset="0"/>
                    </a:rPr>
                    <m:t>μ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GB" sz="1600" kern="1200" dirty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mL</m:t>
                  </m:r>
                </m:den>
              </m:f>
            </m:oMath>
          </a14:m>
          <a:endParaRPr lang="en-IN" sz="1600" kern="1200" dirty="0"/>
        </a:p>
      </dsp:txBody>
      <dsp:txXfrm>
        <a:off x="2107334" y="1184981"/>
        <a:ext cx="808501" cy="536332"/>
      </dsp:txXfrm>
    </dsp:sp>
    <dsp:sp modelId="{742534E7-49D0-4B5B-923F-9326C5194365}">
      <dsp:nvSpPr>
        <dsp:cNvPr id="0" name=""/>
        <dsp:cNvSpPr/>
      </dsp:nvSpPr>
      <dsp:spPr>
        <a:xfrm>
          <a:off x="1050666" y="1265082"/>
          <a:ext cx="752594" cy="37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75 </a:t>
          </a:r>
          <a:r>
            <a:rPr lang="el-GR" sz="2000" kern="1200" dirty="0" smtClean="0"/>
            <a:t>μ</a:t>
          </a:r>
          <a:r>
            <a:rPr lang="en-GB" sz="2000" kern="1200" dirty="0" smtClean="0"/>
            <a:t>g/mL</a:t>
          </a:r>
          <a:endParaRPr lang="en-IN" sz="2000" kern="1200" dirty="0"/>
        </a:p>
      </dsp:txBody>
      <dsp:txXfrm>
        <a:off x="1050666" y="1265082"/>
        <a:ext cx="752594" cy="376129"/>
      </dsp:txXfrm>
    </dsp:sp>
    <dsp:sp modelId="{6FE172E0-A54A-4321-922B-A61A6C33496D}">
      <dsp:nvSpPr>
        <dsp:cNvPr id="0" name=""/>
        <dsp:cNvSpPr/>
      </dsp:nvSpPr>
      <dsp:spPr>
        <a:xfrm>
          <a:off x="1129088" y="1553274"/>
          <a:ext cx="1348599" cy="134866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FD681-0E71-444F-B454-C031EFADC8EB}">
      <dsp:nvSpPr>
        <dsp:cNvPr id="0" name=""/>
        <dsp:cNvSpPr/>
      </dsp:nvSpPr>
      <dsp:spPr>
        <a:xfrm>
          <a:off x="2475663" y="1953346"/>
          <a:ext cx="808501" cy="536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IN" sz="1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1 </m:t>
                  </m:r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h𝑜𝑢𝑟</m:t>
                  </m:r>
                </m:num>
                <m:den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25 </m:t>
                  </m:r>
                  <m:r>
                    <m:rPr>
                      <m:sty m:val="p"/>
                    </m:rPr>
                    <a:rPr lang="el-GR" sz="1600" kern="1200" dirty="0" smtClean="0">
                      <a:latin typeface="Cambria Math" panose="02040503050406030204" pitchFamily="18" charset="0"/>
                    </a:rPr>
                    <m:t>μ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GB" sz="1600" kern="1200" dirty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mL</m:t>
                  </m:r>
                </m:den>
              </m:f>
            </m:oMath>
          </a14:m>
          <a:endParaRPr lang="en-IN" sz="1600" kern="1200" dirty="0"/>
        </a:p>
      </dsp:txBody>
      <dsp:txXfrm>
        <a:off x="2475663" y="1953346"/>
        <a:ext cx="808501" cy="536332"/>
      </dsp:txXfrm>
    </dsp:sp>
    <dsp:sp modelId="{A2EED4D2-9DDD-4465-8283-3ADD0FEDADF3}">
      <dsp:nvSpPr>
        <dsp:cNvPr id="0" name=""/>
        <dsp:cNvSpPr/>
      </dsp:nvSpPr>
      <dsp:spPr>
        <a:xfrm>
          <a:off x="1426837" y="2041284"/>
          <a:ext cx="752594" cy="37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50 </a:t>
          </a:r>
          <a:r>
            <a:rPr lang="el-GR" sz="2000" kern="1200" dirty="0" smtClean="0"/>
            <a:t>μ</a:t>
          </a:r>
          <a:r>
            <a:rPr lang="en-GB" sz="2000" kern="1200" dirty="0" smtClean="0"/>
            <a:t>g/mL</a:t>
          </a:r>
          <a:endParaRPr lang="en-IN" sz="2000" kern="1200" dirty="0"/>
        </a:p>
      </dsp:txBody>
      <dsp:txXfrm>
        <a:off x="1426837" y="2041284"/>
        <a:ext cx="752594" cy="376129"/>
      </dsp:txXfrm>
    </dsp:sp>
    <dsp:sp modelId="{204CBC6E-371B-4669-9501-BC918A420601}">
      <dsp:nvSpPr>
        <dsp:cNvPr id="0" name=""/>
        <dsp:cNvSpPr/>
      </dsp:nvSpPr>
      <dsp:spPr>
        <a:xfrm>
          <a:off x="754435" y="2329475"/>
          <a:ext cx="1348599" cy="13486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BEE34-8929-4537-AD3B-BF093E856C78}">
      <dsp:nvSpPr>
        <dsp:cNvPr id="0" name=""/>
        <dsp:cNvSpPr/>
      </dsp:nvSpPr>
      <dsp:spPr>
        <a:xfrm>
          <a:off x="2107334" y="2729983"/>
          <a:ext cx="808501" cy="536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IN" sz="1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1 </m:t>
                  </m:r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h𝑜𝑢𝑟</m:t>
                  </m:r>
                </m:num>
                <m:den>
                  <m:r>
                    <a:rPr lang="en-GB" sz="1600" b="0" i="1" kern="1200" smtClean="0">
                      <a:latin typeface="Cambria Math" panose="02040503050406030204" pitchFamily="18" charset="0"/>
                    </a:rPr>
                    <m:t>25 </m:t>
                  </m:r>
                  <m:r>
                    <m:rPr>
                      <m:sty m:val="p"/>
                    </m:rPr>
                    <a:rPr lang="el-GR" sz="1600" kern="1200" dirty="0" smtClean="0">
                      <a:latin typeface="Cambria Math" panose="02040503050406030204" pitchFamily="18" charset="0"/>
                    </a:rPr>
                    <m:t>μ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GB" sz="1600" kern="1200" dirty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GB" sz="1600" kern="1200" dirty="0" smtClean="0">
                      <a:latin typeface="Cambria Math" panose="02040503050406030204" pitchFamily="18" charset="0"/>
                    </a:rPr>
                    <m:t>mL</m:t>
                  </m:r>
                </m:den>
              </m:f>
            </m:oMath>
          </a14:m>
          <a:endParaRPr lang="en-IN" sz="1600" kern="1200" dirty="0"/>
        </a:p>
      </dsp:txBody>
      <dsp:txXfrm>
        <a:off x="2107334" y="2729983"/>
        <a:ext cx="808501" cy="536332"/>
      </dsp:txXfrm>
    </dsp:sp>
    <dsp:sp modelId="{6D7FF37A-21DC-4260-8590-C336971605FD}">
      <dsp:nvSpPr>
        <dsp:cNvPr id="0" name=""/>
        <dsp:cNvSpPr/>
      </dsp:nvSpPr>
      <dsp:spPr>
        <a:xfrm>
          <a:off x="1050666" y="2817921"/>
          <a:ext cx="752594" cy="37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25 </a:t>
          </a:r>
          <a:r>
            <a:rPr lang="el-GR" sz="2000" kern="1200" dirty="0" smtClean="0"/>
            <a:t>μ</a:t>
          </a:r>
          <a:r>
            <a:rPr lang="en-GB" sz="2000" kern="1200" dirty="0" smtClean="0"/>
            <a:t>g/mL</a:t>
          </a:r>
          <a:endParaRPr lang="en-IN" sz="2000" kern="1200" dirty="0"/>
        </a:p>
      </dsp:txBody>
      <dsp:txXfrm>
        <a:off x="1050666" y="2817921"/>
        <a:ext cx="752594" cy="376129"/>
      </dsp:txXfrm>
    </dsp:sp>
    <dsp:sp modelId="{C942C708-31A8-498F-8DDC-E90FB6D371B2}">
      <dsp:nvSpPr>
        <dsp:cNvPr id="0" name=""/>
        <dsp:cNvSpPr/>
      </dsp:nvSpPr>
      <dsp:spPr>
        <a:xfrm>
          <a:off x="1224964" y="3194050"/>
          <a:ext cx="1158616" cy="115929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53618-C097-4079-A169-34D89C385F8A}">
      <dsp:nvSpPr>
        <dsp:cNvPr id="0" name=""/>
        <dsp:cNvSpPr/>
      </dsp:nvSpPr>
      <dsp:spPr>
        <a:xfrm>
          <a:off x="1426837" y="3594558"/>
          <a:ext cx="752594" cy="37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Nil</a:t>
          </a:r>
          <a:endParaRPr lang="en-IN" sz="2000" kern="1200" dirty="0"/>
        </a:p>
      </dsp:txBody>
      <dsp:txXfrm>
        <a:off x="1426837" y="3594558"/>
        <a:ext cx="752594" cy="376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83F25-E666-4DF3-BFE4-D0A63AC5E7C4}">
      <dsp:nvSpPr>
        <dsp:cNvPr id="0" name=""/>
        <dsp:cNvSpPr/>
      </dsp:nvSpPr>
      <dsp:spPr>
        <a:xfrm>
          <a:off x="0" y="84331"/>
          <a:ext cx="4040188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↓ GFR → ↓ glomerular filtration</a:t>
          </a:r>
          <a:endParaRPr lang="en-IN" sz="1800" kern="1200"/>
        </a:p>
      </dsp:txBody>
      <dsp:txXfrm>
        <a:off x="34906" y="119237"/>
        <a:ext cx="3970376" cy="645240"/>
      </dsp:txXfrm>
    </dsp:sp>
    <dsp:sp modelId="{49FDA198-1A06-49D8-B6F9-FDDDBDDBF2EF}">
      <dsp:nvSpPr>
        <dsp:cNvPr id="0" name=""/>
        <dsp:cNvSpPr/>
      </dsp:nvSpPr>
      <dsp:spPr>
        <a:xfrm>
          <a:off x="0" y="851224"/>
          <a:ext cx="4040188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↓ tubular secretion (↓ OAT/OCT function)</a:t>
          </a:r>
          <a:endParaRPr lang="en-IN" sz="1800" kern="1200"/>
        </a:p>
      </dsp:txBody>
      <dsp:txXfrm>
        <a:off x="34906" y="886130"/>
        <a:ext cx="3970376" cy="645240"/>
      </dsp:txXfrm>
    </dsp:sp>
    <dsp:sp modelId="{10FA5A9E-13C0-4A03-8FF8-34EF0AE7AF8B}">
      <dsp:nvSpPr>
        <dsp:cNvPr id="0" name=""/>
        <dsp:cNvSpPr/>
      </dsp:nvSpPr>
      <dsp:spPr>
        <a:xfrm>
          <a:off x="0" y="1618117"/>
          <a:ext cx="4040188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Altered reabsorption (e.g., in uremia or pH changes)</a:t>
          </a:r>
          <a:endParaRPr lang="en-IN" sz="1800" kern="1200"/>
        </a:p>
      </dsp:txBody>
      <dsp:txXfrm>
        <a:off x="34906" y="1653023"/>
        <a:ext cx="3970376" cy="645240"/>
      </dsp:txXfrm>
    </dsp:sp>
    <dsp:sp modelId="{7C52594A-1BF7-42E4-AFA6-0A3DE31002D4}">
      <dsp:nvSpPr>
        <dsp:cNvPr id="0" name=""/>
        <dsp:cNvSpPr/>
      </dsp:nvSpPr>
      <dsp:spPr>
        <a:xfrm>
          <a:off x="0" y="2385010"/>
          <a:ext cx="4040188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Result: ↓ renal clearance → ↑ half-life → drug accumulation</a:t>
          </a:r>
          <a:endParaRPr lang="en-IN" sz="1800" kern="1200"/>
        </a:p>
      </dsp:txBody>
      <dsp:txXfrm>
        <a:off x="34906" y="2419916"/>
        <a:ext cx="3970376" cy="645240"/>
      </dsp:txXfrm>
    </dsp:sp>
    <dsp:sp modelId="{04E4A984-E4BD-47E6-99E5-E8C251956BDB}">
      <dsp:nvSpPr>
        <dsp:cNvPr id="0" name=""/>
        <dsp:cNvSpPr/>
      </dsp:nvSpPr>
      <dsp:spPr>
        <a:xfrm>
          <a:off x="0" y="3151903"/>
          <a:ext cx="4040188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Adjust dose based on CrCl or eGFR</a:t>
          </a:r>
          <a:endParaRPr lang="en-IN" sz="1800" kern="1200"/>
        </a:p>
      </dsp:txBody>
      <dsp:txXfrm>
        <a:off x="34906" y="3186809"/>
        <a:ext cx="3970376" cy="645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8EE69-582E-418E-83ED-D5A3F309D4FE}">
      <dsp:nvSpPr>
        <dsp:cNvPr id="0" name=""/>
        <dsp:cNvSpPr/>
      </dsp:nvSpPr>
      <dsp:spPr>
        <a:xfrm>
          <a:off x="0" y="55829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↓ CYP enzyme activity → ↓ metabolism (esp. Phase I)</a:t>
          </a:r>
          <a:endParaRPr lang="en-IN" sz="1300" kern="1200"/>
        </a:p>
      </dsp:txBody>
      <dsp:txXfrm>
        <a:off x="25210" y="81039"/>
        <a:ext cx="3991355" cy="466007"/>
      </dsp:txXfrm>
    </dsp:sp>
    <dsp:sp modelId="{B57B1D70-2E7A-45CB-8975-1D33F1D1B950}">
      <dsp:nvSpPr>
        <dsp:cNvPr id="0" name=""/>
        <dsp:cNvSpPr/>
      </dsp:nvSpPr>
      <dsp:spPr>
        <a:xfrm>
          <a:off x="0" y="609696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↓ conjugation (e.g., glucuronidation, sulfation)</a:t>
          </a:r>
          <a:endParaRPr lang="en-IN" sz="1300" kern="1200"/>
        </a:p>
      </dsp:txBody>
      <dsp:txXfrm>
        <a:off x="25210" y="634906"/>
        <a:ext cx="3991355" cy="466007"/>
      </dsp:txXfrm>
    </dsp:sp>
    <dsp:sp modelId="{54AEF777-C3A0-4305-B3B1-C8813C15B1AA}">
      <dsp:nvSpPr>
        <dsp:cNvPr id="0" name=""/>
        <dsp:cNvSpPr/>
      </dsp:nvSpPr>
      <dsp:spPr>
        <a:xfrm>
          <a:off x="0" y="1163563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↓ biliary excretion (transporter dysfunction or cholestasis)</a:t>
          </a:r>
          <a:endParaRPr lang="en-IN" sz="1300" kern="1200" dirty="0"/>
        </a:p>
      </dsp:txBody>
      <dsp:txXfrm>
        <a:off x="25210" y="1188773"/>
        <a:ext cx="3991355" cy="466007"/>
      </dsp:txXfrm>
    </dsp:sp>
    <dsp:sp modelId="{D047B8FF-011E-4A4F-A028-288085E365F3}">
      <dsp:nvSpPr>
        <dsp:cNvPr id="0" name=""/>
        <dsp:cNvSpPr/>
      </dsp:nvSpPr>
      <dsp:spPr>
        <a:xfrm>
          <a:off x="0" y="1717430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Impaired conjugation (glucuronidation/sulfation) in severe cirrhosis or genetic defects.</a:t>
          </a:r>
          <a:endParaRPr lang="en-IN" sz="1300" kern="1200" dirty="0"/>
        </a:p>
      </dsp:txBody>
      <dsp:txXfrm>
        <a:off x="25210" y="1742640"/>
        <a:ext cx="3991355" cy="466007"/>
      </dsp:txXfrm>
    </dsp:sp>
    <dsp:sp modelId="{1656A82B-589C-43BD-B87B-B468942443E7}">
      <dsp:nvSpPr>
        <dsp:cNvPr id="0" name=""/>
        <dsp:cNvSpPr/>
      </dsp:nvSpPr>
      <dsp:spPr>
        <a:xfrm>
          <a:off x="0" y="2271297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Portosystemic shunting may bypass liver → altered first-pass metabolism.</a:t>
          </a:r>
          <a:endParaRPr lang="en-IN" sz="1300" kern="1200" dirty="0"/>
        </a:p>
      </dsp:txBody>
      <dsp:txXfrm>
        <a:off x="25210" y="2296507"/>
        <a:ext cx="3991355" cy="466007"/>
      </dsp:txXfrm>
    </dsp:sp>
    <dsp:sp modelId="{99FDFC3A-25F4-48EE-A927-D2E0D05EBE0F}">
      <dsp:nvSpPr>
        <dsp:cNvPr id="0" name=""/>
        <dsp:cNvSpPr/>
      </dsp:nvSpPr>
      <dsp:spPr>
        <a:xfrm>
          <a:off x="0" y="2825164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Result: ↓ hepatic clearance → ↑ drug exposure</a:t>
          </a:r>
          <a:endParaRPr lang="en-IN" sz="1300" kern="1200"/>
        </a:p>
      </dsp:txBody>
      <dsp:txXfrm>
        <a:off x="25210" y="2850374"/>
        <a:ext cx="3991355" cy="466007"/>
      </dsp:txXfrm>
    </dsp:sp>
    <dsp:sp modelId="{9E39CB1D-CAC7-4A99-ADA2-15AAAD59E704}">
      <dsp:nvSpPr>
        <dsp:cNvPr id="0" name=""/>
        <dsp:cNvSpPr/>
      </dsp:nvSpPr>
      <dsp:spPr>
        <a:xfrm>
          <a:off x="0" y="3379031"/>
          <a:ext cx="40417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Adjust dose based on Child-Pugh score; avoid high-extraction hepatotoxic drugs</a:t>
          </a:r>
          <a:endParaRPr lang="en-IN" sz="1300" kern="1200"/>
        </a:p>
      </dsp:txBody>
      <dsp:txXfrm>
        <a:off x="25210" y="3404241"/>
        <a:ext cx="3991355" cy="466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83F25-E666-4DF3-BFE4-D0A63AC5E7C4}">
      <dsp:nvSpPr>
        <dsp:cNvPr id="0" name=""/>
        <dsp:cNvSpPr/>
      </dsp:nvSpPr>
      <dsp:spPr>
        <a:xfrm>
          <a:off x="0" y="81928"/>
          <a:ext cx="4040188" cy="122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↑ t</a:t>
          </a:r>
          <a:r>
            <a:rPr lang="en-GB" sz="2200" kern="1200" baseline="-25000" smtClean="0"/>
            <a:t>½</a:t>
          </a:r>
          <a:r>
            <a:rPr lang="en-GB" sz="2200" kern="1200" smtClean="0"/>
            <a:t> and ↓ renal clearance.</a:t>
          </a:r>
          <a:endParaRPr lang="en-IN" sz="2200" kern="1200"/>
        </a:p>
      </dsp:txBody>
      <dsp:txXfrm>
        <a:off x="59567" y="141495"/>
        <a:ext cx="3921054" cy="1101102"/>
      </dsp:txXfrm>
    </dsp:sp>
    <dsp:sp modelId="{94F3F8E1-9486-48F3-865B-8EC0726AF584}">
      <dsp:nvSpPr>
        <dsp:cNvPr id="0" name=""/>
        <dsp:cNvSpPr/>
      </dsp:nvSpPr>
      <dsp:spPr>
        <a:xfrm>
          <a:off x="0" y="1365525"/>
          <a:ext cx="4040188" cy="122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Altered volume of distribution (</a:t>
          </a:r>
          <a:r>
            <a:rPr lang="en-GB" sz="2200" kern="1200" dirty="0" err="1" smtClean="0"/>
            <a:t>Vd</a:t>
          </a:r>
          <a:r>
            <a:rPr lang="en-GB" sz="2200" kern="1200" dirty="0" smtClean="0"/>
            <a:t>) due to fluid overload, hypoalbuminemia.</a:t>
          </a:r>
          <a:endParaRPr lang="en-GB" sz="2200" kern="1200" dirty="0"/>
        </a:p>
      </dsp:txBody>
      <dsp:txXfrm>
        <a:off x="59567" y="1425092"/>
        <a:ext cx="3921054" cy="1101102"/>
      </dsp:txXfrm>
    </dsp:sp>
    <dsp:sp modelId="{489D2CE7-6310-41D9-A8FD-98026CED36F2}">
      <dsp:nvSpPr>
        <dsp:cNvPr id="0" name=""/>
        <dsp:cNvSpPr/>
      </dsp:nvSpPr>
      <dsp:spPr>
        <a:xfrm>
          <a:off x="0" y="2649122"/>
          <a:ext cx="4040188" cy="122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↑ free (unbound) drug due to decreased protein binding in uraemia.</a:t>
          </a:r>
          <a:endParaRPr lang="en-GB" sz="2200" kern="1200" dirty="0"/>
        </a:p>
      </dsp:txBody>
      <dsp:txXfrm>
        <a:off x="59567" y="2708689"/>
        <a:ext cx="3921054" cy="1101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A43F-F2A0-4AAD-955A-6B3943E959C9}">
      <dsp:nvSpPr>
        <dsp:cNvPr id="0" name=""/>
        <dsp:cNvSpPr/>
      </dsp:nvSpPr>
      <dsp:spPr>
        <a:xfrm>
          <a:off x="0" y="253188"/>
          <a:ext cx="4041775" cy="852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/>
            <a:t>↑ Bioavailability of high-extraction drugs (e.g., propranolol, verapamil).</a:t>
          </a:r>
          <a:endParaRPr lang="en-IN" sz="2000" kern="1200" dirty="0"/>
        </a:p>
      </dsp:txBody>
      <dsp:txXfrm>
        <a:off x="41601" y="294789"/>
        <a:ext cx="3958573" cy="769008"/>
      </dsp:txXfrm>
    </dsp:sp>
    <dsp:sp modelId="{16A1FB3B-CFAD-43F5-BCF4-572666EF3597}">
      <dsp:nvSpPr>
        <dsp:cNvPr id="0" name=""/>
        <dsp:cNvSpPr/>
      </dsp:nvSpPr>
      <dsp:spPr>
        <a:xfrm>
          <a:off x="0" y="1117422"/>
          <a:ext cx="4041775" cy="852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↑ t</a:t>
          </a:r>
          <a:r>
            <a:rPr lang="en-IN" sz="2000" kern="1200" baseline="-25000" dirty="0" smtClean="0"/>
            <a:t>½</a:t>
          </a:r>
          <a:r>
            <a:rPr lang="en-IN" sz="2000" kern="1200" dirty="0" smtClean="0"/>
            <a:t> due to impaired clearance.</a:t>
          </a:r>
          <a:endParaRPr lang="en-IN" sz="2000" kern="1200" dirty="0"/>
        </a:p>
      </dsp:txBody>
      <dsp:txXfrm>
        <a:off x="41601" y="1159023"/>
        <a:ext cx="3958573" cy="769008"/>
      </dsp:txXfrm>
    </dsp:sp>
    <dsp:sp modelId="{39DA8BD4-DD4A-4C46-AE3C-946269F97ECD}">
      <dsp:nvSpPr>
        <dsp:cNvPr id="0" name=""/>
        <dsp:cNvSpPr/>
      </dsp:nvSpPr>
      <dsp:spPr>
        <a:xfrm>
          <a:off x="0" y="1981655"/>
          <a:ext cx="4041775" cy="852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↓ Protein binding due to hypoalbuminemia → ↑ free drug concentration.</a:t>
          </a:r>
          <a:endParaRPr lang="en-IN" sz="2000" kern="1200" dirty="0"/>
        </a:p>
      </dsp:txBody>
      <dsp:txXfrm>
        <a:off x="41601" y="2023256"/>
        <a:ext cx="3958573" cy="769008"/>
      </dsp:txXfrm>
    </dsp:sp>
    <dsp:sp modelId="{3288C270-9C65-427A-AE94-E76A092EE797}">
      <dsp:nvSpPr>
        <dsp:cNvPr id="0" name=""/>
        <dsp:cNvSpPr/>
      </dsp:nvSpPr>
      <dsp:spPr>
        <a:xfrm>
          <a:off x="0" y="2845889"/>
          <a:ext cx="4041775" cy="852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Altered expression of hepatic transporters (e.g., OATP, BCRP).</a:t>
          </a:r>
          <a:endParaRPr lang="en-IN" sz="2000" kern="1200" dirty="0"/>
        </a:p>
      </dsp:txBody>
      <dsp:txXfrm>
        <a:off x="41601" y="2887490"/>
        <a:ext cx="3958573" cy="769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5AC89-A7DB-4B76-B275-17130A4743D9}">
      <dsp:nvSpPr>
        <dsp:cNvPr id="0" name=""/>
        <dsp:cNvSpPr/>
      </dsp:nvSpPr>
      <dsp:spPr>
        <a:xfrm>
          <a:off x="0" y="205513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Age</a:t>
          </a:r>
          <a:endParaRPr lang="en-IN" sz="1700" kern="1200" dirty="0"/>
        </a:p>
      </dsp:txBody>
      <dsp:txXfrm>
        <a:off x="19904" y="225417"/>
        <a:ext cx="8189792" cy="367937"/>
      </dsp:txXfrm>
    </dsp:sp>
    <dsp:sp modelId="{05CA02EB-BC11-4DBE-826D-8C3ABE5C133A}">
      <dsp:nvSpPr>
        <dsp:cNvPr id="0" name=""/>
        <dsp:cNvSpPr/>
      </dsp:nvSpPr>
      <dsp:spPr>
        <a:xfrm>
          <a:off x="0" y="613259"/>
          <a:ext cx="822960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300" kern="1200" dirty="0" smtClean="0"/>
            <a:t>Neonates – Immature hepatic/renal function → reduced clearance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300" kern="1200" dirty="0" smtClean="0"/>
            <a:t>Elderly - </a:t>
          </a:r>
          <a:r>
            <a:rPr lang="en-GB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↓GFR, ↓ hepatic blood flow → drug accumulation</a:t>
          </a:r>
          <a:endParaRPr lang="en-IN" sz="1300" kern="1200" dirty="0"/>
        </a:p>
      </dsp:txBody>
      <dsp:txXfrm>
        <a:off x="0" y="613259"/>
        <a:ext cx="8229600" cy="448672"/>
      </dsp:txXfrm>
    </dsp:sp>
    <dsp:sp modelId="{652051FB-E183-4AD4-8978-5E3680809850}">
      <dsp:nvSpPr>
        <dsp:cNvPr id="0" name=""/>
        <dsp:cNvSpPr/>
      </dsp:nvSpPr>
      <dsp:spPr>
        <a:xfrm>
          <a:off x="0" y="1061931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Pregnancy</a:t>
          </a:r>
          <a:endParaRPr lang="en-IN" sz="1700" kern="1200" dirty="0"/>
        </a:p>
      </dsp:txBody>
      <dsp:txXfrm>
        <a:off x="19904" y="1081835"/>
        <a:ext cx="8189792" cy="367937"/>
      </dsp:txXfrm>
    </dsp:sp>
    <dsp:sp modelId="{794452F0-8882-4D32-AA0D-0A2D33828356}">
      <dsp:nvSpPr>
        <dsp:cNvPr id="0" name=""/>
        <dsp:cNvSpPr/>
      </dsp:nvSpPr>
      <dsp:spPr>
        <a:xfrm>
          <a:off x="0" y="1469676"/>
          <a:ext cx="822960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↑ GFR → enhanced renal clearance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300" kern="1200" dirty="0" smtClean="0"/>
            <a:t>Altered transporter activity and plasma protein levels.</a:t>
          </a:r>
          <a:endParaRPr lang="en-IN" sz="1300" kern="1200" dirty="0"/>
        </a:p>
      </dsp:txBody>
      <dsp:txXfrm>
        <a:off x="0" y="1469676"/>
        <a:ext cx="8229600" cy="448672"/>
      </dsp:txXfrm>
    </dsp:sp>
    <dsp:sp modelId="{49DC6D4B-C45E-4D7B-A882-879464BAFD1F}">
      <dsp:nvSpPr>
        <dsp:cNvPr id="0" name=""/>
        <dsp:cNvSpPr/>
      </dsp:nvSpPr>
      <dsp:spPr>
        <a:xfrm>
          <a:off x="0" y="1918349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Renal/Hepatic Impairment</a:t>
          </a:r>
          <a:endParaRPr lang="en-IN" sz="1700" kern="1200" dirty="0"/>
        </a:p>
      </dsp:txBody>
      <dsp:txXfrm>
        <a:off x="19904" y="1938253"/>
        <a:ext cx="8189792" cy="367937"/>
      </dsp:txXfrm>
    </dsp:sp>
    <dsp:sp modelId="{2697472E-6603-4AF0-9C63-DE7D72A32D61}">
      <dsp:nvSpPr>
        <dsp:cNvPr id="0" name=""/>
        <dsp:cNvSpPr/>
      </dsp:nvSpPr>
      <dsp:spPr>
        <a:xfrm>
          <a:off x="0" y="2326094"/>
          <a:ext cx="822960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↓ excretion → prolonged half life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↑ risk of toxicity from </a:t>
          </a:r>
          <a:r>
            <a:rPr lang="en-IN" sz="13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unmetabolized</a:t>
          </a:r>
          <a:r>
            <a:rPr lang="en-IN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parent drug or active metabolites</a:t>
          </a:r>
          <a:endParaRPr lang="en-IN" sz="1300" kern="1200" dirty="0"/>
        </a:p>
      </dsp:txBody>
      <dsp:txXfrm>
        <a:off x="0" y="2326094"/>
        <a:ext cx="8229600" cy="448672"/>
      </dsp:txXfrm>
    </dsp:sp>
    <dsp:sp modelId="{FA8CEEBA-F28F-4DB3-807F-149993ABE28C}">
      <dsp:nvSpPr>
        <dsp:cNvPr id="0" name=""/>
        <dsp:cNvSpPr/>
      </dsp:nvSpPr>
      <dsp:spPr>
        <a:xfrm>
          <a:off x="0" y="2774766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Drug-Drug Interactions</a:t>
          </a:r>
          <a:endParaRPr lang="en-IN" sz="1700" kern="1200" dirty="0"/>
        </a:p>
      </dsp:txBody>
      <dsp:txXfrm>
        <a:off x="19904" y="2794670"/>
        <a:ext cx="8189792" cy="367937"/>
      </dsp:txXfrm>
    </dsp:sp>
    <dsp:sp modelId="{47C1CD0A-5EB1-4298-90A3-5A98325F49CD}">
      <dsp:nvSpPr>
        <dsp:cNvPr id="0" name=""/>
        <dsp:cNvSpPr/>
      </dsp:nvSpPr>
      <dsp:spPr>
        <a:xfrm>
          <a:off x="0" y="3182511"/>
          <a:ext cx="822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300" kern="1200" dirty="0" smtClean="0"/>
            <a:t>Inhibitors or inducers of transporters (Probenecid inhibits OAT, Cimetidine inhibits OCT) → altered drug clearance</a:t>
          </a:r>
          <a:endParaRPr lang="en-IN" sz="1300" kern="1200" dirty="0"/>
        </a:p>
      </dsp:txBody>
      <dsp:txXfrm>
        <a:off x="0" y="3182511"/>
        <a:ext cx="8229600" cy="281520"/>
      </dsp:txXfrm>
    </dsp:sp>
    <dsp:sp modelId="{A00DD0E0-A8E3-4A50-B469-5C63AE35FB6C}">
      <dsp:nvSpPr>
        <dsp:cNvPr id="0" name=""/>
        <dsp:cNvSpPr/>
      </dsp:nvSpPr>
      <dsp:spPr>
        <a:xfrm>
          <a:off x="0" y="3464031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smtClean="0"/>
            <a:t>Critically ill</a:t>
          </a:r>
          <a:endParaRPr lang="en-IN" sz="1700" kern="1200" dirty="0"/>
        </a:p>
      </dsp:txBody>
      <dsp:txXfrm>
        <a:off x="19904" y="3483935"/>
        <a:ext cx="8189792" cy="367937"/>
      </dsp:txXfrm>
    </dsp:sp>
    <dsp:sp modelId="{1DB7546A-F40F-434F-9772-C7C53503C18F}">
      <dsp:nvSpPr>
        <dsp:cNvPr id="0" name=""/>
        <dsp:cNvSpPr/>
      </dsp:nvSpPr>
      <dsp:spPr>
        <a:xfrm>
          <a:off x="0" y="3871776"/>
          <a:ext cx="822960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300" kern="1200" dirty="0" smtClean="0"/>
            <a:t>AKI or MODS – affects clearance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300" kern="1200" dirty="0" smtClean="0"/>
            <a:t>Use of TDM is essential.</a:t>
          </a:r>
          <a:endParaRPr lang="en-IN" sz="1300" kern="1200" dirty="0"/>
        </a:p>
      </dsp:txBody>
      <dsp:txXfrm>
        <a:off x="0" y="3871776"/>
        <a:ext cx="8229600" cy="44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B75CB-0C6B-435E-BBEF-11FA1287A7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463AA-F2CF-4544-9C31-59A66776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9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463AA-F2CF-4544-9C31-59A66776DF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2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463AA-F2CF-4544-9C31-59A66776DF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9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Loading</a:t>
            </a:r>
            <a:r>
              <a:rPr lang="en-GB" baseline="0" dirty="0" smtClean="0"/>
              <a:t> dose depends on the Volume of Distribution; While Maintenance dose depends on Clearance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463AA-F2CF-4544-9C31-59A66776DFE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Like Irinotecan (SN-38)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463AA-F2CF-4544-9C31-59A66776DFE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1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FFDD-1A25-4063-A472-F54563D29C5B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04F6-7A9F-467B-894A-805BE6F2F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4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000" b="1" i="1" dirty="0" smtClean="0"/>
              <a:t>PHARMACOKINETICS</a:t>
            </a:r>
            <a:br>
              <a:rPr lang="en-IN" sz="6000" b="1" i="1" dirty="0" smtClean="0"/>
            </a:br>
            <a:r>
              <a:rPr lang="en-IN" sz="6000" b="1" i="1" dirty="0" smtClean="0"/>
              <a:t>EXCRETION</a:t>
            </a:r>
            <a:endParaRPr lang="en-US" sz="6000" b="1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Excretion through breast milk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Breast milk is slightly </a:t>
            </a:r>
            <a:r>
              <a:rPr lang="en-IN" dirty="0">
                <a:solidFill>
                  <a:srgbClr val="FF0000"/>
                </a:solidFill>
              </a:rPr>
              <a:t>acidic</a:t>
            </a:r>
            <a:r>
              <a:rPr lang="en-IN" dirty="0"/>
              <a:t> (pH ~6.6) compared to plasma.</a:t>
            </a:r>
          </a:p>
          <a:p>
            <a:pPr algn="just"/>
            <a:r>
              <a:rPr lang="en-IN" dirty="0"/>
              <a:t>Weak bases (unionised in plasma) diffuse into milk → become ionised in acidic milk → trapped (</a:t>
            </a:r>
            <a:r>
              <a:rPr lang="en-IN" dirty="0">
                <a:solidFill>
                  <a:srgbClr val="FF0000"/>
                </a:solidFill>
              </a:rPr>
              <a:t>ion trapping</a:t>
            </a:r>
            <a:r>
              <a:rPr lang="en-IN" dirty="0"/>
              <a:t>).</a:t>
            </a:r>
          </a:p>
          <a:p>
            <a:pPr algn="just"/>
            <a:r>
              <a:rPr lang="en-IN" dirty="0"/>
              <a:t>Weak acids ionise in plasma → limited transfer; if they enter milk, they may re-equilibrate back to plasma.</a:t>
            </a:r>
          </a:p>
          <a:p>
            <a:pPr algn="just"/>
            <a:r>
              <a:rPr lang="en-IN" dirty="0" smtClean="0"/>
              <a:t>Result: </a:t>
            </a:r>
            <a:r>
              <a:rPr lang="en-IN" dirty="0" smtClean="0">
                <a:solidFill>
                  <a:srgbClr val="FF0000"/>
                </a:solidFill>
              </a:rPr>
              <a:t>Weak </a:t>
            </a:r>
            <a:r>
              <a:rPr lang="en-IN" dirty="0">
                <a:solidFill>
                  <a:srgbClr val="FF0000"/>
                </a:solidFill>
              </a:rPr>
              <a:t>bases accumulate more in breast milk than weak acids.</a:t>
            </a:r>
          </a:p>
          <a:p>
            <a:pPr algn="just"/>
            <a:r>
              <a:rPr lang="en-IN" dirty="0" smtClean="0"/>
              <a:t>Examples:</a:t>
            </a:r>
          </a:p>
          <a:p>
            <a:pPr lvl="1" algn="just"/>
            <a:r>
              <a:rPr lang="en-IN" dirty="0" smtClean="0"/>
              <a:t>Chloramphenicol, </a:t>
            </a:r>
            <a:r>
              <a:rPr lang="en-IN" dirty="0" err="1" smtClean="0"/>
              <a:t>Tetracyclines</a:t>
            </a:r>
            <a:r>
              <a:rPr lang="en-IN" dirty="0" smtClean="0"/>
              <a:t>, Morphine, Diazepam</a:t>
            </a:r>
            <a:endParaRPr lang="en-IN" dirty="0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941946"/>
              </p:ext>
            </p:extLst>
          </p:nvPr>
        </p:nvGraphicFramePr>
        <p:xfrm>
          <a:off x="4648200" y="2255919"/>
          <a:ext cx="4038600" cy="32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Acrobat Document" r:id="rId4" imgW="7056720" imgH="5616720" progId="AcroExch.Document.7">
                  <p:embed/>
                </p:oleObj>
              </mc:Choice>
              <mc:Fallback>
                <p:oleObj name="Acrobat Document" r:id="rId4" imgW="7056720" imgH="561672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55919"/>
                        <a:ext cx="4038600" cy="32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Excretion through minor routes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Skin: </a:t>
            </a:r>
            <a:r>
              <a:rPr lang="en-US" dirty="0" err="1"/>
              <a:t>Griseofulvin</a:t>
            </a:r>
            <a:r>
              <a:rPr lang="en-US" dirty="0"/>
              <a:t> is secreted through keratin precursor cells in </a:t>
            </a:r>
            <a:r>
              <a:rPr lang="en-US" dirty="0" smtClean="0"/>
              <a:t>skin.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Hair: </a:t>
            </a:r>
            <a:r>
              <a:rPr lang="en-US" dirty="0"/>
              <a:t>Arsenic , </a:t>
            </a:r>
            <a:r>
              <a:rPr lang="en-US" dirty="0" smtClean="0"/>
              <a:t>Mercury </a:t>
            </a:r>
            <a:r>
              <a:rPr lang="en-US" dirty="0"/>
              <a:t>salts, and </a:t>
            </a:r>
            <a:r>
              <a:rPr lang="en-US" dirty="0" smtClean="0"/>
              <a:t>Iodides. </a:t>
            </a:r>
            <a:r>
              <a:rPr lang="en-US" i="1" dirty="0" smtClean="0"/>
              <a:t>Mainly </a:t>
            </a:r>
            <a:r>
              <a:rPr lang="en-US" i="1" dirty="0" smtClean="0">
                <a:solidFill>
                  <a:srgbClr val="FF0000"/>
                </a:solidFill>
              </a:rPr>
              <a:t>forensic</a:t>
            </a:r>
            <a:r>
              <a:rPr lang="en-US" i="1" dirty="0" smtClean="0"/>
              <a:t> significance.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Saliva: </a:t>
            </a:r>
            <a:r>
              <a:rPr lang="en-US" dirty="0"/>
              <a:t>Iodine, </a:t>
            </a:r>
            <a:r>
              <a:rPr lang="en-US" dirty="0" smtClean="0"/>
              <a:t>Potassium </a:t>
            </a:r>
            <a:r>
              <a:rPr lang="en-US" dirty="0"/>
              <a:t>iodide, </a:t>
            </a:r>
            <a:r>
              <a:rPr lang="en-US" dirty="0" smtClean="0"/>
              <a:t>Lithium </a:t>
            </a:r>
            <a:r>
              <a:rPr lang="en-US" dirty="0"/>
              <a:t>and P</a:t>
            </a:r>
            <a:r>
              <a:rPr lang="en-US" dirty="0" smtClean="0"/>
              <a:t>henytoin.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Sweat: </a:t>
            </a:r>
            <a:r>
              <a:rPr lang="en-US" dirty="0"/>
              <a:t>Amines and </a:t>
            </a:r>
            <a:r>
              <a:rPr lang="en-US" dirty="0" smtClean="0"/>
              <a:t>Urea </a:t>
            </a:r>
            <a:r>
              <a:rPr lang="en-US" dirty="0"/>
              <a:t>derivatives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50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learance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measure of body’s efficiency in eliminating drug from systemic circulation.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Aim: </a:t>
            </a:r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 smtClean="0">
                <a:solidFill>
                  <a:srgbClr val="FF0000"/>
                </a:solidFill>
              </a:rPr>
              <a:t>maintain steady state concentration </a:t>
            </a:r>
            <a:r>
              <a:rPr lang="en-IN" dirty="0" smtClean="0"/>
              <a:t>of a drug within therapeutic range associated with therapeutic efficacy and minimum toxicity for the given agent.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In complete bioavailability steady state is achieved when rate of elimination equals rate of drug administration (dosing rate).</a:t>
            </a:r>
          </a:p>
          <a:p>
            <a:pPr marL="0" indent="0" algn="ctr">
              <a:buNone/>
            </a:pPr>
            <a:endParaRPr lang="en-IN" sz="3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3600" dirty="0" smtClean="0">
                <a:solidFill>
                  <a:srgbClr val="FF0000"/>
                </a:solidFill>
              </a:rPr>
              <a:t>Dosing rate  = CL </a:t>
            </a:r>
            <a:r>
              <a:rPr lang="en-IN" sz="3600" i="1" dirty="0" smtClean="0">
                <a:solidFill>
                  <a:srgbClr val="FF0000"/>
                </a:solidFill>
              </a:rPr>
              <a:t>x </a:t>
            </a:r>
            <a:r>
              <a:rPr lang="en-IN" sz="3600" dirty="0" err="1" smtClean="0">
                <a:solidFill>
                  <a:srgbClr val="FF0000"/>
                </a:solidFill>
              </a:rPr>
              <a:t>C</a:t>
            </a:r>
            <a:r>
              <a:rPr lang="en-IN" sz="3600" baseline="-25000" dirty="0" err="1" smtClean="0">
                <a:solidFill>
                  <a:srgbClr val="FF0000"/>
                </a:solidFill>
              </a:rPr>
              <a:t>ss</a:t>
            </a:r>
            <a:endParaRPr lang="en-IN" sz="3600" baseline="-25000" dirty="0">
              <a:solidFill>
                <a:srgbClr val="FF0000"/>
              </a:solidFill>
            </a:endParaRP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Significance: Values of clearance and steady state concentration of drug in plasma are used while calculating dosing schedule for the patient.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IN" dirty="0" smtClean="0"/>
                  <a:t>Clearance – Theoretical </a:t>
                </a:r>
                <a:r>
                  <a:rPr lang="en-IN" dirty="0" smtClean="0"/>
                  <a:t>volume of plasma from which drug is completely removed in unit time.</a:t>
                </a:r>
              </a:p>
              <a:p>
                <a:pPr algn="just"/>
                <a:r>
                  <a:rPr lang="en-IN" b="1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𝑪𝑳</m:t>
                      </m:r>
                      <m:r>
                        <a:rPr lang="en-GB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𝒉𝒓</m:t>
                          </m:r>
                        </m:den>
                      </m:f>
                      <m:r>
                        <a:rPr lang="en-GB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𝑹𝒂𝒕𝒆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𝑬𝒍𝒊𝒎𝒊𝒏𝒂𝒕𝒊𝒐𝒏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f>
                            <m:fPr>
                              <m:ctrlPr>
                                <a:rPr lang="en-GB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𝒎𝒈</m:t>
                              </m:r>
                            </m:num>
                            <m:den>
                              <m:r>
                                <a:rPr lang="en-GB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𝒉𝒓</m:t>
                              </m:r>
                            </m:den>
                          </m:f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𝑷𝒍𝒂𝒔𝒎𝒂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𝑪𝒐𝒏𝒄𝒆𝒏𝒕𝒓𝒂𝒕𝒊𝒐𝒏</m:t>
                          </m:r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f>
                            <m:fPr>
                              <m:ctrlPr>
                                <a:rPr lang="en-GB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𝒎𝒈</m:t>
                              </m:r>
                            </m:num>
                            <m:den>
                              <m:r>
                                <a:rPr lang="en-GB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GB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1" i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just">
                  <a:buNone/>
                </a:pPr>
                <a:r>
                  <a:rPr lang="en-IN" b="1" i="1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en-IN" b="1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	</a:t>
                </a:r>
              </a:p>
              <a:p>
                <a:pPr algn="just"/>
                <a:r>
                  <a:rPr lang="en-IN" dirty="0" smtClean="0"/>
                  <a:t>Clearance of a drug is its rate of elimination by all routes normalized to the concentration of the drug (c) in biological fluid(plasma or blood)</a:t>
                </a:r>
              </a:p>
              <a:p>
                <a:pPr algn="just">
                  <a:buNone/>
                </a:pPr>
                <a:r>
                  <a:rPr lang="en-IN" dirty="0" smtClean="0"/>
                  <a:t>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0">
                <a:blip r:embed="rId2"/>
                <a:stretch>
                  <a:fillRect l="-1481" t="-1311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5911873"/>
          </a:xfrm>
        </p:spPr>
        <p:txBody>
          <a:bodyPr>
            <a:normAutofit/>
          </a:bodyPr>
          <a:lstStyle/>
          <a:p>
            <a:r>
              <a:rPr lang="en-IN" dirty="0" smtClean="0"/>
              <a:t>Clearance includes</a:t>
            </a:r>
          </a:p>
          <a:p>
            <a:pPr lvl="1" algn="just"/>
            <a:r>
              <a:rPr lang="en-IN" dirty="0" smtClean="0"/>
              <a:t>Blood clearance (</a:t>
            </a:r>
            <a:r>
              <a:rPr lang="en-IN" dirty="0" err="1" smtClean="0"/>
              <a:t>CL</a:t>
            </a:r>
            <a:r>
              <a:rPr lang="en-IN" baseline="-25000" dirty="0" err="1" smtClean="0"/>
              <a:t>b</a:t>
            </a:r>
            <a:r>
              <a:rPr lang="en-IN" dirty="0" smtClean="0"/>
              <a:t>)</a:t>
            </a:r>
          </a:p>
          <a:p>
            <a:pPr lvl="1" algn="just"/>
            <a:r>
              <a:rPr lang="en-IN" dirty="0" smtClean="0"/>
              <a:t>Plasma clearance (</a:t>
            </a:r>
            <a:r>
              <a:rPr lang="en-IN" dirty="0" err="1" smtClean="0"/>
              <a:t>CL</a:t>
            </a:r>
            <a:r>
              <a:rPr lang="en-IN" baseline="-25000" dirty="0" err="1" smtClean="0"/>
              <a:t>p</a:t>
            </a:r>
            <a:r>
              <a:rPr lang="en-IN" dirty="0" smtClean="0"/>
              <a:t>)</a:t>
            </a:r>
          </a:p>
          <a:p>
            <a:pPr lvl="1" algn="just"/>
            <a:r>
              <a:rPr lang="en-IN" dirty="0" smtClean="0"/>
              <a:t>Clearance based on concentration of unbound drug(</a:t>
            </a:r>
            <a:r>
              <a:rPr lang="en-IN" dirty="0" err="1" smtClean="0"/>
              <a:t>Cl</a:t>
            </a:r>
            <a:r>
              <a:rPr lang="en-IN" baseline="-25000" dirty="0" err="1" smtClean="0"/>
              <a:t>u</a:t>
            </a:r>
            <a:r>
              <a:rPr lang="en-IN" dirty="0" smtClean="0"/>
              <a:t>).</a:t>
            </a:r>
          </a:p>
          <a:p>
            <a:pPr lvl="1" algn="just">
              <a:buNone/>
            </a:pPr>
            <a:endParaRPr lang="en-IN" sz="3200" b="1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IN" sz="3000" b="1" dirty="0" smtClean="0">
                <a:solidFill>
                  <a:srgbClr val="FF0000"/>
                </a:solidFill>
              </a:rPr>
              <a:t>Systemic clearance = </a:t>
            </a:r>
          </a:p>
          <a:p>
            <a:pPr lvl="1" algn="ctr">
              <a:buNone/>
            </a:pPr>
            <a:r>
              <a:rPr lang="en-IN" sz="3000" b="1" dirty="0" smtClean="0">
                <a:solidFill>
                  <a:srgbClr val="FF0000"/>
                </a:solidFill>
              </a:rPr>
              <a:t>CL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(renal)</a:t>
            </a:r>
            <a:r>
              <a:rPr lang="en-IN" sz="3000" b="1" dirty="0" smtClean="0">
                <a:solidFill>
                  <a:srgbClr val="FF0000"/>
                </a:solidFill>
              </a:rPr>
              <a:t> + CL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(hepatic)</a:t>
            </a:r>
            <a:r>
              <a:rPr lang="en-IN" sz="3000" b="1" dirty="0" smtClean="0">
                <a:solidFill>
                  <a:srgbClr val="FF0000"/>
                </a:solidFill>
              </a:rPr>
              <a:t> + CL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(Others: saliva, sweat, biliary, skin and hair</a:t>
            </a:r>
            <a:r>
              <a:rPr lang="en-IN" sz="3000" b="1" baseline="-25000" dirty="0">
                <a:solidFill>
                  <a:srgbClr val="FF0000"/>
                </a:solidFill>
              </a:rPr>
              <a:t>)</a:t>
            </a:r>
            <a:endParaRPr lang="en-IN" sz="3000" b="1" baseline="-25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Clearance with respect to individual organ: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rate of presentation of drug to the organ is the product of blood </a:t>
            </a:r>
            <a:r>
              <a:rPr lang="en-US" dirty="0" smtClean="0"/>
              <a:t>flow (</a:t>
            </a:r>
            <a:r>
              <a:rPr lang="en-US" dirty="0" smtClean="0"/>
              <a:t>Q) and the arterial drug </a:t>
            </a:r>
            <a:r>
              <a:rPr lang="en-US" dirty="0" smtClean="0"/>
              <a:t>concentration (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).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And the rate of exit of drug from the organ is the product of blood flow and the venous concentration of the drug.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1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difference between these two rates </a:t>
                </a:r>
                <a:r>
                  <a:rPr lang="en-US" dirty="0" smtClean="0"/>
                  <a:t>at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steady state </a:t>
                </a:r>
                <a:r>
                  <a:rPr lang="en-US" dirty="0" smtClean="0"/>
                  <a:t>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rate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elimination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 algn="just"/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𝑒𝑙𝑖𝑚𝑖𝑛𝑎𝑡𝑖𝑜𝑛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endParaRPr lang="en-GB" b="0" i="1" baseline="-2500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If we divide this equation by concentration of drug entering the organ of </a:t>
                </a:r>
                <a:r>
                  <a:rPr lang="en-US" dirty="0" smtClean="0"/>
                  <a:t>elimination (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A</a:t>
                </a:r>
                <a:r>
                  <a:rPr lang="en-US" dirty="0"/>
                  <a:t>), </a:t>
                </a:r>
                <a:r>
                  <a:rPr lang="en-US" dirty="0" smtClean="0"/>
                  <a:t>then </a:t>
                </a:r>
                <a:r>
                  <a:rPr lang="en-US" dirty="0"/>
                  <a:t>the clearance of that particular organ can be calculated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  <a:blipFill rotWithShape="0">
                <a:blip r:embed="rId2"/>
                <a:stretch>
                  <a:fillRect l="-1704" t="-2326" r="-1852" b="-34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𝐶𝑙</m:t>
                    </m:r>
                    <m:d>
                      <m:dPr>
                        <m:ctrlPr>
                          <a:rPr lang="en-GB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𝑜𝑟𝑔𝑎𝑛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𝐶𝑙</m:t>
                    </m:r>
                    <m:d>
                      <m:dPr>
                        <m:ctrlPr>
                          <a:rPr lang="en-GB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𝑜𝑟𝑔𝑎𝑛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 smtClean="0"/>
                  <a:t> 	(Where E is Extraction Ratio)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3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HEPATIC CLEARANCE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Clearance of drug in the circulation by hepatic processes.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 smtClean="0"/>
              <a:t>Diltiazem</a:t>
            </a:r>
          </a:p>
          <a:p>
            <a:pPr lvl="1" algn="just"/>
            <a:r>
              <a:rPr lang="en-IN" dirty="0" smtClean="0"/>
              <a:t>Imipramine</a:t>
            </a:r>
          </a:p>
          <a:p>
            <a:pPr lvl="1" algn="just"/>
            <a:r>
              <a:rPr lang="en-IN" dirty="0" smtClean="0"/>
              <a:t>Lidocaine</a:t>
            </a:r>
          </a:p>
          <a:p>
            <a:pPr lvl="1" algn="just"/>
            <a:r>
              <a:rPr lang="en-IN" dirty="0" smtClean="0"/>
              <a:t>Morphine</a:t>
            </a:r>
          </a:p>
          <a:p>
            <a:pPr lvl="1" algn="just"/>
            <a:r>
              <a:rPr lang="en-IN" dirty="0" err="1" smtClean="0"/>
              <a:t>Propranalol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One of the key PK aspect</a:t>
            </a:r>
          </a:p>
          <a:p>
            <a:pPr algn="just"/>
            <a:r>
              <a:rPr lang="en-GB" dirty="0" smtClean="0"/>
              <a:t>Importance:</a:t>
            </a:r>
          </a:p>
          <a:p>
            <a:pPr lvl="1" algn="just"/>
            <a:r>
              <a:rPr lang="en-GB" dirty="0" smtClean="0"/>
              <a:t>Essential for drug elimination. Ensures </a:t>
            </a:r>
            <a:r>
              <a:rPr lang="en-GB" dirty="0" smtClean="0">
                <a:solidFill>
                  <a:srgbClr val="FF0000"/>
                </a:solidFill>
              </a:rPr>
              <a:t>removal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termination</a:t>
            </a:r>
            <a:r>
              <a:rPr lang="en-GB" dirty="0" smtClean="0"/>
              <a:t> of pharmacological effect.</a:t>
            </a:r>
          </a:p>
          <a:p>
            <a:pPr lvl="1" algn="just"/>
            <a:r>
              <a:rPr lang="en-GB" dirty="0" smtClean="0"/>
              <a:t>Maintains </a:t>
            </a:r>
            <a:r>
              <a:rPr lang="en-GB" dirty="0" smtClean="0">
                <a:solidFill>
                  <a:srgbClr val="FF0000"/>
                </a:solidFill>
              </a:rPr>
              <a:t>therapeutic window </a:t>
            </a:r>
            <a:r>
              <a:rPr lang="en-GB" dirty="0" smtClean="0"/>
              <a:t>&amp; prevents accumulation → reduces risk of toxicity.</a:t>
            </a:r>
          </a:p>
        </p:txBody>
      </p:sp>
    </p:spTree>
    <p:extLst>
      <p:ext uri="{BB962C8B-B14F-4D97-AF65-F5344CB8AC3E}">
        <p14:creationId xmlns:p14="http://schemas.microsoft.com/office/powerpoint/2010/main" val="62593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Mechanism of Hepatobiliary Excretion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>
                <a:solidFill>
                  <a:srgbClr val="FF0000"/>
                </a:solidFill>
              </a:rPr>
              <a:t>Active transport</a:t>
            </a:r>
            <a:r>
              <a:rPr lang="en-GB" dirty="0" smtClean="0"/>
              <a:t> into bile via the ATP Binding Cassette (ABC) Transporters.</a:t>
            </a:r>
          </a:p>
          <a:p>
            <a:pPr lvl="1" algn="just"/>
            <a:r>
              <a:rPr lang="en-GB" dirty="0" smtClean="0"/>
              <a:t>P-glycoprotein</a:t>
            </a:r>
          </a:p>
          <a:p>
            <a:pPr lvl="1" algn="just"/>
            <a:r>
              <a:rPr lang="en-GB" dirty="0" smtClean="0"/>
              <a:t>Breast Cancer Resistance Protein (BCRP)</a:t>
            </a:r>
          </a:p>
          <a:p>
            <a:pPr lvl="1" algn="just"/>
            <a:r>
              <a:rPr lang="en-GB" dirty="0" smtClean="0"/>
              <a:t>Multidrug Resistance Associated Protein (MRP-2)</a:t>
            </a:r>
          </a:p>
          <a:p>
            <a:pPr algn="just"/>
            <a:r>
              <a:rPr lang="en-GB" dirty="0" smtClean="0"/>
              <a:t>Drug properties favouring biliary excretion:</a:t>
            </a:r>
          </a:p>
          <a:p>
            <a:pPr lvl="1" algn="just"/>
            <a:r>
              <a:rPr lang="en-GB" dirty="0" smtClean="0"/>
              <a:t>High molecular weight (&gt; 300-500 Da)</a:t>
            </a:r>
          </a:p>
          <a:p>
            <a:pPr lvl="1" algn="just"/>
            <a:r>
              <a:rPr lang="en-GB" dirty="0" smtClean="0"/>
              <a:t>Water soluble polar conjugates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1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Enterohepatic Circulation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35626"/>
            <a:ext cx="4038600" cy="3255111"/>
          </a:xfrm>
        </p:spPr>
      </p:pic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8970898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953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IN" dirty="0" smtClean="0"/>
                  <a:t>HEPATIC EXTRACTION RATIO (HER):</a:t>
                </a:r>
              </a:p>
              <a:p>
                <a:pPr lvl="1" algn="just"/>
                <a:r>
                  <a:rPr lang="en-GB" dirty="0" smtClean="0"/>
                  <a:t>Hepatic excretion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depends on the blood flow </a:t>
                </a:r>
                <a:r>
                  <a:rPr lang="en-GB" dirty="0" smtClean="0"/>
                  <a:t>to the liver.</a:t>
                </a:r>
                <a:endParaRPr lang="en-IN" dirty="0" smtClean="0"/>
              </a:p>
              <a:p>
                <a:pPr lvl="1" algn="just"/>
                <a:r>
                  <a:rPr lang="en-IN" dirty="0" smtClean="0"/>
                  <a:t>HER – Ratio of hepatic clearance of a drug to the hepatic blood flow.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𝐻𝐸𝑅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1" algn="just"/>
                <a:r>
                  <a:rPr lang="en-IN" dirty="0" smtClean="0"/>
                  <a:t>Interpretation:</a:t>
                </a:r>
              </a:p>
              <a:p>
                <a:pPr lvl="2" algn="just"/>
                <a:r>
                  <a:rPr lang="en-IN" dirty="0" smtClean="0"/>
                  <a:t>&gt; 0.7 = High HER (</a:t>
                </a:r>
                <a:r>
                  <a:rPr lang="en-IN" dirty="0" smtClean="0"/>
                  <a:t>Lignocaine</a:t>
                </a:r>
                <a:r>
                  <a:rPr lang="en-IN" dirty="0" smtClean="0"/>
                  <a:t>, </a:t>
                </a:r>
                <a:r>
                  <a:rPr lang="en-IN" dirty="0" err="1"/>
                  <a:t>P</a:t>
                </a:r>
                <a:r>
                  <a:rPr lang="en-IN" dirty="0" err="1" smtClean="0"/>
                  <a:t>ropranalol</a:t>
                </a:r>
                <a:r>
                  <a:rPr lang="en-IN" dirty="0" smtClean="0"/>
                  <a:t>)</a:t>
                </a:r>
              </a:p>
              <a:p>
                <a:pPr lvl="2" algn="just"/>
                <a:r>
                  <a:rPr lang="en-IN" dirty="0"/>
                  <a:t>0.3- 0.7 = I</a:t>
                </a:r>
                <a:r>
                  <a:rPr lang="en-IN" dirty="0" smtClean="0"/>
                  <a:t>ntermediate HER (</a:t>
                </a:r>
                <a:r>
                  <a:rPr lang="en-IN" dirty="0"/>
                  <a:t>A</a:t>
                </a:r>
                <a:r>
                  <a:rPr lang="en-IN" dirty="0" smtClean="0"/>
                  <a:t>spirin, Quinidine)</a:t>
                </a:r>
              </a:p>
              <a:p>
                <a:pPr lvl="2" algn="just"/>
                <a:r>
                  <a:rPr lang="en-IN" dirty="0" smtClean="0"/>
                  <a:t>&lt; 0.3 = Low HER (Warfarin, Phenytoin)</a:t>
                </a:r>
              </a:p>
              <a:p>
                <a:pPr lvl="1" algn="just"/>
                <a:r>
                  <a:rPr lang="en-IN" dirty="0" smtClean="0"/>
                  <a:t>These values are calculated according to fraction of drug removed during one pass through the liver.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0">
                <a:blip r:embed="rId2"/>
                <a:stretch>
                  <a:fillRect l="-1481" t="-1311" r="-1333" b="-19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 smtClean="0"/>
                  <a:t>Apart from the impact of perfusion, the liver also has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intrinsic ability to eliminate the drug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This is independent of blood flow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𝐼𝑛𝑠𝑡𝑟𝑖𝑛𝑠𝑖𝑐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𝐶𝑙𝑒𝑎𝑟𝑎𝑛𝑐𝑒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just"/>
                <a:r>
                  <a:rPr lang="en-IN" dirty="0" smtClean="0"/>
                  <a:t>Where,</a:t>
                </a:r>
              </a:p>
              <a:p>
                <a:pPr lvl="1" algn="just"/>
                <a:r>
                  <a:rPr lang="en-IN" dirty="0" err="1" smtClean="0"/>
                  <a:t>V</a:t>
                </a:r>
                <a:r>
                  <a:rPr lang="en-IN" baseline="-25000" dirty="0" err="1" smtClean="0"/>
                  <a:t>Max</a:t>
                </a:r>
                <a:r>
                  <a:rPr lang="en-IN" dirty="0" smtClean="0"/>
                  <a:t> – Maximal rate </a:t>
                </a:r>
                <a:r>
                  <a:rPr lang="en-IN" dirty="0"/>
                  <a:t>of elimination</a:t>
                </a:r>
              </a:p>
              <a:p>
                <a:pPr lvl="1" algn="just"/>
                <a:r>
                  <a:rPr lang="en-IN" dirty="0" smtClean="0"/>
                  <a:t>K</a:t>
                </a:r>
                <a:r>
                  <a:rPr lang="en-IN" baseline="-25000" dirty="0" smtClean="0"/>
                  <a:t>M</a:t>
                </a:r>
                <a:r>
                  <a:rPr lang="en-IN" dirty="0" smtClean="0"/>
                  <a:t> – Concentration at </a:t>
                </a:r>
                <a:r>
                  <a:rPr lang="en-IN" dirty="0"/>
                  <a:t>which half of </a:t>
                </a:r>
                <a:r>
                  <a:rPr lang="en-IN" dirty="0" err="1" smtClean="0"/>
                  <a:t>V</a:t>
                </a:r>
                <a:r>
                  <a:rPr lang="en-IN" baseline="-25000" dirty="0" err="1" smtClean="0"/>
                  <a:t>Max</a:t>
                </a:r>
                <a:r>
                  <a:rPr lang="en-IN" dirty="0" smtClean="0"/>
                  <a:t> </a:t>
                </a:r>
                <a:r>
                  <a:rPr lang="en-IN" dirty="0"/>
                  <a:t>is </a:t>
                </a:r>
                <a:r>
                  <a:rPr lang="en-IN" dirty="0" smtClean="0"/>
                  <a:t>reached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Any changes in the </a:t>
            </a:r>
            <a:r>
              <a:rPr lang="en-IN" dirty="0" smtClean="0">
                <a:solidFill>
                  <a:srgbClr val="FF0000"/>
                </a:solidFill>
              </a:rPr>
              <a:t>Hepatic Blood Flow </a:t>
            </a:r>
            <a:r>
              <a:rPr lang="en-IN" dirty="0"/>
              <a:t>→</a:t>
            </a:r>
            <a:r>
              <a:rPr lang="en-IN" dirty="0" smtClean="0"/>
              <a:t> Clearance of drugs </a:t>
            </a:r>
            <a:r>
              <a:rPr lang="en-IN" dirty="0"/>
              <a:t>with </a:t>
            </a:r>
            <a:r>
              <a:rPr lang="en-IN" dirty="0">
                <a:solidFill>
                  <a:srgbClr val="FF0000"/>
                </a:solidFill>
              </a:rPr>
              <a:t>high </a:t>
            </a:r>
            <a:r>
              <a:rPr lang="en-IN" dirty="0" smtClean="0">
                <a:solidFill>
                  <a:srgbClr val="FF0000"/>
                </a:solidFill>
              </a:rPr>
              <a:t>HER </a:t>
            </a:r>
            <a:r>
              <a:rPr lang="en-IN" dirty="0" smtClean="0"/>
              <a:t>is limited.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Any changes in </a:t>
            </a:r>
            <a:r>
              <a:rPr lang="en-US" dirty="0" smtClean="0">
                <a:solidFill>
                  <a:srgbClr val="FF0000"/>
                </a:solidFill>
              </a:rPr>
              <a:t>intrinsic clearance </a:t>
            </a:r>
            <a:r>
              <a:rPr lang="en-US" dirty="0" smtClean="0"/>
              <a:t>(in terms of enzyme induction or hepatic disease) → Clearance of drugs with </a:t>
            </a:r>
            <a:r>
              <a:rPr lang="en-US" dirty="0" smtClean="0">
                <a:solidFill>
                  <a:srgbClr val="FF0000"/>
                </a:solidFill>
              </a:rPr>
              <a:t>low HER </a:t>
            </a:r>
            <a:r>
              <a:rPr lang="en-US" dirty="0" smtClean="0"/>
              <a:t>is affected.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1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Renal clearance: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Clearance of drugs in urine.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three processes (GF, TS, TR) in nephron are needed for this clearance.</a:t>
            </a:r>
          </a:p>
        </p:txBody>
      </p:sp>
    </p:spTree>
    <p:extLst>
      <p:ext uri="{BB962C8B-B14F-4D97-AF65-F5344CB8AC3E}">
        <p14:creationId xmlns:p14="http://schemas.microsoft.com/office/powerpoint/2010/main" val="24636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Kinetics of drug excretion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Following IV administration, repeated samples of blood taken.</a:t>
            </a:r>
          </a:p>
          <a:p>
            <a:pPr algn="just"/>
            <a:r>
              <a:rPr lang="en-US" dirty="0" smtClean="0"/>
              <a:t>The values of fall in the plasma concentration of the drug is noted.</a:t>
            </a:r>
          </a:p>
          <a:p>
            <a:pPr algn="just"/>
            <a:r>
              <a:rPr lang="en-US" dirty="0" smtClean="0"/>
              <a:t>These values are plotted in relation with time from which plasma half life is measured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HALF LIFE: (t</a:t>
            </a:r>
            <a:r>
              <a:rPr lang="en-US" baseline="-25000" dirty="0" smtClean="0"/>
              <a:t>½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Time taken for plasma concentration to be reduced by 50%.</a:t>
            </a:r>
          </a:p>
          <a:p>
            <a:pPr algn="just"/>
            <a:r>
              <a:rPr lang="en-US" dirty="0" smtClean="0"/>
              <a:t>Duration in which plasma concentration of the drug falls by 50% of its earlier value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Biological effect half life</a:t>
            </a:r>
            <a:r>
              <a:rPr lang="en-US" dirty="0" smtClean="0"/>
              <a:t>: Time duration in which principal pharmacological effect of the drug declines by half</a:t>
            </a:r>
            <a:endParaRPr lang="en-IN" dirty="0" smtClean="0"/>
          </a:p>
          <a:p>
            <a:pPr algn="just"/>
            <a:r>
              <a:rPr lang="en-US" dirty="0" smtClean="0"/>
              <a:t>Rate and pattern of drug elimination follows either </a:t>
            </a:r>
          </a:p>
          <a:p>
            <a:pPr lvl="1" algn="just"/>
            <a:r>
              <a:rPr lang="en-US" dirty="0" smtClean="0"/>
              <a:t>FIRST ORDER </a:t>
            </a:r>
            <a:r>
              <a:rPr lang="en-US" dirty="0" smtClean="0"/>
              <a:t>or </a:t>
            </a:r>
            <a:endParaRPr lang="en-US" dirty="0" smtClean="0"/>
          </a:p>
          <a:p>
            <a:pPr lvl="1" algn="just"/>
            <a:r>
              <a:rPr lang="en-US" dirty="0" smtClean="0"/>
              <a:t>ZERO ORDER kinetics.</a:t>
            </a:r>
          </a:p>
        </p:txBody>
      </p:sp>
    </p:spTree>
    <p:extLst>
      <p:ext uri="{BB962C8B-B14F-4D97-AF65-F5344CB8AC3E}">
        <p14:creationId xmlns:p14="http://schemas.microsoft.com/office/powerpoint/2010/main" val="29256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IRST ORDER KINETICS: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constant 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raction of drug is eliminated at a constant interval of time</a:t>
            </a:r>
            <a:r>
              <a:rPr lang="en-US" dirty="0"/>
              <a:t>.</a:t>
            </a:r>
            <a:endParaRPr lang="en-IN" dirty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If plasma concentration of drug declining at a rate of 50% per 2 </a:t>
            </a:r>
            <a:r>
              <a:rPr lang="en-US" dirty="0" err="1" smtClean="0"/>
              <a:t>hrs</a:t>
            </a:r>
            <a:r>
              <a:rPr lang="en-US" dirty="0" smtClean="0"/>
              <a:t>: </a:t>
            </a:r>
          </a:p>
          <a:p>
            <a:endParaRPr lang="en-GB" sz="2000" b="0" i="1" dirty="0" smtClean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1800" dirty="0" smtClean="0"/>
          </a:p>
          <a:p>
            <a:pPr algn="just"/>
            <a:r>
              <a:rPr lang="en-US" dirty="0"/>
              <a:t>t</a:t>
            </a:r>
            <a:r>
              <a:rPr lang="en-US" baseline="-25000" dirty="0" smtClean="0"/>
              <a:t>½ </a:t>
            </a:r>
            <a:r>
              <a:rPr lang="en-US" dirty="0" smtClean="0"/>
              <a:t> = 2hrs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425"/>
            <a:ext cx="7886700" cy="60095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first order kinetics, the clearance remains constant over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Rate of elimination is </a:t>
            </a:r>
            <a:r>
              <a:rPr lang="en-US" dirty="0"/>
              <a:t>directly proportional to plasma concentration , clearance remains constant.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plasma </a:t>
            </a:r>
            <a:r>
              <a:rPr lang="en-US" dirty="0"/>
              <a:t>concentration </a:t>
            </a:r>
            <a:r>
              <a:rPr lang="en-US" dirty="0" smtClean="0"/>
              <a:t>increases, </a:t>
            </a:r>
            <a:r>
              <a:rPr lang="en-US" dirty="0"/>
              <a:t>rate of elimination also </a:t>
            </a:r>
            <a:r>
              <a:rPr lang="en-US" dirty="0" smtClean="0"/>
              <a:t>increases.</a:t>
            </a:r>
          </a:p>
        </p:txBody>
      </p:sp>
    </p:spTree>
    <p:extLst>
      <p:ext uri="{BB962C8B-B14F-4D97-AF65-F5344CB8AC3E}">
        <p14:creationId xmlns:p14="http://schemas.microsoft.com/office/powerpoint/2010/main" val="1224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DRUG EXCRETION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Drugs are eliminated either in unchanged form or in the form of metabolites.</a:t>
            </a:r>
          </a:p>
          <a:p>
            <a:pPr algn="just"/>
            <a:r>
              <a:rPr lang="en-IN" dirty="0" smtClean="0"/>
              <a:t>Water soluble compounds (</a:t>
            </a:r>
            <a:r>
              <a:rPr lang="en-IN" dirty="0" err="1" smtClean="0"/>
              <a:t>eg</a:t>
            </a:r>
            <a:r>
              <a:rPr lang="en-IN" dirty="0" smtClean="0"/>
              <a:t>. Atenolol, Gentamicin sulfate) are excreted easily than lipid soluble compounds.</a:t>
            </a:r>
          </a:p>
          <a:p>
            <a:pPr algn="just"/>
            <a:r>
              <a:rPr lang="en-IN" dirty="0" smtClean="0"/>
              <a:t>Lipid soluble drugs are eliminated only after metabolised into polar or water soluble compounds.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Fall in plasma concentration plotted against time, resultant graph is  “</a:t>
            </a:r>
            <a:r>
              <a:rPr lang="en-US" sz="3200" dirty="0">
                <a:solidFill>
                  <a:srgbClr val="FF0000"/>
                </a:solidFill>
              </a:rPr>
              <a:t>plasma fall out curve</a:t>
            </a:r>
            <a:r>
              <a:rPr lang="en-US" sz="3200" dirty="0"/>
              <a:t>”.</a:t>
            </a:r>
            <a:endParaRPr lang="en-IN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In Arithmetic Scale: Curvilinear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In Logarithmic Scale: Linear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01587"/>
              </p:ext>
            </p:extLst>
          </p:nvPr>
        </p:nvGraphicFramePr>
        <p:xfrm>
          <a:off x="511004" y="2174875"/>
          <a:ext cx="8229600" cy="421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Acrobat Document" r:id="rId3" imgW="7649640" imgH="5616720" progId="AcroExch.Document.7">
                  <p:embed/>
                </p:oleObj>
              </mc:Choice>
              <mc:Fallback>
                <p:oleObj name="Acrobat Document" r:id="rId3" imgW="7649640" imgH="5616720" progId="AcroExch.Document.7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04" y="2174875"/>
                        <a:ext cx="8229600" cy="4214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</a:t>
            </a:r>
            <a:r>
              <a:rPr lang="en-US" sz="3200" baseline="-25000" dirty="0" smtClean="0"/>
              <a:t>½</a:t>
            </a:r>
            <a:r>
              <a:rPr lang="en-US" sz="3200" dirty="0" smtClean="0"/>
              <a:t> of any drug following first order kinetics remains constant irrespective of the dose.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490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Acrobat Document" r:id="rId3" imgW="8184240" imgH="4540320" progId="AcroExch.Document.7">
                  <p:embed/>
                </p:oleObj>
              </mc:Choice>
              <mc:Fallback>
                <p:oleObj name="Acrobat Document" r:id="rId3" imgW="8184240" imgH="454032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29600" cy="452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3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63284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After a single dose, 97% of the drug gets excreted after 5 </a:t>
            </a:r>
            <a:r>
              <a:rPr lang="en-US" dirty="0"/>
              <a:t>t</a:t>
            </a:r>
            <a:r>
              <a:rPr lang="en-US" baseline="-25000" dirty="0"/>
              <a:t>½</a:t>
            </a:r>
            <a:r>
              <a:rPr lang="en-GB" dirty="0" smtClean="0"/>
              <a:t> </a:t>
            </a:r>
            <a:r>
              <a:rPr lang="en-GB" dirty="0"/>
              <a:t>intervals</a:t>
            </a:r>
            <a:r>
              <a:rPr lang="en-GB" dirty="0" smtClean="0"/>
              <a:t>.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3769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21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ORDER KINETICS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A constant or fixed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 smtClean="0"/>
                  <a:t> of the drug is eliminated per unit time.</a:t>
                </a:r>
              </a:p>
              <a:p>
                <a:pPr algn="just"/>
                <a:r>
                  <a:rPr lang="en-US" dirty="0" err="1" smtClean="0"/>
                  <a:t>Eg</a:t>
                </a:r>
                <a:r>
                  <a:rPr lang="en-US" dirty="0" smtClean="0"/>
                  <a:t>: Ethyl Alcohol, Phenytoin</a:t>
                </a:r>
              </a:p>
              <a:p>
                <a:pPr algn="just"/>
                <a:r>
                  <a:rPr lang="en-US" dirty="0" smtClean="0"/>
                  <a:t>25</a:t>
                </a:r>
                <a:r>
                  <a:rPr lang="el-GR" dirty="0" smtClean="0"/>
                  <a:t> </a:t>
                </a:r>
                <a:r>
                  <a:rPr lang="el-GR" dirty="0"/>
                  <a:t>μ</a:t>
                </a:r>
                <a:r>
                  <a:rPr lang="en-US" dirty="0"/>
                  <a:t>g/ml </a:t>
                </a:r>
                <a:r>
                  <a:rPr lang="en-US" dirty="0" smtClean="0"/>
                  <a:t> eliminated in 1 hr.</a:t>
                </a:r>
              </a:p>
              <a:p>
                <a:pPr marL="0" indent="0" algn="just">
                  <a:buNone/>
                </a:pPr>
                <a:endParaRPr lang="en-GB" sz="18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𝑚𝐿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𝑚𝐿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𝑁𝑖𝑙</m:t>
                      </m:r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Rate or amount of elimination </a:t>
            </a:r>
            <a:r>
              <a:rPr lang="en-US" dirty="0">
                <a:solidFill>
                  <a:srgbClr val="FF0000"/>
                </a:solidFill>
              </a:rPr>
              <a:t>independent of the concentration of the drug in plasma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i.e. 25</a:t>
            </a:r>
            <a:r>
              <a:rPr lang="el-GR" dirty="0"/>
              <a:t> μ</a:t>
            </a:r>
            <a:r>
              <a:rPr lang="en-US" dirty="0"/>
              <a:t>g/ml </a:t>
            </a:r>
            <a:r>
              <a:rPr lang="en-US" dirty="0" smtClean="0"/>
              <a:t>per hour is constant even if dose is increased; no proportional increase in extent of elimination.</a:t>
            </a:r>
          </a:p>
        </p:txBody>
      </p:sp>
    </p:spTree>
    <p:extLst>
      <p:ext uri="{BB962C8B-B14F-4D97-AF65-F5344CB8AC3E}">
        <p14:creationId xmlns:p14="http://schemas.microsoft.com/office/powerpoint/2010/main" val="10397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baseline="-25000" dirty="0"/>
              <a:t>½</a:t>
            </a:r>
            <a:r>
              <a:rPr lang="en-US" dirty="0"/>
              <a:t> of a drug following zero order kinetics is never constant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/>
          <a:p>
            <a:pPr algn="just"/>
            <a:r>
              <a:rPr lang="en-US" dirty="0"/>
              <a:t>From 100 </a:t>
            </a:r>
            <a:r>
              <a:rPr lang="el-GR" dirty="0"/>
              <a:t>μ</a:t>
            </a:r>
            <a:r>
              <a:rPr lang="en-GB" dirty="0"/>
              <a:t>g/mL </a:t>
            </a:r>
            <a:r>
              <a:rPr lang="en-US" dirty="0"/>
              <a:t>to 50 </a:t>
            </a:r>
            <a:r>
              <a:rPr lang="el-GR" dirty="0"/>
              <a:t>μ</a:t>
            </a:r>
            <a:r>
              <a:rPr lang="en-GB" dirty="0"/>
              <a:t>g/mL →</a:t>
            </a:r>
            <a:r>
              <a:rPr lang="en-US" dirty="0"/>
              <a:t> t</a:t>
            </a:r>
            <a:r>
              <a:rPr lang="en-US" baseline="-25000" dirty="0"/>
              <a:t>½</a:t>
            </a:r>
            <a:r>
              <a:rPr lang="en-US" dirty="0"/>
              <a:t> = 2 </a:t>
            </a:r>
            <a:r>
              <a:rPr lang="en-US" dirty="0" err="1"/>
              <a:t>hrs</a:t>
            </a:r>
            <a:endParaRPr lang="en-US" dirty="0"/>
          </a:p>
          <a:p>
            <a:pPr algn="just"/>
            <a:r>
              <a:rPr lang="en-US" dirty="0"/>
              <a:t>From 50 </a:t>
            </a:r>
            <a:r>
              <a:rPr lang="el-GR" dirty="0"/>
              <a:t>μ</a:t>
            </a:r>
            <a:r>
              <a:rPr lang="en-GB" dirty="0"/>
              <a:t>g/mL</a:t>
            </a:r>
            <a:r>
              <a:rPr lang="en-US" dirty="0"/>
              <a:t> to 25 </a:t>
            </a:r>
            <a:r>
              <a:rPr lang="el-GR" dirty="0"/>
              <a:t>μ</a:t>
            </a:r>
            <a:r>
              <a:rPr lang="en-GB" dirty="0"/>
              <a:t>g/mL →</a:t>
            </a:r>
            <a:r>
              <a:rPr lang="en-US" dirty="0"/>
              <a:t> t</a:t>
            </a:r>
            <a:r>
              <a:rPr lang="en-US" baseline="-25000" dirty="0"/>
              <a:t>½</a:t>
            </a:r>
            <a:r>
              <a:rPr lang="en-US" dirty="0"/>
              <a:t> = 1 </a:t>
            </a:r>
            <a:r>
              <a:rPr lang="en-US" dirty="0" err="1" smtClean="0"/>
              <a:t>hr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72565037"/>
                  </p:ext>
                </p:extLst>
              </p:nvPr>
            </p:nvGraphicFramePr>
            <p:xfrm>
              <a:off x="4648200" y="1772816"/>
              <a:ext cx="4038600" cy="43533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0" name="Content Placeholder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72565037"/>
                  </p:ext>
                </p:extLst>
              </p:nvPr>
            </p:nvGraphicFramePr>
            <p:xfrm>
              <a:off x="4648200" y="1772816"/>
              <a:ext cx="4038600" cy="43533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5781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fall in plasma concentration is plotted against time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scale : </a:t>
            </a:r>
            <a:r>
              <a:rPr lang="en-US" dirty="0" smtClean="0">
                <a:solidFill>
                  <a:srgbClr val="FF0000"/>
                </a:solidFill>
              </a:rPr>
              <a:t>linear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Logarithmic scale: </a:t>
            </a:r>
            <a:r>
              <a:rPr lang="en-US" dirty="0" smtClean="0">
                <a:solidFill>
                  <a:srgbClr val="FF0000"/>
                </a:solidFill>
              </a:rPr>
              <a:t>curvilinear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24882"/>
              </p:ext>
            </p:extLst>
          </p:nvPr>
        </p:nvGraphicFramePr>
        <p:xfrm>
          <a:off x="457200" y="2177715"/>
          <a:ext cx="8229600" cy="438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Acrobat Document" r:id="rId3" imgW="8184240" imgH="5002920" progId="AcroExch.Document.7">
                  <p:embed/>
                </p:oleObj>
              </mc:Choice>
              <mc:Fallback>
                <p:oleObj name="Acrobat Document" r:id="rId3" imgW="8184240" imgH="5002920" progId="AcroExch.Document.7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77715"/>
                        <a:ext cx="8229600" cy="4384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5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</a:t>
            </a:r>
            <a:r>
              <a:rPr lang="en-US" sz="3600" baseline="-25000" dirty="0"/>
              <a:t>½</a:t>
            </a:r>
            <a:r>
              <a:rPr lang="en-US" sz="3600" dirty="0"/>
              <a:t> of any drug following </a:t>
            </a:r>
            <a:r>
              <a:rPr lang="en-US" sz="3600" dirty="0" smtClean="0"/>
              <a:t>zero order </a:t>
            </a:r>
            <a:r>
              <a:rPr lang="en-US" sz="3600" dirty="0"/>
              <a:t>kinetics </a:t>
            </a:r>
            <a:r>
              <a:rPr lang="en-US" sz="3600" dirty="0" smtClean="0"/>
              <a:t>changes along with a change in the dose.</a:t>
            </a:r>
            <a:endParaRPr lang="en-IN" sz="3600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01788"/>
              </p:ext>
            </p:extLst>
          </p:nvPr>
        </p:nvGraphicFramePr>
        <p:xfrm>
          <a:off x="1135868" y="1600200"/>
          <a:ext cx="6872264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Acrobat Document" r:id="rId3" imgW="8184240" imgH="5389920" progId="Acrobat.Document.DC">
                  <p:embed/>
                </p:oleObj>
              </mc:Choice>
              <mc:Fallback>
                <p:oleObj name="Acrobat Document" r:id="rId3" imgW="8184240" imgH="5389920" progId="Acrobat.Document.DC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868" y="1600200"/>
                        <a:ext cx="6872264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MICHAELIS –MENTEN KINETICS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ym typeface="Wingdings" panose="05000000000000000000" pitchFamily="2" charset="2"/>
              </a:rPr>
              <a:t>Also known as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mixed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order or saturation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kinetics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Because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metabolizing enzymes or elimination processes </a:t>
            </a:r>
            <a:r>
              <a:rPr lang="en-US" dirty="0">
                <a:sym typeface="Wingdings" panose="05000000000000000000" pitchFamily="2" charset="2"/>
              </a:rPr>
              <a:t>get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saturated</a:t>
            </a:r>
            <a:r>
              <a:rPr lang="en-US" dirty="0">
                <a:sym typeface="Wingdings" panose="05000000000000000000" pitchFamily="2" charset="2"/>
              </a:rPr>
              <a:t> at higher concentration of drugs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Smaller </a:t>
            </a:r>
            <a:r>
              <a:rPr lang="en-US" dirty="0">
                <a:sym typeface="Wingdings" panose="05000000000000000000" pitchFamily="2" charset="2"/>
              </a:rPr>
              <a:t>doses are handled by first order kinetics.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If plasma concentration reaches higher values, rate of drug elimination becomes zero </a:t>
            </a:r>
            <a:r>
              <a:rPr lang="en-US" dirty="0" smtClean="0">
                <a:sym typeface="Wingdings" panose="05000000000000000000" pitchFamily="2" charset="2"/>
              </a:rPr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7693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Routes of drug excretion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Major routes:</a:t>
            </a:r>
          </a:p>
          <a:p>
            <a:pPr lvl="1"/>
            <a:r>
              <a:rPr lang="en-GB" dirty="0" smtClean="0"/>
              <a:t>Renal</a:t>
            </a:r>
          </a:p>
          <a:p>
            <a:pPr lvl="1"/>
            <a:r>
              <a:rPr lang="en-GB" dirty="0" smtClean="0"/>
              <a:t>Biliary</a:t>
            </a:r>
          </a:p>
          <a:p>
            <a:pPr lvl="1"/>
            <a:r>
              <a:rPr lang="en-GB" dirty="0" smtClean="0"/>
              <a:t>Faecal</a:t>
            </a:r>
          </a:p>
          <a:p>
            <a:pPr lvl="1"/>
            <a:r>
              <a:rPr lang="en-GB" dirty="0" smtClean="0"/>
              <a:t>Alveolar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Minor routes:</a:t>
            </a:r>
          </a:p>
          <a:p>
            <a:pPr lvl="1"/>
            <a:r>
              <a:rPr lang="en-GB" dirty="0" smtClean="0"/>
              <a:t>Milk</a:t>
            </a:r>
          </a:p>
          <a:p>
            <a:pPr lvl="1"/>
            <a:r>
              <a:rPr lang="en-GB" dirty="0" smtClean="0"/>
              <a:t>Skin</a:t>
            </a:r>
          </a:p>
          <a:p>
            <a:pPr lvl="1"/>
            <a:r>
              <a:rPr lang="en-GB" dirty="0" smtClean="0"/>
              <a:t>Hair</a:t>
            </a:r>
          </a:p>
          <a:p>
            <a:pPr lvl="1"/>
            <a:r>
              <a:rPr lang="en-GB" dirty="0" smtClean="0"/>
              <a:t>Sweat</a:t>
            </a:r>
          </a:p>
          <a:p>
            <a:pPr lvl="1"/>
            <a:r>
              <a:rPr lang="en-GB" dirty="0" smtClean="0"/>
              <a:t>Saliva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ym typeface="Wingdings" panose="05000000000000000000" pitchFamily="2" charset="2"/>
              </a:rPr>
              <a:t>Plasma concentration increases disproportionately with increase in dosage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Hence, also known as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Dose dependent kinetics or capacity limited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elimination</a:t>
            </a:r>
          </a:p>
          <a:p>
            <a:pPr algn="just"/>
            <a:r>
              <a:rPr lang="en-US" dirty="0" err="1" smtClean="0">
                <a:sym typeface="Wingdings" panose="05000000000000000000" pitchFamily="2" charset="2"/>
              </a:rPr>
              <a:t>Eg</a:t>
            </a:r>
            <a:r>
              <a:rPr lang="en-US" dirty="0" smtClean="0">
                <a:sym typeface="Wingdings" panose="05000000000000000000" pitchFamily="2" charset="2"/>
              </a:rPr>
              <a:t>.: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Phenytoin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Digoxin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Warfarin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Dicoumarol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Tolbutamide</a:t>
            </a:r>
            <a:endParaRPr lang="en-US" dirty="0">
              <a:sym typeface="Wingdings" panose="05000000000000000000" pitchFamily="2" charset="2"/>
            </a:endParaRP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Aspirin</a:t>
            </a: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9944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72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Zero order kinetics curves at higher doses are: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r>
              <a:rPr lang="en-US" dirty="0" smtClean="0"/>
              <a:t>Arithmetic scale:</a:t>
            </a:r>
          </a:p>
          <a:p>
            <a:r>
              <a:rPr lang="en-IN" dirty="0" smtClean="0"/>
              <a:t>Initially zero order: </a:t>
            </a:r>
            <a:r>
              <a:rPr lang="en-IN" dirty="0" smtClean="0">
                <a:solidFill>
                  <a:srgbClr val="FF0000"/>
                </a:solidFill>
              </a:rPr>
              <a:t>linear</a:t>
            </a:r>
          </a:p>
          <a:p>
            <a:r>
              <a:rPr lang="en-US" dirty="0" smtClean="0"/>
              <a:t>Later first order : </a:t>
            </a:r>
            <a:r>
              <a:rPr lang="en-US" dirty="0" smtClean="0">
                <a:solidFill>
                  <a:srgbClr val="FF0000"/>
                </a:solidFill>
              </a:rPr>
              <a:t>curvilinear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r>
              <a:rPr lang="en-US" dirty="0" smtClean="0"/>
              <a:t>Logarithmic scale:</a:t>
            </a:r>
          </a:p>
          <a:p>
            <a:r>
              <a:rPr lang="en-US" dirty="0" smtClean="0"/>
              <a:t>Initially zero order: </a:t>
            </a:r>
            <a:r>
              <a:rPr lang="en-US" dirty="0" smtClean="0">
                <a:solidFill>
                  <a:srgbClr val="FF0000"/>
                </a:solidFill>
              </a:rPr>
              <a:t>curvilinear</a:t>
            </a:r>
          </a:p>
          <a:p>
            <a:r>
              <a:rPr lang="en-US" dirty="0" smtClean="0"/>
              <a:t>Later first order: </a:t>
            </a:r>
            <a:r>
              <a:rPr lang="en-US" dirty="0" smtClean="0">
                <a:solidFill>
                  <a:srgbClr val="FF0000"/>
                </a:solidFill>
              </a:rPr>
              <a:t>linear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71983"/>
              </p:ext>
            </p:extLst>
          </p:nvPr>
        </p:nvGraphicFramePr>
        <p:xfrm>
          <a:off x="-54954" y="3429000"/>
          <a:ext cx="9198954" cy="345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Acrobat Document" r:id="rId3" imgW="8184240" imgH="5267520" progId="AcroExch.Document.7">
                  <p:embed/>
                </p:oleObj>
              </mc:Choice>
              <mc:Fallback>
                <p:oleObj name="Acrobat Document" r:id="rId3" imgW="8184240" imgH="5267520" progId="AcroExch.Document.7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954" y="3429000"/>
                        <a:ext cx="9198954" cy="3456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9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 these drugs t</a:t>
            </a:r>
            <a:r>
              <a:rPr lang="en-US" baseline="-25000" dirty="0" smtClean="0"/>
              <a:t>½</a:t>
            </a:r>
            <a:r>
              <a:rPr lang="en-US" dirty="0" smtClean="0"/>
              <a:t> changes with the dose.</a:t>
            </a:r>
          </a:p>
          <a:p>
            <a:pPr algn="just"/>
            <a:r>
              <a:rPr lang="en-US" dirty="0" smtClean="0"/>
              <a:t>Proper monitoring and maintenance of their plasma concentration needed.</a:t>
            </a:r>
          </a:p>
          <a:p>
            <a:pPr algn="just"/>
            <a:r>
              <a:rPr lang="en-US" dirty="0" smtClean="0"/>
              <a:t>Even small increase in dose above therapeutic range results in toxicity.</a:t>
            </a:r>
          </a:p>
        </p:txBody>
      </p:sp>
    </p:spTree>
    <p:extLst>
      <p:ext uri="{BB962C8B-B14F-4D97-AF65-F5344CB8AC3E}">
        <p14:creationId xmlns:p14="http://schemas.microsoft.com/office/powerpoint/2010/main" val="998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Clearance in </a:t>
            </a:r>
            <a:r>
              <a:rPr lang="en-GB" dirty="0" smtClean="0"/>
              <a:t>impaired </a:t>
            </a:r>
            <a:r>
              <a:rPr lang="en-GB" dirty="0" smtClean="0"/>
              <a:t>organ function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Impact of renal disease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7888877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Impact of hepatic disease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57307865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5485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Impact of impaired organ function on PK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Impact of renal disease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5277406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Impact of hepatic disease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498840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234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Dose modification in renal disease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 smtClean="0"/>
                  <a:t>Calculate the creatinine clearance using the </a:t>
                </a:r>
                <a:r>
                  <a:rPr lang="en-GB" sz="2400" dirty="0" err="1" smtClean="0"/>
                  <a:t>Cockroft</a:t>
                </a:r>
                <a:r>
                  <a:rPr lang="en-GB" sz="2400" dirty="0" smtClean="0"/>
                  <a:t>-Gault formula:</a:t>
                </a:r>
                <a:endParaRPr lang="en-GB" sz="24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𝐶𝑟𝐶𝐿</m:t>
                    </m:r>
                    <m:f>
                      <m:fPr>
                        <m:type m:val="li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140 −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0.85 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72 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𝑆𝑒𝑟𝑢𝑚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𝐶𝑟𝑒𝑎𝑡𝑖𝑛𝑖𝑛𝑒</m:t>
                        </m:r>
                      </m:den>
                    </m:f>
                  </m:oMath>
                </a14:m>
                <a:endParaRPr lang="en-IN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 smtClean="0"/>
                  <a:t>Interpret the obtained </a:t>
                </a:r>
                <a:r>
                  <a:rPr lang="en-GB" sz="2400" dirty="0" err="1" smtClean="0"/>
                  <a:t>CrCL</a:t>
                </a:r>
                <a:endParaRPr lang="en-IN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09944"/>
              </p:ext>
            </p:extLst>
          </p:nvPr>
        </p:nvGraphicFramePr>
        <p:xfrm>
          <a:off x="457200" y="3948844"/>
          <a:ext cx="8229600" cy="21945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CrCl</a:t>
                      </a:r>
                      <a:r>
                        <a:rPr lang="en-IN" dirty="0"/>
                        <a:t> (mL/min)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Renal Function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&gt;90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Normal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60–89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Mild impairment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30–59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Moderate impairment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15–29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Severe impairment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&lt;15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End-stage/kidney failure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76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dirty="0" smtClean="0"/>
              <a:t>Modify the dose</a:t>
            </a:r>
          </a:p>
          <a:p>
            <a:pPr marL="914400" lvl="1" indent="-514350" algn="just"/>
            <a:r>
              <a:rPr lang="en-GB" dirty="0" smtClean="0"/>
              <a:t>Lower the dose</a:t>
            </a:r>
          </a:p>
          <a:p>
            <a:pPr marL="914400" lvl="1" indent="-514350" algn="just"/>
            <a:r>
              <a:rPr lang="en-GB" dirty="0" smtClean="0"/>
              <a:t>Extend the dosing interval</a:t>
            </a:r>
          </a:p>
          <a:p>
            <a:pPr marL="914400" lvl="1" indent="-514350" algn="just"/>
            <a:r>
              <a:rPr lang="en-GB" dirty="0" smtClean="0"/>
              <a:t>Do both (especially for narrow therapeutic index drugs)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4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Dose modification in hepatic disease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Calculate the Child-Pugh score:</a:t>
            </a:r>
          </a:p>
          <a:p>
            <a:pPr marL="914400" lvl="1" indent="-514350" algn="just"/>
            <a:r>
              <a:rPr lang="en-GB" dirty="0"/>
              <a:t>Based on 5 parameters: </a:t>
            </a:r>
            <a:r>
              <a:rPr lang="en-GB" dirty="0" smtClean="0"/>
              <a:t>Bilirubin</a:t>
            </a:r>
            <a:r>
              <a:rPr lang="en-GB" dirty="0"/>
              <a:t>, </a:t>
            </a:r>
            <a:r>
              <a:rPr lang="en-GB" dirty="0" smtClean="0"/>
              <a:t>Albumin</a:t>
            </a:r>
            <a:r>
              <a:rPr lang="en-GB" dirty="0"/>
              <a:t>, INR, </a:t>
            </a:r>
            <a:r>
              <a:rPr lang="en-GB" dirty="0" smtClean="0"/>
              <a:t>Ascites</a:t>
            </a:r>
            <a:r>
              <a:rPr lang="en-GB" dirty="0"/>
              <a:t>, </a:t>
            </a:r>
            <a:r>
              <a:rPr lang="en-GB" dirty="0" smtClean="0"/>
              <a:t>Encephalopathy.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091382"/>
              </p:ext>
            </p:extLst>
          </p:nvPr>
        </p:nvGraphicFramePr>
        <p:xfrm>
          <a:off x="457200" y="3501008"/>
          <a:ext cx="8229600" cy="22860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 (Score)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Degree of Hepatic Impairment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Recommendation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(5</a:t>
                      </a:r>
                      <a:r>
                        <a:rPr lang="en-IN" baseline="0" dirty="0" smtClean="0"/>
                        <a:t> – 6)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Usually no dose adjustment needed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 (7 – 9)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Consider dose reduction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(10 – 15)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Severe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 extreme caution or avoid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66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High-extraction </a:t>
            </a:r>
            <a:r>
              <a:rPr lang="en-GB" dirty="0"/>
              <a:t>drugs: </a:t>
            </a:r>
            <a:r>
              <a:rPr lang="en-GB" dirty="0" smtClean="0"/>
              <a:t>Reduce Loading Dose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Low-extraction drugs: </a:t>
            </a:r>
            <a:r>
              <a:rPr lang="en-GB" dirty="0" smtClean="0"/>
              <a:t>Reduce Maintenance Dose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4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 case of combined renal &amp; hepatic impairment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Cumulative effects on metabolism and excretion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Unpredictable PK </a:t>
            </a:r>
            <a:r>
              <a:rPr lang="en-IN" dirty="0" smtClean="0"/>
              <a:t>behaviour </a:t>
            </a:r>
            <a:r>
              <a:rPr lang="en-IN" dirty="0"/>
              <a:t>→ high </a:t>
            </a:r>
            <a:r>
              <a:rPr lang="en-IN" dirty="0" err="1"/>
              <a:t>interindividual</a:t>
            </a:r>
            <a:r>
              <a:rPr lang="en-IN" dirty="0"/>
              <a:t> variability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Dose adjustments must consider </a:t>
            </a:r>
            <a:r>
              <a:rPr lang="en-IN" dirty="0" smtClean="0"/>
              <a:t>both:</a:t>
            </a:r>
          </a:p>
          <a:p>
            <a:pPr lvl="1" algn="just"/>
            <a:r>
              <a:rPr lang="en-IN" dirty="0" smtClean="0"/>
              <a:t>Renal </a:t>
            </a:r>
            <a:r>
              <a:rPr lang="en-IN" dirty="0"/>
              <a:t>excretion (</a:t>
            </a:r>
            <a:r>
              <a:rPr lang="en-IN" dirty="0" err="1" smtClean="0"/>
              <a:t>CrCl</a:t>
            </a:r>
            <a:r>
              <a:rPr lang="en-IN" dirty="0" smtClean="0"/>
              <a:t>)</a:t>
            </a:r>
          </a:p>
          <a:p>
            <a:pPr lvl="1" algn="just"/>
            <a:r>
              <a:rPr lang="en-IN" dirty="0" smtClean="0"/>
              <a:t>Hepatic </a:t>
            </a:r>
            <a:r>
              <a:rPr lang="en-IN" dirty="0"/>
              <a:t>metabolism (Child-Pugh</a:t>
            </a:r>
            <a:r>
              <a:rPr lang="en-IN" dirty="0" smtClean="0"/>
              <a:t>)</a:t>
            </a:r>
            <a:endParaRPr lang="en-IN" dirty="0"/>
          </a:p>
          <a:p>
            <a:pPr algn="just"/>
            <a:r>
              <a:rPr lang="en-IN" dirty="0"/>
              <a:t>Use population PK models or </a:t>
            </a:r>
            <a:r>
              <a:rPr lang="en-IN" dirty="0" smtClean="0"/>
              <a:t>TDM.</a:t>
            </a:r>
            <a:endParaRPr lang="en-IN" dirty="0"/>
          </a:p>
          <a:p>
            <a:pPr algn="just"/>
            <a:r>
              <a:rPr lang="en-IN" dirty="0"/>
              <a:t>Often require greater dose reduction, longer intervals, and close monitoring.</a:t>
            </a:r>
          </a:p>
        </p:txBody>
      </p:sp>
    </p:spTree>
    <p:extLst>
      <p:ext uri="{BB962C8B-B14F-4D97-AF65-F5344CB8AC3E}">
        <p14:creationId xmlns:p14="http://schemas.microsoft.com/office/powerpoint/2010/main" val="39608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Renal route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Accounts </a:t>
            </a:r>
            <a:r>
              <a:rPr lang="en-IN" dirty="0"/>
              <a:t>for </a:t>
            </a:r>
            <a:r>
              <a:rPr lang="en-IN" dirty="0" smtClean="0"/>
              <a:t>25–30% of </a:t>
            </a:r>
            <a:r>
              <a:rPr lang="en-IN" dirty="0"/>
              <a:t>drug </a:t>
            </a:r>
            <a:r>
              <a:rPr lang="en-IN" dirty="0" smtClean="0"/>
              <a:t>excretion</a:t>
            </a:r>
          </a:p>
          <a:p>
            <a:pPr algn="just"/>
            <a:r>
              <a:rPr lang="en-IN" dirty="0" smtClean="0"/>
              <a:t>Excretion of free </a:t>
            </a:r>
            <a:r>
              <a:rPr lang="en-IN" dirty="0"/>
              <a:t>(unbound) </a:t>
            </a:r>
            <a:r>
              <a:rPr lang="en-IN" dirty="0" smtClean="0"/>
              <a:t>drugs &amp; water-soluble metabolites.</a:t>
            </a:r>
          </a:p>
          <a:p>
            <a:pPr lvl="1" algn="just"/>
            <a:r>
              <a:rPr lang="en-IN" dirty="0" smtClean="0"/>
              <a:t>Furosemide</a:t>
            </a:r>
          </a:p>
          <a:p>
            <a:pPr lvl="1" algn="just"/>
            <a:r>
              <a:rPr lang="en-IN" dirty="0" smtClean="0"/>
              <a:t>Gentamicin</a:t>
            </a:r>
          </a:p>
          <a:p>
            <a:pPr lvl="1" algn="just"/>
            <a:r>
              <a:rPr lang="en-IN" dirty="0" smtClean="0"/>
              <a:t>d-</a:t>
            </a:r>
            <a:r>
              <a:rPr lang="en-IN" dirty="0" err="1" smtClean="0"/>
              <a:t>Tubocurarine</a:t>
            </a:r>
            <a:endParaRPr lang="en-IN" dirty="0" smtClean="0"/>
          </a:p>
          <a:p>
            <a:pPr lvl="1" algn="just"/>
            <a:r>
              <a:rPr lang="en-IN" dirty="0" smtClean="0"/>
              <a:t>Digoxin</a:t>
            </a:r>
          </a:p>
        </p:txBody>
      </p:sp>
    </p:spTree>
    <p:extLst>
      <p:ext uri="{BB962C8B-B14F-4D97-AF65-F5344CB8AC3E}">
        <p14:creationId xmlns:p14="http://schemas.microsoft.com/office/powerpoint/2010/main" val="1843085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Physiological &amp; Pathological influences on Excretion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61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09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719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43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Factors Affecting Renal Excretion:</a:t>
            </a:r>
          </a:p>
          <a:p>
            <a:pPr lvl="1" algn="just"/>
            <a:r>
              <a:rPr lang="en-IN" dirty="0"/>
              <a:t>Molecular size</a:t>
            </a:r>
          </a:p>
          <a:p>
            <a:pPr lvl="1" algn="just"/>
            <a:r>
              <a:rPr lang="en-IN" dirty="0"/>
              <a:t>Plasma protein binding (PPB) – only unbound drug is excreted.</a:t>
            </a:r>
          </a:p>
          <a:p>
            <a:pPr lvl="1" algn="just"/>
            <a:r>
              <a:rPr lang="en-IN" dirty="0"/>
              <a:t>Renal blood flow</a:t>
            </a:r>
          </a:p>
          <a:p>
            <a:pPr lvl="1" algn="just"/>
            <a:r>
              <a:rPr lang="en-IN" dirty="0"/>
              <a:t>Activity of SLC family transporters (e.g., OAT1, OCT2)</a:t>
            </a:r>
          </a:p>
          <a:p>
            <a:pPr lvl="1" algn="just"/>
            <a:r>
              <a:rPr lang="en-IN" dirty="0"/>
              <a:t>Urinary pH: Acidic urine → basic drugs are ionized → ↓ reabsorption → ↑ excretion</a:t>
            </a:r>
          </a:p>
          <a:p>
            <a:pPr lvl="2" algn="just"/>
            <a:r>
              <a:rPr lang="en-IN" dirty="0"/>
              <a:t>Urine </a:t>
            </a:r>
            <a:r>
              <a:rPr lang="en-IN" dirty="0" err="1"/>
              <a:t>alkalinization</a:t>
            </a:r>
            <a:r>
              <a:rPr lang="en-IN" dirty="0"/>
              <a:t> used to enhance excretion in basic drug poisoning (e.g., amphetamines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2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Biliary &amp; Faecal route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Drug </a:t>
            </a:r>
            <a:r>
              <a:rPr lang="en-IN" dirty="0"/>
              <a:t>or metabolite conjugated in the </a:t>
            </a:r>
            <a:r>
              <a:rPr lang="en-IN" dirty="0" smtClean="0"/>
              <a:t>liver </a:t>
            </a:r>
            <a:r>
              <a:rPr lang="en-IN" dirty="0"/>
              <a:t>→ secreted into </a:t>
            </a:r>
            <a:r>
              <a:rPr lang="en-IN" dirty="0" smtClean="0"/>
              <a:t>bile </a:t>
            </a:r>
            <a:r>
              <a:rPr lang="en-IN" dirty="0"/>
              <a:t>→ enters </a:t>
            </a:r>
            <a:r>
              <a:rPr lang="en-IN" dirty="0" smtClean="0"/>
              <a:t>GI tract</a:t>
            </a:r>
          </a:p>
          <a:p>
            <a:pPr algn="just"/>
            <a:r>
              <a:rPr lang="en-IN" dirty="0" smtClean="0"/>
              <a:t>Two </a:t>
            </a:r>
            <a:r>
              <a:rPr lang="en-IN" dirty="0"/>
              <a:t>Possible </a:t>
            </a:r>
            <a:r>
              <a:rPr lang="en-IN" dirty="0" smtClean="0"/>
              <a:t>Fates:</a:t>
            </a:r>
          </a:p>
          <a:p>
            <a:pPr marL="1028700" lvl="1" indent="-514350" algn="just">
              <a:buFont typeface="+mj-lt"/>
              <a:buAutoNum type="romanLcPeriod"/>
            </a:pPr>
            <a:r>
              <a:rPr lang="en-IN" dirty="0" err="1" smtClean="0"/>
              <a:t>Deconjugated</a:t>
            </a:r>
            <a:r>
              <a:rPr lang="en-IN" dirty="0" smtClean="0"/>
              <a:t> </a:t>
            </a:r>
            <a:r>
              <a:rPr lang="en-IN" dirty="0"/>
              <a:t>in intestine → </a:t>
            </a:r>
            <a:r>
              <a:rPr lang="en-IN" dirty="0" smtClean="0"/>
              <a:t>Reabsorbed </a:t>
            </a:r>
            <a:r>
              <a:rPr lang="en-IN" dirty="0"/>
              <a:t>→   </a:t>
            </a:r>
            <a:r>
              <a:rPr lang="en-IN" dirty="0" smtClean="0">
                <a:solidFill>
                  <a:srgbClr val="FF0000"/>
                </a:solidFill>
              </a:rPr>
              <a:t>Enterohepatic Circulation </a:t>
            </a:r>
            <a:r>
              <a:rPr lang="en-IN" dirty="0" smtClean="0"/>
              <a:t>→ prolongs half-life</a:t>
            </a:r>
          </a:p>
          <a:p>
            <a:pPr marL="1028700" lvl="1" indent="-514350" algn="just">
              <a:buFont typeface="+mj-lt"/>
              <a:buAutoNum type="romanLcPeriod"/>
            </a:pPr>
            <a:r>
              <a:rPr lang="en-IN" dirty="0" smtClean="0"/>
              <a:t>Unabsorbed </a:t>
            </a:r>
            <a:r>
              <a:rPr lang="en-IN" dirty="0"/>
              <a:t>→ </a:t>
            </a:r>
            <a:r>
              <a:rPr lang="en-IN" dirty="0">
                <a:solidFill>
                  <a:srgbClr val="FF0000"/>
                </a:solidFill>
              </a:rPr>
              <a:t>Excreted via </a:t>
            </a:r>
            <a:r>
              <a:rPr lang="en-IN" dirty="0" smtClean="0">
                <a:solidFill>
                  <a:srgbClr val="FF0000"/>
                </a:solidFill>
              </a:rPr>
              <a:t>faeces</a:t>
            </a:r>
          </a:p>
          <a:p>
            <a:pPr algn="just"/>
            <a:r>
              <a:rPr lang="en-IN" dirty="0" smtClean="0"/>
              <a:t>Examples:</a:t>
            </a:r>
          </a:p>
          <a:p>
            <a:pPr lvl="1" algn="just"/>
            <a:r>
              <a:rPr lang="en-IN" dirty="0" smtClean="0"/>
              <a:t>Enterohepatic cycling: Morphine, Diazepam, Rifampicin</a:t>
            </a:r>
          </a:p>
          <a:p>
            <a:pPr lvl="1" algn="just"/>
            <a:r>
              <a:rPr lang="en-IN" dirty="0" smtClean="0"/>
              <a:t>Faecal </a:t>
            </a:r>
            <a:r>
              <a:rPr lang="en-IN" dirty="0"/>
              <a:t>excretion (minimal absorption</a:t>
            </a:r>
            <a:r>
              <a:rPr lang="en-IN" dirty="0" smtClean="0"/>
              <a:t>): Neomycin, Erythromycin</a:t>
            </a:r>
          </a:p>
        </p:txBody>
      </p:sp>
    </p:spTree>
    <p:extLst>
      <p:ext uri="{BB962C8B-B14F-4D97-AF65-F5344CB8AC3E}">
        <p14:creationId xmlns:p14="http://schemas.microsoft.com/office/powerpoint/2010/main" val="237402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Pulmonary (Alveolar) Excretion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Excreted Substances:</a:t>
            </a:r>
          </a:p>
          <a:p>
            <a:pPr lvl="1" algn="just"/>
            <a:r>
              <a:rPr lang="en-IN" dirty="0" smtClean="0"/>
              <a:t>Gases </a:t>
            </a:r>
            <a:r>
              <a:rPr lang="en-IN" dirty="0"/>
              <a:t>and volatile </a:t>
            </a:r>
            <a:r>
              <a:rPr lang="en-IN" dirty="0" smtClean="0"/>
              <a:t>liquids - General anaesthetics</a:t>
            </a:r>
          </a:p>
          <a:p>
            <a:pPr lvl="1" algn="just"/>
            <a:r>
              <a:rPr lang="en-IN" dirty="0" smtClean="0"/>
              <a:t>Alcohols</a:t>
            </a:r>
          </a:p>
          <a:p>
            <a:pPr lvl="1" algn="just"/>
            <a:r>
              <a:rPr lang="en-IN" dirty="0" smtClean="0"/>
              <a:t>Dependent on partial pressure of </a:t>
            </a:r>
            <a:r>
              <a:rPr lang="en-IN" dirty="0"/>
              <a:t>drug in </a:t>
            </a:r>
            <a:r>
              <a:rPr lang="en-IN" dirty="0" smtClean="0"/>
              <a:t>pulmonary blood.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40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2105</Words>
  <Application>Microsoft Office PowerPoint</Application>
  <PresentationFormat>On-screen Show (4:3)</PresentationFormat>
  <Paragraphs>338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Wingdings</vt:lpstr>
      <vt:lpstr>Office Theme</vt:lpstr>
      <vt:lpstr>Acrobat Document</vt:lpstr>
      <vt:lpstr>PHARMACOKINETICS EXCRETION</vt:lpstr>
      <vt:lpstr>Introduction</vt:lpstr>
      <vt:lpstr>DRUG EXCRETION</vt:lpstr>
      <vt:lpstr>Routes of drug excretion</vt:lpstr>
      <vt:lpstr>Renal route</vt:lpstr>
      <vt:lpstr>PowerPoint Presentation</vt:lpstr>
      <vt:lpstr>PowerPoint Presentation</vt:lpstr>
      <vt:lpstr>Biliary &amp; Faecal route</vt:lpstr>
      <vt:lpstr>Pulmonary (Alveolar) Excretion</vt:lpstr>
      <vt:lpstr>Excretion through breast milk</vt:lpstr>
      <vt:lpstr>Excretion through minor routes</vt:lpstr>
      <vt:lpstr>Clearance</vt:lpstr>
      <vt:lpstr>PowerPoint Presentation</vt:lpstr>
      <vt:lpstr>PowerPoint Presentation</vt:lpstr>
      <vt:lpstr>PowerPoint Presentation</vt:lpstr>
      <vt:lpstr>Clearance with respect to individual organ:</vt:lpstr>
      <vt:lpstr>PowerPoint Presentation</vt:lpstr>
      <vt:lpstr>PowerPoint Presentation</vt:lpstr>
      <vt:lpstr>HEPATIC CLEARANCE</vt:lpstr>
      <vt:lpstr>Mechanism of Hepatobiliary Excretion</vt:lpstr>
      <vt:lpstr>Enterohepatic Circulation</vt:lpstr>
      <vt:lpstr>PowerPoint Presentation</vt:lpstr>
      <vt:lpstr>PowerPoint Presentation</vt:lpstr>
      <vt:lpstr>PowerPoint Presentation</vt:lpstr>
      <vt:lpstr>Renal clearance:</vt:lpstr>
      <vt:lpstr>Kinetics of drug excretion</vt:lpstr>
      <vt:lpstr>PLASMA HALF LIFE: (t½)</vt:lpstr>
      <vt:lpstr>FIRST ORDER KINETICS:</vt:lpstr>
      <vt:lpstr>PowerPoint Presentation</vt:lpstr>
      <vt:lpstr>Fall in plasma concentration plotted against time, resultant graph is  “plasma fall out curve”.</vt:lpstr>
      <vt:lpstr>t½ of any drug following first order kinetics remains constant irrespective of the dose.</vt:lpstr>
      <vt:lpstr>PowerPoint Presentation</vt:lpstr>
      <vt:lpstr>After a single dose, 97% of the drug gets excreted after 5 t½ intervals.</vt:lpstr>
      <vt:lpstr>ZERO ORDER KINETICS :</vt:lpstr>
      <vt:lpstr>PowerPoint Presentation</vt:lpstr>
      <vt:lpstr>t½ of a drug following zero order kinetics is never constant.</vt:lpstr>
      <vt:lpstr>If fall in plasma concentration is plotted against time:</vt:lpstr>
      <vt:lpstr>t½ of any drug following zero order kinetics changes along with a change in the dose.</vt:lpstr>
      <vt:lpstr>MICHAELIS –MENTEN KINETICS :</vt:lpstr>
      <vt:lpstr>PowerPoint Presentation</vt:lpstr>
      <vt:lpstr>Zero order kinetics curves at higher doses are:</vt:lpstr>
      <vt:lpstr>PowerPoint Presentation</vt:lpstr>
      <vt:lpstr>Clearance in impaired organ function</vt:lpstr>
      <vt:lpstr>Impact of impaired organ function on PK</vt:lpstr>
      <vt:lpstr>Dose modification in renal disease</vt:lpstr>
      <vt:lpstr>PowerPoint Presentation</vt:lpstr>
      <vt:lpstr>Dose modification in hepatic disease</vt:lpstr>
      <vt:lpstr>PowerPoint Presentation</vt:lpstr>
      <vt:lpstr>In case of combined renal &amp; hepatic impairment</vt:lpstr>
      <vt:lpstr>Physiological &amp; Pathological influences on Excretion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PHARMACOKINETICS ELIMINATION</dc:title>
  <dc:creator>GMC MBNR 11</dc:creator>
  <cp:lastModifiedBy>Microsoft account</cp:lastModifiedBy>
  <cp:revision>257</cp:revision>
  <dcterms:created xsi:type="dcterms:W3CDTF">2020-09-16T09:10:44Z</dcterms:created>
  <dcterms:modified xsi:type="dcterms:W3CDTF">2025-07-12T11:17:52Z</dcterms:modified>
</cp:coreProperties>
</file>