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75A5-A218-2BDA-F03E-3295ECF91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79C53-C4F0-99D2-62B9-EA4D1D1B2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742B3-F53E-4B2D-9CB2-1C371605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99-7EEB-4A0A-9819-CE8230DB3F44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86F9-922D-66FA-F9AB-26D61C23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2B2F0-FEAF-A653-D701-E1F34A0D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07E-F22D-4879-8049-F42A6E091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5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190E-7C25-D59D-0937-B11639DB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C4477-B2FB-C676-6256-734CBE6E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D296-D325-B9B6-4197-74CEAD33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99-7EEB-4A0A-9819-CE8230DB3F44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957D-9CAA-B135-3D36-E23243C9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3AF1B-056C-3726-BA22-6B0D9797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07E-F22D-4879-8049-F42A6E091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82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2F55C-CE2D-4894-52F2-046D421F4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06FE1-0266-149C-A5E9-8077F6D33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9764F-B1EB-5568-E3B5-B699FA33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99-7EEB-4A0A-9819-CE8230DB3F44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A9AD-36D9-5B2D-086C-78BCB438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3AF04-D512-45AE-B838-A207D10C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07E-F22D-4879-8049-F42A6E091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7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963D-60B3-C3C4-51D2-5BDAAF10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A9247-2323-4CFB-AE8D-9A3E22C7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AC8C8-E5D1-8EC0-42DC-09831125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99-7EEB-4A0A-9819-CE8230DB3F44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A996-F994-69E1-BE7B-D9A23B9A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B7E37-EE3F-1A0A-12CF-166757D3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07E-F22D-4879-8049-F42A6E091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81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40B3-3371-9923-1A10-D6A6CF1B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2EE2B-7F92-7EF0-D49F-47D00A361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B59F-8C20-5550-796D-8FB0C681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99-7EEB-4A0A-9819-CE8230DB3F44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AC7C4-038A-5446-C5DF-95A9F709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AE460-730D-9261-87A4-3EFA05DB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07E-F22D-4879-8049-F42A6E091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46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3DD3-57D1-6808-BDBB-1F659038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B329-1884-C96A-12C5-FE84EAF0E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E9CB-A7DD-B72B-A809-A59C3945D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A0FCC-A3CE-DCB7-9300-E0875763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99-7EEB-4A0A-9819-CE8230DB3F44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41D65-C2A5-26AD-D54F-F86725C4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6BA1-74B7-313C-E813-D700A37A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07E-F22D-4879-8049-F42A6E091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94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E9D6-84FC-C89E-EF08-21484415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6C8AA-0F90-850E-FC3F-8E2DD7C05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EDA66-AFAF-B6A6-CF4E-923D37634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FE638-3290-CBE8-1A26-B6325EF4E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468E7-736F-12E1-E85C-9FD368FCE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BC722-8A43-552C-30C8-A7CA82E0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99-7EEB-4A0A-9819-CE8230DB3F44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C3E3C-7EDA-5FFD-797C-43F2850B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1EB87-DDED-8302-4467-90B5F79D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07E-F22D-4879-8049-F42A6E091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5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BA27-7FD6-E9F0-92F5-E0566298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5547D-1947-6BC8-C436-BEEB2375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99-7EEB-4A0A-9819-CE8230DB3F44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21877-E659-8D1A-717F-70B4B41D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CE186-F53F-A90F-2734-0540403A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07E-F22D-4879-8049-F42A6E091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21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19B8F-9B91-1815-36A6-C7D90F5B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99-7EEB-4A0A-9819-CE8230DB3F44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2D5FF5-638F-CA03-30AE-DE471917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61ADA-99F2-A980-C0C4-50639B6A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07E-F22D-4879-8049-F42A6E091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24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25B0-01F7-951E-688F-7E74DB6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5C81-7303-7806-34FA-0A82F087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D2FA3-A8A8-1285-0244-84EFF9CA5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733D4-CAF2-F94C-5E36-97E05E2B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99-7EEB-4A0A-9819-CE8230DB3F44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F7C13-55B2-DF16-D416-8FC34999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2C99F-A894-FEF1-0658-F93C4625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07E-F22D-4879-8049-F42A6E091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8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3C16-AF01-A7DF-F0E2-A4FDCA70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4D729-D4E7-511F-26A8-9DCD01793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74E44-2A07-4827-392D-742F013D8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C39F6-756A-97E0-3B07-B2361219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E99-7EEB-4A0A-9819-CE8230DB3F44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33B74-B0FE-7022-FED7-4F01218F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BD11F-D616-A676-CB73-E8990694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07E-F22D-4879-8049-F42A6E091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1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3F74B-225E-43EA-0159-6F05D80E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78338-BA4E-188A-0FD6-510BD422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E55CD-8695-C318-C66E-8A4055E70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B8E99-7EEB-4A0A-9819-CE8230DB3F44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17E14-F24E-FE38-F0BD-6F76E98F7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A5846-9681-10D8-3354-A7FC41B42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C07E-F22D-4879-8049-F42A6E091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8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DBB8-1169-9A2E-9C1F-E764738E5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90637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MPP Test Automation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0CC27-4E54-4342-8EB5-B6A31070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29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25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0946-5F5B-5675-F420-B4AE9E7F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365126"/>
            <a:ext cx="10515600" cy="62547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Overview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77CBCA-A856-A987-B44B-D8C3EEEFE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68" y="1078896"/>
            <a:ext cx="6839908" cy="5098068"/>
          </a:xfrm>
        </p:spPr>
      </p:pic>
    </p:spTree>
    <p:extLst>
      <p:ext uri="{BB962C8B-B14F-4D97-AF65-F5344CB8AC3E}">
        <p14:creationId xmlns:p14="http://schemas.microsoft.com/office/powerpoint/2010/main" val="292275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E6C9-8842-AE74-847D-A499B465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14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1B724-ABF5-BFDD-AF9E-2B5C93E97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067" y="1397000"/>
            <a:ext cx="7626258" cy="4963236"/>
          </a:xfrm>
        </p:spPr>
      </p:pic>
    </p:spTree>
    <p:extLst>
      <p:ext uri="{BB962C8B-B14F-4D97-AF65-F5344CB8AC3E}">
        <p14:creationId xmlns:p14="http://schemas.microsoft.com/office/powerpoint/2010/main" val="174014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D0B3-BA4D-8255-87A7-092B3737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54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B498-837B-88F4-8F13-835A1C183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667"/>
            <a:ext cx="10515600" cy="4949296"/>
          </a:xfrm>
        </p:spPr>
        <p:txBody>
          <a:bodyPr/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Reports :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CTS validation Report with all Timings checks, plot measures and other standard checks.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CCAD3-DAF4-83D4-6E43-68A408385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99" y="1937047"/>
            <a:ext cx="10495128" cy="337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5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FAA3-3A3F-F71A-4F6F-3AA88C42D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200"/>
            <a:ext cx="10515600" cy="6087533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Reports &amp; Features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MPP final JSON files merge automatically based on the results from different run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comparison : High level validation results can be compared with the golden DUT results.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check : If test has more runs, each run results and run time will be plotted in the report for the better comparison.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ASK/FSK Decode Issue checks.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plot merge into single Excel file for the comparison.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 Analysis for MPLA calibrated testers.</a:t>
            </a:r>
          </a:p>
        </p:txBody>
      </p:sp>
    </p:spTree>
    <p:extLst>
      <p:ext uri="{BB962C8B-B14F-4D97-AF65-F5344CB8AC3E}">
        <p14:creationId xmlns:p14="http://schemas.microsoft.com/office/powerpoint/2010/main" val="360820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3E8F-B025-86F2-6A9E-B2DE48C3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Working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DA7FB3-30F6-BB13-179B-53B28EFB0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001" y="880533"/>
            <a:ext cx="5131732" cy="5813295"/>
          </a:xfrm>
        </p:spPr>
      </p:pic>
    </p:spTree>
    <p:extLst>
      <p:ext uri="{BB962C8B-B14F-4D97-AF65-F5344CB8AC3E}">
        <p14:creationId xmlns:p14="http://schemas.microsoft.com/office/powerpoint/2010/main" val="395018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MPP Test Automation Tool</vt:lpstr>
      <vt:lpstr>Tool Overview</vt:lpstr>
      <vt:lpstr>Report Module</vt:lpstr>
      <vt:lpstr>Report Features</vt:lpstr>
      <vt:lpstr>PowerPoint Presentation</vt:lpstr>
      <vt:lpstr>Working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MPP Test Automation Tool</dc:title>
  <dc:creator>dinesh thambi</dc:creator>
  <cp:lastModifiedBy>dinesh thambi</cp:lastModifiedBy>
  <cp:revision>1</cp:revision>
  <dcterms:created xsi:type="dcterms:W3CDTF">2024-02-01T07:21:56Z</dcterms:created>
  <dcterms:modified xsi:type="dcterms:W3CDTF">2024-02-01T07:22:14Z</dcterms:modified>
</cp:coreProperties>
</file>