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85800" y="1905000"/>
            <a:ext cx="7772400" cy="2480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Recognition of crop disease with deep learning based on leaf images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657600" y="4572000"/>
            <a:ext cx="4419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Accuracy and loss Grap</a:t>
            </a:r>
            <a:r>
              <a:rPr lang="en-I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167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891755"/>
            <a:ext cx="7391400" cy="2891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[1]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J. Schmidhuber, ‘‘Deep learning in neural networks: An overview,’’ Neural Netw., vol. 61, pp. 85–117, Jan. 2015.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[2] A.-R. Mohamed, G. E. Dahl, and G. Hinton, ‘‘Acoustic modeling using deep belief networks,’’ IEEE Trans. Audio, Speech, Lang. Process., vol. 20, no. 1, pp. 14–22, Jan. 2012.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[3] Y. Bengio and O. Delalleau, ‘‘On the expressive power of deep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architectures,’’ in Proc. 14th Int. Conf. Discovery Sci. Berlin, Germany, 2011, no. 1, pp. 18–36.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95630" y="1657985"/>
            <a:ext cx="6131560" cy="295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IN" altLang="en-GB" sz="28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Members Information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20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SAMUDRALA BINDU</a:t>
            </a:r>
            <a:r>
              <a:rPr lang="en-IN" alt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</a:t>
            </a: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-  </a:t>
            </a:r>
            <a:r>
              <a:rPr lang="en-IN" alt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700744928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SHANMUKHA LAXMI PASUMARTHI -   700756736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DEEKSHITH ATHMAKUR                      -  700743388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KARUNAKAR REDDY CHITTEPU       -   700734065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IN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1. SAMUDRALA BINDU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Worked on dataset, algorithm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IN" sz="2000" dirty="0"/>
              <a:t> Shanmukha Laxmi Pasumarthi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Worked on dataset, algorithm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000" dirty="0"/>
              <a:t>Deekshith Athmakur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Worked on algorithm and Report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IN" sz="2000" dirty="0"/>
              <a:t> Karunakar Reddy Chittepu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Worked on algorithm and Report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608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Roles/Responsibilities and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Motivation for Change: The need for more accurate, efficient, and proactive systems drives the exploration of advanced technologies in this research.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0"/>
            <a:ext cx="6096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Current agricultural research employs sensor networks and automated systems for crop disease identification, including real-time weather-based detection and wireless image sensors for pest traps.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Machine learning, specifically neural networks, proves effective in diagnosing plant diseases by analyzing color, shape, and texture features.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Image processing methods enhance disease detection, demonstrated in successful applications like identifying scab disease in potatoes.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2206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21584" b="8539"/>
          <a:stretch>
            <a:fillRect/>
          </a:stretch>
        </p:blipFill>
        <p:spPr bwMode="auto">
          <a:xfrm>
            <a:off x="0" y="0"/>
            <a:ext cx="1905000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Additionally, challenges such as extreme weather conditions, limited data availability, soil variations, and a technology gap further hinder effective detection.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reliance on time-consuming manual methods introduces human error and may not offer timely identification, exacerbating the agricultural risks.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Convolutional Operation: Applies filters to capture local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Activation Function (ReLU): Introduces non-linearity to enhance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Neural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Model: Inception-ResNet-v2 network with added residual units for crop disease recognition. Cross-layer direct edges and multi-way convolution layers enhance accuracy and solve gradient issues.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Set: Crop Disease Recognition Competition dataset from the 2018 AI Challenger Competition. It includes 47,363 images of 27 diseases across 10 crops, divided into training (70%), validation (10%), and test sets (20%).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Applies light transformation and random clipping to enhance feature information and address data set distribution issues.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</TotalTime>
  <Words>734</Words>
  <Application>Microsoft Office PowerPoint</Application>
  <PresentationFormat>On-screen Show (4:3)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karunakar reddy</cp:lastModifiedBy>
  <cp:revision>21</cp:revision>
  <dcterms:created xsi:type="dcterms:W3CDTF">2023-11-29T06:44:00Z</dcterms:created>
  <dcterms:modified xsi:type="dcterms:W3CDTF">2023-11-30T04:03:17Z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35174E45F76440D6813A7D8232F537F2_12</vt:lpwstr>
  </property>
  <property fmtid="{D5CDD505-2E9C-101B-9397-08002B2CF9AE}" pid="3" name="KSOProductBuildVer">
    <vt:lpwstr>1033-12.2.0.13306</vt:lpwstr>
  </property>
</Properties>
</file>