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0" r:id="rId5"/>
    <p:sldId id="262" r:id="rId6"/>
    <p:sldId id="263" r:id="rId7"/>
    <p:sldId id="264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B955-367F-8F46-EECD-D9789E41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29760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" panose="02000503020000020003" pitchFamily="2" charset="0"/>
              </a:rPr>
              <a:t>Real-time data streaming pipeline to aggregate weather data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502E8-48C5-133E-0D1D-F89F48BF0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Shanmukha Manoj Kakani</a:t>
            </a:r>
          </a:p>
          <a:p>
            <a:pPr algn="r"/>
            <a:r>
              <a:rPr lang="en-US" b="1" dirty="0"/>
              <a:t>018195645</a:t>
            </a:r>
          </a:p>
        </p:txBody>
      </p:sp>
    </p:spTree>
    <p:extLst>
      <p:ext uri="{BB962C8B-B14F-4D97-AF65-F5344CB8AC3E}">
        <p14:creationId xmlns:p14="http://schemas.microsoft.com/office/powerpoint/2010/main" val="345756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218A-DCA3-1F06-44D5-7C423084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550" y="2165131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76444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7C26-D4DD-0B96-E8D6-A41689FD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9917"/>
            <a:ext cx="8915400" cy="447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Introduction</a:t>
            </a:r>
          </a:p>
          <a:p>
            <a:r>
              <a:rPr lang="en-IN" dirty="0"/>
              <a:t>Brief overview of real-time data streaming.</a:t>
            </a:r>
          </a:p>
          <a:p>
            <a:r>
              <a:rPr lang="en-IN" dirty="0"/>
              <a:t>Importance of real-time data processing in modern applications.</a:t>
            </a:r>
          </a:p>
          <a:p>
            <a:r>
              <a:rPr lang="en-IN" dirty="0"/>
              <a:t>Objective: Build a weather data aggregation pipeline.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Problem Statement</a:t>
            </a:r>
          </a:p>
          <a:p>
            <a:r>
              <a:rPr lang="en-IN" dirty="0"/>
              <a:t>Need for real-time weather data aggregation.</a:t>
            </a:r>
          </a:p>
          <a:p>
            <a:r>
              <a:rPr lang="en-IN" dirty="0"/>
              <a:t>Challenges in handling and processing real-time data.</a:t>
            </a:r>
          </a:p>
          <a:p>
            <a:r>
              <a:rPr lang="en-IN" dirty="0"/>
              <a:t>Solution: Design a robust streaming pipeline for efficient data processing and storage.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EB4A-D0EC-2529-E1EB-57296BA8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86" y="945931"/>
            <a:ext cx="9181826" cy="49652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Key Objectives</a:t>
            </a:r>
          </a:p>
          <a:p>
            <a:r>
              <a:rPr lang="en-IN" b="1" dirty="0"/>
              <a:t>Real-Time Data Generation</a:t>
            </a:r>
            <a:r>
              <a:rPr lang="en-IN" dirty="0"/>
              <a:t>: Simulate continuous weather data for various cities using a Python script that generates random float values representing temperatures.</a:t>
            </a:r>
          </a:p>
          <a:p>
            <a:r>
              <a:rPr lang="en-IN" b="1" dirty="0"/>
              <a:t>Streaming Infrastructure</a:t>
            </a:r>
            <a:r>
              <a:rPr lang="en-IN" dirty="0"/>
              <a:t>: Utilize Apache Kafka as a message broker to facilitate the transmission of data between producer and consumer applications.</a:t>
            </a:r>
          </a:p>
          <a:p>
            <a:r>
              <a:rPr lang="en-IN" b="1" dirty="0"/>
              <a:t>Stream Processing</a:t>
            </a:r>
            <a:r>
              <a:rPr lang="en-IN" dirty="0"/>
              <a:t>: Use Apache Flink, a powerful stream processing framework, to perform real-time data aggregation. The project aggregates temperature data for each city over a tumbling window of one minute to compute the average temperature.</a:t>
            </a:r>
          </a:p>
          <a:p>
            <a:r>
              <a:rPr lang="en-IN" b="1" dirty="0"/>
              <a:t>Data Storage</a:t>
            </a:r>
            <a:r>
              <a:rPr lang="en-IN" dirty="0"/>
              <a:t>: Store aggregated results in a PostgreSQL database, ensuring persistence and enabling further analysis.</a:t>
            </a:r>
          </a:p>
          <a:p>
            <a:r>
              <a:rPr lang="en-IN" b="1" dirty="0" err="1"/>
              <a:t>Dockerized</a:t>
            </a:r>
            <a:r>
              <a:rPr lang="en-IN" b="1" dirty="0"/>
              <a:t> Deployment</a:t>
            </a:r>
            <a:r>
              <a:rPr lang="en-IN" dirty="0"/>
              <a:t>: Employ Docker to containerize all components (Kafka, Python producer, Flink processor, and PostgreSQL) for seamless integration and easy deployment.</a:t>
            </a:r>
          </a:p>
        </p:txBody>
      </p:sp>
    </p:spTree>
    <p:extLst>
      <p:ext uri="{BB962C8B-B14F-4D97-AF65-F5344CB8AC3E}">
        <p14:creationId xmlns:p14="http://schemas.microsoft.com/office/powerpoint/2010/main" val="355993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59C3-68C7-A2AE-8B5A-1274EBB97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61545"/>
            <a:ext cx="8915400" cy="484967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Technologies Used</a:t>
            </a:r>
          </a:p>
          <a:p>
            <a:r>
              <a:rPr lang="en-IN" b="1" dirty="0"/>
              <a:t>Python</a:t>
            </a:r>
            <a:r>
              <a:rPr lang="en-IN" dirty="0"/>
              <a:t>: For creating the data producer script that simulates weather data and sends it to Kafka.</a:t>
            </a:r>
          </a:p>
          <a:p>
            <a:r>
              <a:rPr lang="en-IN" b="1" dirty="0"/>
              <a:t>Apache Kafka</a:t>
            </a:r>
            <a:r>
              <a:rPr lang="en-IN" dirty="0"/>
              <a:t>: Serves as the message broker, handling the real-time data stream from producer to consumer.</a:t>
            </a:r>
          </a:p>
          <a:p>
            <a:r>
              <a:rPr lang="en-IN" b="1" dirty="0"/>
              <a:t>Apache Flink</a:t>
            </a:r>
            <a:r>
              <a:rPr lang="en-IN" dirty="0"/>
              <a:t>: Processes incoming data streams to compute average temperatures using a tumbling window aggregation strategy.</a:t>
            </a:r>
          </a:p>
          <a:p>
            <a:r>
              <a:rPr lang="en-IN" b="1" dirty="0"/>
              <a:t>PostgreSQL</a:t>
            </a:r>
            <a:r>
              <a:rPr lang="en-IN" dirty="0"/>
              <a:t>: Provides a reliable database solution to store the processed data for querying and visualization.</a:t>
            </a:r>
          </a:p>
          <a:p>
            <a:r>
              <a:rPr lang="en-IN" b="1" dirty="0"/>
              <a:t>Docker</a:t>
            </a:r>
            <a:r>
              <a:rPr lang="en-IN" dirty="0"/>
              <a:t>: Containerizes each component of the pipeline to ensure portability and maintain consistent environments across different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3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3A2C-7133-1F0C-BA61-8C469C69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51338"/>
            <a:ext cx="8915400" cy="505988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Roles</a:t>
            </a:r>
          </a:p>
          <a:p>
            <a:pPr marL="0" indent="0">
              <a:buNone/>
            </a:pPr>
            <a:r>
              <a:rPr lang="en-IN" b="1" dirty="0"/>
              <a:t>Pipeline Components</a:t>
            </a:r>
          </a:p>
          <a:p>
            <a:pPr marL="0" indent="0">
              <a:buNone/>
            </a:pPr>
            <a:r>
              <a:rPr lang="en-IN" b="1" dirty="0"/>
              <a:t>1. Data Producer (Python Script)</a:t>
            </a:r>
          </a:p>
          <a:p>
            <a:r>
              <a:rPr lang="en-IN" dirty="0"/>
              <a:t>Generates random weather data, including city name and temperature values, every second.</a:t>
            </a:r>
          </a:p>
          <a:p>
            <a:r>
              <a:rPr lang="en-IN" dirty="0"/>
              <a:t>Publishes the generated data to an Apache Kafka topic.</a:t>
            </a:r>
          </a:p>
          <a:p>
            <a:r>
              <a:rPr lang="en-IN" dirty="0"/>
              <a:t>Runs continuously in a Docker container with dependency management using </a:t>
            </a:r>
            <a:r>
              <a:rPr lang="en-IN" dirty="0" err="1"/>
              <a:t>requirements.txt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2. Apache Kafka</a:t>
            </a:r>
          </a:p>
          <a:p>
            <a:r>
              <a:rPr lang="en-IN" dirty="0"/>
              <a:t>Acts as a </a:t>
            </a:r>
            <a:r>
              <a:rPr lang="en-IN" b="1" dirty="0"/>
              <a:t>message broker</a:t>
            </a:r>
            <a:r>
              <a:rPr lang="en-IN" dirty="0"/>
              <a:t>, enabling real-time data streaming.</a:t>
            </a:r>
          </a:p>
          <a:p>
            <a:r>
              <a:rPr lang="en-IN" dirty="0"/>
              <a:t>Uses topics to organize and distribute data to multiple consumers.</a:t>
            </a:r>
          </a:p>
          <a:p>
            <a:r>
              <a:rPr lang="en-IN" dirty="0"/>
              <a:t>Provides fault-tolerant and distributed data transmission.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9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1D9C-0DF6-F5B4-A4C1-C17B288E4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40828"/>
            <a:ext cx="8915400" cy="507039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Apache Flink (Stream Processor)</a:t>
            </a:r>
          </a:p>
          <a:p>
            <a:r>
              <a:rPr lang="en-IN" dirty="0"/>
              <a:t>Aggregates weather data for each city over a tumbling window of 1 minute.</a:t>
            </a:r>
          </a:p>
          <a:p>
            <a:r>
              <a:rPr lang="en-IN" dirty="0"/>
              <a:t>Consumes messages from Kafka in real-time.</a:t>
            </a:r>
          </a:p>
          <a:p>
            <a:r>
              <a:rPr lang="en-IN" dirty="0"/>
              <a:t>Performs computations like grouping by city and calculating the average temperature within the specified time window.</a:t>
            </a:r>
          </a:p>
          <a:p>
            <a:r>
              <a:rPr lang="en-IN" dirty="0"/>
              <a:t>Writes processed results to the PostgreSQL database.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4. PostgreSQL (Database)</a:t>
            </a:r>
          </a:p>
          <a:p>
            <a:r>
              <a:rPr lang="en-IN" dirty="0"/>
              <a:t>Stores aggregated results, including city names and average temperatures.</a:t>
            </a:r>
          </a:p>
          <a:p>
            <a:r>
              <a:rPr lang="en-IN" dirty="0"/>
              <a:t>Ensures data persistence for querying, visualization, and analysis.</a:t>
            </a:r>
          </a:p>
          <a:p>
            <a:r>
              <a:rPr lang="en-IN" dirty="0"/>
              <a:t>Initialized with a pre-defined schema using SQL scripts during container setup.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0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1823CD-A4C2-D84E-983F-9F44842EE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30317"/>
            <a:ext cx="8915400" cy="508090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 </a:t>
            </a:r>
            <a:r>
              <a:rPr lang="en-IN" b="1" dirty="0" err="1"/>
              <a:t>Dockerized</a:t>
            </a:r>
            <a:r>
              <a:rPr lang="en-IN" b="1" dirty="0"/>
              <a:t> Environment</a:t>
            </a:r>
          </a:p>
          <a:p>
            <a:r>
              <a:rPr lang="en-IN" dirty="0"/>
              <a:t>Each component (Python Producer, Kafka, Flink, PostgreSQL) runs in its own Docker container.</a:t>
            </a:r>
          </a:p>
          <a:p>
            <a:r>
              <a:rPr lang="en-IN" dirty="0"/>
              <a:t>Containers are orchestrated using a docker-</a:t>
            </a:r>
            <a:r>
              <a:rPr lang="en-IN" dirty="0" err="1"/>
              <a:t>compose.yml</a:t>
            </a:r>
            <a:r>
              <a:rPr lang="en-IN" dirty="0"/>
              <a:t> file to manage dependencies and ensure seamless communication.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B33E8-F8EF-E16D-C0A3-05A9F40D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40" y="3177119"/>
            <a:ext cx="8712890" cy="18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36945-7F76-A673-A64A-40CCC4A8B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457" r="24440"/>
          <a:stretch/>
        </p:blipFill>
        <p:spPr>
          <a:xfrm>
            <a:off x="3972909" y="284955"/>
            <a:ext cx="4887311" cy="627459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C2D5A3-28D1-2C27-3EF8-6AE317910916}"/>
              </a:ext>
            </a:extLst>
          </p:cNvPr>
          <p:cNvSpPr txBox="1"/>
          <p:nvPr/>
        </p:nvSpPr>
        <p:spPr>
          <a:xfrm>
            <a:off x="2932385" y="924910"/>
            <a:ext cx="28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Workflow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7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9E75-6C2B-D45A-62B0-89308E13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82262"/>
            <a:ext cx="8915400" cy="462896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Key Features</a:t>
            </a:r>
          </a:p>
          <a:p>
            <a:r>
              <a:rPr lang="en-IN" b="1" dirty="0"/>
              <a:t>Modular Design</a:t>
            </a:r>
            <a:r>
              <a:rPr lang="en-IN" dirty="0"/>
              <a:t>: Each component can be developed, scaled, and deployed independently.</a:t>
            </a:r>
          </a:p>
          <a:p>
            <a:r>
              <a:rPr lang="en-IN" b="1" dirty="0"/>
              <a:t>Fault Tolerance</a:t>
            </a:r>
            <a:r>
              <a:rPr lang="en-IN" dirty="0"/>
              <a:t>: Kafka and Flink ensure reliability even in the case of component failures.</a:t>
            </a:r>
          </a:p>
          <a:p>
            <a:r>
              <a:rPr lang="en-IN" b="1" dirty="0"/>
              <a:t>Real-Time Insights</a:t>
            </a:r>
            <a:r>
              <a:rPr lang="en-IN" dirty="0"/>
              <a:t>: Flink provides aggregated results with minimal latency.</a:t>
            </a:r>
          </a:p>
          <a:p>
            <a:r>
              <a:rPr lang="en-IN" b="1" dirty="0"/>
              <a:t>Scalability</a:t>
            </a:r>
            <a:r>
              <a:rPr lang="en-IN" dirty="0"/>
              <a:t>: Kafka topics and Flink processors can handle increasing data volumes seamlessly.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789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1405</TotalTime>
  <Words>573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</vt:lpstr>
      <vt:lpstr>Century Gothic</vt:lpstr>
      <vt:lpstr>Wingdings 3</vt:lpstr>
      <vt:lpstr>Wisp</vt:lpstr>
      <vt:lpstr>Real-time data streaming pipeline to aggregate weather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Shanmukha K</dc:creator>
  <cp:lastModifiedBy>Shanmukha K</cp:lastModifiedBy>
  <cp:revision>2</cp:revision>
  <dcterms:created xsi:type="dcterms:W3CDTF">2024-11-25T19:54:57Z</dcterms:created>
  <dcterms:modified xsi:type="dcterms:W3CDTF">2024-11-26T19:20:37Z</dcterms:modified>
</cp:coreProperties>
</file>