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7" r:id="rId2"/>
    <p:sldId id="400" r:id="rId3"/>
    <p:sldId id="333" r:id="rId4"/>
    <p:sldId id="371" r:id="rId5"/>
    <p:sldId id="388" r:id="rId6"/>
    <p:sldId id="374" r:id="rId7"/>
    <p:sldId id="462" r:id="rId8"/>
    <p:sldId id="463" r:id="rId9"/>
    <p:sldId id="394" r:id="rId10"/>
    <p:sldId id="390" r:id="rId11"/>
    <p:sldId id="464" r:id="rId12"/>
    <p:sldId id="387" r:id="rId13"/>
    <p:sldId id="391" r:id="rId14"/>
    <p:sldId id="292" r:id="rId15"/>
    <p:sldId id="397" r:id="rId16"/>
    <p:sldId id="293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20"/>
      <p:bold r:id="rId21"/>
    </p:embeddedFont>
    <p:embeddedFont>
      <p:font typeface="Abril Fatface" panose="02000503000000020003" pitchFamily="2" charset="0"/>
      <p:regular r:id="rId22"/>
    </p:embeddedFont>
    <p:embeddedFont>
      <p:font typeface="Montserrat Light" panose="00000400000000000000" pitchFamily="2" charset="0"/>
      <p:regular r:id="rId23"/>
      <p:italic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3B0"/>
    <a:srgbClr val="00163A"/>
    <a:srgbClr val="DEEAFF"/>
    <a:srgbClr val="BBD5FF"/>
    <a:srgbClr val="69A2FF"/>
    <a:srgbClr val="97BEFF"/>
    <a:srgbClr val="F4EED5"/>
    <a:srgbClr val="1E0F25"/>
    <a:srgbClr val="F04B38"/>
    <a:srgbClr val="1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66E94D8-8E48-46E0-B84A-80CBB1AA7BF8}"/>
              </a:ext>
            </a:extLst>
          </p:cNvPr>
          <p:cNvGrpSpPr/>
          <p:nvPr userDrawn="1"/>
        </p:nvGrpSpPr>
        <p:grpSpPr>
          <a:xfrm>
            <a:off x="1443" y="5143500"/>
            <a:ext cx="1714500" cy="1714500"/>
            <a:chOff x="4615608" y="5611065"/>
            <a:chExt cx="1143605" cy="114360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B2DEB1D-2B3B-44BB-BD0A-3D5C9324476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570841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17AC912-BEF5-4D87-BED8-63131278E0C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E9E9B76-583E-4371-B787-CB1047A9B1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5EB962C-D8DF-45AB-BCAA-0C02FD3E6D19}"/>
              </a:ext>
            </a:extLst>
          </p:cNvPr>
          <p:cNvGrpSpPr/>
          <p:nvPr userDrawn="1"/>
        </p:nvGrpSpPr>
        <p:grpSpPr>
          <a:xfrm rot="16200000" flipH="1" flipV="1">
            <a:off x="10477499" y="5143499"/>
            <a:ext cx="1714500" cy="1714501"/>
            <a:chOff x="7547171" y="1432530"/>
            <a:chExt cx="1143605" cy="1143606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1691CBC5-C6F2-41AC-B015-E74C0E12820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:a16="http://schemas.microsoft.com/office/drawing/2014/main" id="{292DDE5C-DEB4-40D2-A70A-AD902BA90D6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:a16="http://schemas.microsoft.com/office/drawing/2014/main" id="{457923A5-DDDF-44C9-B202-E3792E34C08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3E1012D-7B35-496A-A9B8-36099DCD964E}"/>
              </a:ext>
            </a:extLst>
          </p:cNvPr>
          <p:cNvGrpSpPr/>
          <p:nvPr userDrawn="1"/>
        </p:nvGrpSpPr>
        <p:grpSpPr>
          <a:xfrm rot="16200000" flipH="1">
            <a:off x="8762999" y="5143499"/>
            <a:ext cx="1714500" cy="1714501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0C8B155-F568-4D40-848E-2348C55576A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B39772EE-B1E2-4E09-A1F3-9E05DFEAB29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10D38B40-FB9C-4856-8F97-011374CF1B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C43934-CF45-4914-91F8-B472EF64A3D2}"/>
              </a:ext>
            </a:extLst>
          </p:cNvPr>
          <p:cNvGrpSpPr/>
          <p:nvPr userDrawn="1"/>
        </p:nvGrpSpPr>
        <p:grpSpPr>
          <a:xfrm>
            <a:off x="8764003" y="0"/>
            <a:ext cx="1714500" cy="1714501"/>
            <a:chOff x="6191853" y="1608447"/>
            <a:chExt cx="1143605" cy="114360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189902-D1ED-459B-BCE1-BF4B0A196EA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5423E437-1448-4AD5-8968-FB955497DBC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0990AF0-5CAB-4515-B433-6EC653AD46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DF3DFB24-DBBA-4ED4-869F-CCC4E08B1F74}"/>
              </a:ext>
            </a:extLst>
          </p:cNvPr>
          <p:cNvSpPr>
            <a:spLocks noChangeAspect="1"/>
          </p:cNvSpPr>
          <p:nvPr userDrawn="1"/>
        </p:nvSpPr>
        <p:spPr>
          <a:xfrm rot="10800000" flipV="1">
            <a:off x="1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AD256BE0-8032-49AA-81D9-94CFDF9DCC8D}"/>
              </a:ext>
            </a:extLst>
          </p:cNvPr>
          <p:cNvSpPr>
            <a:spLocks noChangeAspect="1"/>
          </p:cNvSpPr>
          <p:nvPr userDrawn="1"/>
        </p:nvSpPr>
        <p:spPr>
          <a:xfrm rot="10800000" flipH="1" flipV="1">
            <a:off x="857252" y="0"/>
            <a:ext cx="857251" cy="857251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A61FC2-8B63-4782-A8E3-B0A0A29E63DF}"/>
              </a:ext>
            </a:extLst>
          </p:cNvPr>
          <p:cNvSpPr>
            <a:spLocks/>
          </p:cNvSpPr>
          <p:nvPr userDrawn="1"/>
        </p:nvSpPr>
        <p:spPr>
          <a:xfrm>
            <a:off x="0" y="857970"/>
            <a:ext cx="858146" cy="856529"/>
          </a:xfrm>
          <a:prstGeom prst="rect">
            <a:avLst/>
          </a:pr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5F1ADB-AC43-4C84-825F-43F2B4D5A1CD}"/>
              </a:ext>
            </a:extLst>
          </p:cNvPr>
          <p:cNvGrpSpPr/>
          <p:nvPr userDrawn="1"/>
        </p:nvGrpSpPr>
        <p:grpSpPr>
          <a:xfrm>
            <a:off x="8762562" y="3429001"/>
            <a:ext cx="1717384" cy="1714501"/>
            <a:chOff x="6186028" y="3895658"/>
            <a:chExt cx="1145529" cy="114360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FAD73B0-2C05-4E3F-A52D-BF094D3D3C0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D79257B-D75E-46C5-854B-64C623224E81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30281F32-E3D9-428D-B289-1CEA9FB1751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168278-6B01-4782-9790-3425535092C1}"/>
              </a:ext>
            </a:extLst>
          </p:cNvPr>
          <p:cNvGrpSpPr/>
          <p:nvPr userDrawn="1"/>
        </p:nvGrpSpPr>
        <p:grpSpPr>
          <a:xfrm>
            <a:off x="10474616" y="3429000"/>
            <a:ext cx="1717384" cy="1714503"/>
            <a:chOff x="7330594" y="3895657"/>
            <a:chExt cx="1145529" cy="1143607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53439D6-9B89-40A0-A3F7-C5D1B883912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572413A0-7C6E-44B9-9A59-B48CE1C246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5E5BB4E-25D2-4CB3-8248-E86B92EEE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BFC7D5-8215-4EFD-BBC3-2E7B1E8A6BAF}"/>
              </a:ext>
            </a:extLst>
          </p:cNvPr>
          <p:cNvGrpSpPr/>
          <p:nvPr userDrawn="1"/>
        </p:nvGrpSpPr>
        <p:grpSpPr>
          <a:xfrm>
            <a:off x="10476600" y="1714500"/>
            <a:ext cx="1715400" cy="1716389"/>
            <a:chOff x="7329325" y="2752352"/>
            <a:chExt cx="1144205" cy="1144865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F45148D-C4AE-4B40-8483-77F6D48188D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39C8764A-49EF-4159-A764-5C5D35377E4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949B336E-35F3-4354-B894-01F9E5F82D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C5F08E34-35CC-4B80-B534-3E2D97908E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D7F35D2-3913-4A39-AAF0-FC6ED4797CB2}"/>
              </a:ext>
            </a:extLst>
          </p:cNvPr>
          <p:cNvGrpSpPr/>
          <p:nvPr userDrawn="1"/>
        </p:nvGrpSpPr>
        <p:grpSpPr>
          <a:xfrm rot="10800000">
            <a:off x="10477500" y="0"/>
            <a:ext cx="1714500" cy="1714501"/>
            <a:chOff x="6191853" y="1608447"/>
            <a:chExt cx="1143605" cy="114360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4F56DE2-F5C8-47E3-849E-0A2F148F5ED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B45A6DE5-BEF8-4995-B92A-07C1A3194459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DE166B72-0B12-4A49-AC8A-B7E4A74B049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44" name="Graphic 3">
            <a:hlinkClick r:id="rId2"/>
            <a:extLst>
              <a:ext uri="{FF2B5EF4-FFF2-40B4-BE49-F238E27FC236}">
                <a16:creationId xmlns:a16="http://schemas.microsoft.com/office/drawing/2014/main" id="{7DC15F2B-025C-4BFA-8C49-21FACB4BF8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45" name="TextBox 44">
            <a:hlinkClick r:id="rId5"/>
            <a:extLst>
              <a:ext uri="{FF2B5EF4-FFF2-40B4-BE49-F238E27FC236}">
                <a16:creationId xmlns:a16="http://schemas.microsoft.com/office/drawing/2014/main" id="{F14B1008-47E3-4089-8D1F-B9A411F76A3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11048394" y="4570789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rot="16200000">
            <a:off x="0" y="1144566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708480E6-EBF2-4191-9021-D6A1B6181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8C066569-908C-4CF8-BB38-1766CCC2FA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85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>
            <a:off x="6361195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86DC9C6-157D-4611-8B03-F8C1765CCDAF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789394" y="2"/>
            <a:ext cx="572764" cy="1143605"/>
          </a:xfrm>
          <a:custGeom>
            <a:avLst/>
            <a:gdLst>
              <a:gd name="connsiteX0" fmla="*/ 769 w 457969"/>
              <a:gd name="connsiteY0" fmla="*/ 0 h 914400"/>
              <a:gd name="connsiteX1" fmla="*/ 457969 w 457969"/>
              <a:gd name="connsiteY1" fmla="*/ 457200 h 914400"/>
              <a:gd name="connsiteX2" fmla="*/ 769 w 457969"/>
              <a:gd name="connsiteY2" fmla="*/ 914400 h 914400"/>
              <a:gd name="connsiteX3" fmla="*/ 0 w 457969"/>
              <a:gd name="connsiteY3" fmla="*/ 914323 h 914400"/>
              <a:gd name="connsiteX4" fmla="*/ 0 w 457969"/>
              <a:gd name="connsiteY4" fmla="*/ 7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69" h="914400">
                <a:moveTo>
                  <a:pt x="769" y="0"/>
                </a:moveTo>
                <a:cubicBezTo>
                  <a:pt x="253274" y="0"/>
                  <a:pt x="457969" y="204695"/>
                  <a:pt x="457969" y="457200"/>
                </a:cubicBezTo>
                <a:cubicBezTo>
                  <a:pt x="457969" y="709705"/>
                  <a:pt x="253274" y="914400"/>
                  <a:pt x="769" y="914400"/>
                </a:cubicBezTo>
                <a:lnTo>
                  <a:pt x="0" y="914323"/>
                </a:lnTo>
                <a:lnTo>
                  <a:pt x="0" y="78"/>
                </a:lnTo>
                <a:close/>
              </a:path>
            </a:pathLst>
          </a:cu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8647690" y="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rot="16200000">
            <a:off x="7505255" y="0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F1333B-F892-4414-B3A6-52EB95450BE5}"/>
              </a:ext>
            </a:extLst>
          </p:cNvPr>
          <p:cNvSpPr/>
          <p:nvPr userDrawn="1"/>
        </p:nvSpPr>
        <p:spPr>
          <a:xfrm>
            <a:off x="9791295" y="0"/>
            <a:ext cx="2400705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B2D1125-2183-465F-B12A-658A6B66F4F9}"/>
              </a:ext>
            </a:extLst>
          </p:cNvPr>
          <p:cNvGrpSpPr/>
          <p:nvPr userDrawn="1"/>
        </p:nvGrpSpPr>
        <p:grpSpPr>
          <a:xfrm rot="10800000">
            <a:off x="11048395" y="0"/>
            <a:ext cx="1143605" cy="1143606"/>
            <a:chOff x="6191853" y="1608447"/>
            <a:chExt cx="1143605" cy="114360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9ECF036-2781-4844-9056-998FCA7A0E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CB0AB67-79C1-4681-93C3-D2000A677E0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537FB4D-4EA0-40FD-B5B1-1D6AA29450E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86461C90-9BF0-4C43-AFAD-4F8D757D0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1" name="TextBox 30">
            <a:hlinkClick r:id="rId5"/>
            <a:extLst>
              <a:ext uri="{FF2B5EF4-FFF2-40B4-BE49-F238E27FC236}">
                <a16:creationId xmlns:a16="http://schemas.microsoft.com/office/drawing/2014/main" id="{257144D6-1B1D-4C8A-9563-577B7807598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39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 flipH="1">
            <a:off x="-962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-964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11047797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>
            <a:off x="11047433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8" name="그림 개체 틀 4">
            <a:extLst>
              <a:ext uri="{FF2B5EF4-FFF2-40B4-BE49-F238E27FC236}">
                <a16:creationId xmlns:a16="http://schemas.microsoft.com/office/drawing/2014/main" id="{0C407458-2B53-418F-8E57-080D82D36A86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1143239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7" name="그림 개체 틀 4">
            <a:extLst>
              <a:ext uri="{FF2B5EF4-FFF2-40B4-BE49-F238E27FC236}">
                <a16:creationId xmlns:a16="http://schemas.microsoft.com/office/drawing/2014/main" id="{1A416DC8-29BE-4483-BB71-9AD11CB15955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4528823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38" name="그림 개체 틀 4">
            <a:extLst>
              <a:ext uri="{FF2B5EF4-FFF2-40B4-BE49-F238E27FC236}">
                <a16:creationId xmlns:a16="http://schemas.microsoft.com/office/drawing/2014/main" id="{274FA9BA-9883-4709-B795-CFAA067BBBE5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914405" y="2293525"/>
            <a:ext cx="3133987" cy="18462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1A812A6-2DD6-4374-9F3B-CD9675AC9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46BCA2DA-4EB8-4222-93CF-8286B086F6F3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0C0B2A-6DFA-4C3B-8406-7EDAE8A44946}"/>
              </a:ext>
            </a:extLst>
          </p:cNvPr>
          <p:cNvGrpSpPr/>
          <p:nvPr userDrawn="1"/>
        </p:nvGrpSpPr>
        <p:grpSpPr>
          <a:xfrm>
            <a:off x="0" y="5714395"/>
            <a:ext cx="1143605" cy="1143605"/>
            <a:chOff x="4615608" y="5611065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007A32F-E6EE-4CDB-9346-5A642EB788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A264B3E-F3B9-40A2-9BC0-D188A8C5F9B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41916BF-8698-49B8-8DAD-B90BB29B13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101458-AF24-4D97-ACD9-8390AA3FE9B5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D96B64-C962-4DF4-9BBA-2F3FE91C5F1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57258B6-1D2C-41CF-8BC2-919F01E062DA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11AFB046-2728-4F6F-8B1A-C66C1BC5E85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33EF3F6-4CCD-4596-AA5B-FDCC98493C7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FBE975-AB00-43FB-8552-6250C94D416E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6"/>
            <a:chOff x="7547171" y="1432530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7CF03A-AC4B-4B0D-A9B8-8F28993058B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123EF155-32F6-4A70-9901-9DA28BBFBF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3D35AE1-32AB-4DDD-BEBB-F1A35C9AD2F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91A3CD6-D024-428B-B05A-56C2840CD215}"/>
              </a:ext>
            </a:extLst>
          </p:cNvPr>
          <p:cNvGrpSpPr/>
          <p:nvPr userDrawn="1"/>
        </p:nvGrpSpPr>
        <p:grpSpPr>
          <a:xfrm flipH="1" flipV="1">
            <a:off x="11048395" y="1141857"/>
            <a:ext cx="1143605" cy="1143606"/>
            <a:chOff x="7547171" y="1432530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34AE3-B277-4A61-A8C4-28B4684F2650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3D9D37D-724B-4A73-8DE7-4BC76D6628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2E03792-47A5-4EDC-BC93-C5D0B9E70F3F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5014543-0102-4FED-80DC-D2FCFB3A7666}"/>
              </a:ext>
            </a:extLst>
          </p:cNvPr>
          <p:cNvGrpSpPr/>
          <p:nvPr userDrawn="1"/>
        </p:nvGrpSpPr>
        <p:grpSpPr>
          <a:xfrm>
            <a:off x="0" y="1141858"/>
            <a:ext cx="1143605" cy="1143606"/>
            <a:chOff x="6191853" y="1608447"/>
            <a:chExt cx="1143605" cy="114360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54781D-59FD-4A5C-B2F7-97AC9B426D5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8EEE84C-D561-4AED-B0FD-D4031304425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C55A7DAA-25A4-4C5F-93B9-F338CAFDD6D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8DF6ECD-78EA-4470-806F-79F4D2314887}"/>
              </a:ext>
            </a:extLst>
          </p:cNvPr>
          <p:cNvGrpSpPr/>
          <p:nvPr userDrawn="1"/>
        </p:nvGrpSpPr>
        <p:grpSpPr>
          <a:xfrm>
            <a:off x="11048393" y="4568864"/>
            <a:ext cx="1143607" cy="1144204"/>
            <a:chOff x="7049555" y="3058540"/>
            <a:chExt cx="1143607" cy="1144204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4CF872B2-7118-49FD-BD64-4D4E43CB20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3F6DC7-AD66-4B5E-A24C-F944B5C9399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B2EC39-E328-4A1C-866E-C1B22B189E7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B9418F-A16E-4B82-BAED-530DD651B439}"/>
              </a:ext>
            </a:extLst>
          </p:cNvPr>
          <p:cNvGrpSpPr/>
          <p:nvPr userDrawn="1"/>
        </p:nvGrpSpPr>
        <p:grpSpPr>
          <a:xfrm rot="5400000">
            <a:off x="-961" y="2284678"/>
            <a:ext cx="1145529" cy="1143606"/>
            <a:chOff x="6186028" y="3895658"/>
            <a:chExt cx="1145529" cy="114360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4E9DDB-3692-42F9-BEFB-3C39A7A1182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6B8E7B35-BDFE-4FDC-913E-BD6A6A522EF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1946AE32-CE3B-470B-A75F-CD036A609BB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D155BCC-6DDC-4F81-AF30-CB068A679185}"/>
              </a:ext>
            </a:extLst>
          </p:cNvPr>
          <p:cNvGrpSpPr/>
          <p:nvPr userDrawn="1"/>
        </p:nvGrpSpPr>
        <p:grpSpPr>
          <a:xfrm rot="5400000">
            <a:off x="-961" y="3428458"/>
            <a:ext cx="1145529" cy="1143607"/>
            <a:chOff x="7330594" y="3895657"/>
            <a:chExt cx="1145529" cy="114360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77D820-1BFE-4B18-ABC6-4D56981109BF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4451ED2-0658-48A6-89CC-CDE5CA4B679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87E31B5-ED39-4866-A654-3DF81BA0474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74C779-D5BA-4DA3-92E7-8E37611A5C63}"/>
              </a:ext>
            </a:extLst>
          </p:cNvPr>
          <p:cNvGrpSpPr/>
          <p:nvPr userDrawn="1"/>
        </p:nvGrpSpPr>
        <p:grpSpPr>
          <a:xfrm>
            <a:off x="0" y="4571278"/>
            <a:ext cx="1144205" cy="1144865"/>
            <a:chOff x="7329325" y="2752352"/>
            <a:chExt cx="1144205" cy="114486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7D2D880-6E08-449B-B342-91171F1AE2E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D48A4F-ACB2-4D96-A259-62FDCFD5CB61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3F128604-E112-401B-812A-0F365275FF4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F70D6976-7D17-4375-A411-A1D4FD985F0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68A2B1-F59A-4A45-B441-30B027915B5D}"/>
              </a:ext>
            </a:extLst>
          </p:cNvPr>
          <p:cNvGrpSpPr/>
          <p:nvPr userDrawn="1"/>
        </p:nvGrpSpPr>
        <p:grpSpPr>
          <a:xfrm rot="10800000">
            <a:off x="1" y="0"/>
            <a:ext cx="1143605" cy="1143606"/>
            <a:chOff x="6191853" y="1608447"/>
            <a:chExt cx="1143605" cy="114360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4FDF16-DC75-46AC-9FE8-89E795BC155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2941735-9421-41BD-9EFD-4317824240D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85BF915-9B34-4D0E-B851-077C0C107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17" name="그림 개체 틀 17">
            <a:extLst>
              <a:ext uri="{FF2B5EF4-FFF2-40B4-BE49-F238E27FC236}">
                <a16:creationId xmlns:a16="http://schemas.microsoft.com/office/drawing/2014/main" id="{C5243037-D39A-485A-8601-76FAF22C29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41011" y="1143607"/>
            <a:ext cx="3406114" cy="456936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56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55" name="Graphic 3">
            <a:hlinkClick r:id="rId2"/>
            <a:extLst>
              <a:ext uri="{FF2B5EF4-FFF2-40B4-BE49-F238E27FC236}">
                <a16:creationId xmlns:a16="http://schemas.microsoft.com/office/drawing/2014/main" id="{F03C91B1-F01F-4A1F-8C67-0CB22C7EB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7" name="TextBox 56">
            <a:hlinkClick r:id="rId5"/>
            <a:extLst>
              <a:ext uri="{FF2B5EF4-FFF2-40B4-BE49-F238E27FC236}">
                <a16:creationId xmlns:a16="http://schemas.microsoft.com/office/drawing/2014/main" id="{0BCBF81E-D087-4280-8FD3-5D0EA091882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flipH="1">
            <a:off x="11048395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flipH="1">
            <a:off x="1140702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H="1">
            <a:off x="-2232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 flipH="1">
            <a:off x="9901910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1" name="그림 개체 틀 12">
            <a:extLst>
              <a:ext uri="{FF2B5EF4-FFF2-40B4-BE49-F238E27FC236}">
                <a16:creationId xmlns:a16="http://schemas.microsoft.com/office/drawing/2014/main" id="{E7CBE64E-8A22-491D-AD8C-690D192AFABA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7894307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2" name="그림 개체 틀 12">
            <a:extLst>
              <a:ext uri="{FF2B5EF4-FFF2-40B4-BE49-F238E27FC236}">
                <a16:creationId xmlns:a16="http://schemas.microsoft.com/office/drawing/2014/main" id="{95431228-9BE9-46A3-9149-DE1D9190494A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666169" y="1384743"/>
            <a:ext cx="2859662" cy="40885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00000" anchor="ctr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3" name="Graphic 3">
            <a:hlinkClick r:id="rId2"/>
            <a:extLst>
              <a:ext uri="{FF2B5EF4-FFF2-40B4-BE49-F238E27FC236}">
                <a16:creationId xmlns:a16="http://schemas.microsoft.com/office/drawing/2014/main" id="{E7298EE2-B7E0-41AE-8D6B-BA1EBD8E1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A1A924CC-A029-48AE-B4AB-11D8096B8A4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16200000" flipH="1">
            <a:off x="0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>
            <a:off x="0" y="114045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V="1">
            <a:off x="0" y="2284059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48097" y="3426221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48095" y="4570787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47134" y="5713432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27" name="그림 개체 틀 17">
            <a:extLst>
              <a:ext uri="{FF2B5EF4-FFF2-40B4-BE49-F238E27FC236}">
                <a16:creationId xmlns:a16="http://schemas.microsoft.com/office/drawing/2014/main" id="{35FC0357-8B10-4B4B-BE5B-51427F7DCA19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1787436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8" name="그림 개체 틀 17">
            <a:extLst>
              <a:ext uri="{FF2B5EF4-FFF2-40B4-BE49-F238E27FC236}">
                <a16:creationId xmlns:a16="http://schemas.microsoft.com/office/drawing/2014/main" id="{75AB3E15-CB43-40F7-8420-A55E0620AC72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958148" y="2565628"/>
            <a:ext cx="3446418" cy="344641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9" name="Graphic 3">
            <a:hlinkClick r:id="rId2"/>
            <a:extLst>
              <a:ext uri="{FF2B5EF4-FFF2-40B4-BE49-F238E27FC236}">
                <a16:creationId xmlns:a16="http://schemas.microsoft.com/office/drawing/2014/main" id="{AD066492-0BE3-4E7B-B51D-FE32848D8D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0" name="TextBox 29">
            <a:hlinkClick r:id="rId5"/>
            <a:extLst>
              <a:ext uri="{FF2B5EF4-FFF2-40B4-BE49-F238E27FC236}">
                <a16:creationId xmlns:a16="http://schemas.microsoft.com/office/drawing/2014/main" id="{1CCFC90B-5A04-4450-9BF3-72B9D98108A4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8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6CC85A5-69A6-44B5-AF4E-720EFE88E013}"/>
              </a:ext>
            </a:extLst>
          </p:cNvPr>
          <p:cNvGrpSpPr/>
          <p:nvPr userDrawn="1"/>
        </p:nvGrpSpPr>
        <p:grpSpPr>
          <a:xfrm>
            <a:off x="1924" y="1138531"/>
            <a:ext cx="1143605" cy="1145529"/>
            <a:chOff x="5043392" y="1608447"/>
            <a:chExt cx="1143605" cy="114552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5A387A-C33D-4D0B-9453-98746E492E1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D156F03-395B-4A33-999E-6F12C53E753F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34F5A2FD-72A8-4201-9E79-4441B44D7DDF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FC887826-DB1E-41C5-8729-CECA88F59DC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5D2259-AA56-416B-A535-A5F516ACF9E8}"/>
              </a:ext>
            </a:extLst>
          </p:cNvPr>
          <p:cNvGrpSpPr/>
          <p:nvPr userDrawn="1"/>
        </p:nvGrpSpPr>
        <p:grpSpPr>
          <a:xfrm>
            <a:off x="0" y="0"/>
            <a:ext cx="1145529" cy="1143607"/>
            <a:chOff x="7330594" y="3895657"/>
            <a:chExt cx="1145529" cy="114360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2C4E924-2885-482E-A857-1F1C49D5404B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EC7AC55-0814-4864-BBA9-28B0D032BD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8527189-F34F-4AA4-A2CB-663F08AE70C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9D1FA7-9096-4B38-A063-AAA5C3EC24E1}"/>
              </a:ext>
            </a:extLst>
          </p:cNvPr>
          <p:cNvGrpSpPr/>
          <p:nvPr userDrawn="1"/>
        </p:nvGrpSpPr>
        <p:grpSpPr>
          <a:xfrm flipH="1">
            <a:off x="11048395" y="4572830"/>
            <a:ext cx="1143605" cy="1143605"/>
            <a:chOff x="4615608" y="5611065"/>
            <a:chExt cx="1143605" cy="11436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ADC8DA-B167-46B6-A128-942D3810062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A793649-F295-48BA-9BB5-A8F87D11A80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F99638-1698-436A-AEB0-A38FB383F2D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D95576-3579-4B9D-B91B-9578E936B38D}"/>
              </a:ext>
            </a:extLst>
          </p:cNvPr>
          <p:cNvGrpSpPr/>
          <p:nvPr userDrawn="1"/>
        </p:nvGrpSpPr>
        <p:grpSpPr>
          <a:xfrm flipH="1" flipV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CA28BE-9CD2-483D-8A03-3D026567C19B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3C242FD-36F6-4246-B486-DFDE5D889199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7D5F91AC-D628-4ECF-8826-71751D61421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D7C9BFEA-14E3-4D20-B23C-ED5B993754A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51" name="그림 개체 틀 11">
            <a:extLst>
              <a:ext uri="{FF2B5EF4-FFF2-40B4-BE49-F238E27FC236}">
                <a16:creationId xmlns:a16="http://schemas.microsoft.com/office/drawing/2014/main" id="{D5ADC553-383B-461D-BBAD-D7B6BCE0E6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48152" y="875842"/>
            <a:ext cx="2422446" cy="5256000"/>
          </a:xfrm>
          <a:prstGeom prst="roundRect">
            <a:avLst>
              <a:gd name="adj" fmla="val 1413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34" name="Graphic 3">
            <a:hlinkClick r:id="rId2"/>
            <a:extLst>
              <a:ext uri="{FF2B5EF4-FFF2-40B4-BE49-F238E27FC236}">
                <a16:creationId xmlns:a16="http://schemas.microsoft.com/office/drawing/2014/main" id="{59D00B03-4D96-49E1-BCA0-A24ED2E6F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35" name="TextBox 34">
            <a:hlinkClick r:id="rId5"/>
            <a:extLst>
              <a:ext uri="{FF2B5EF4-FFF2-40B4-BE49-F238E27FC236}">
                <a16:creationId xmlns:a16="http://schemas.microsoft.com/office/drawing/2014/main" id="{1F4D0714-3C2A-4324-B824-D2CC691D915F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95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980D16A-58CA-46E1-8CEA-88886C607B69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46485" y="0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AF45C35-2F61-4FF8-AB1C-696B1464C8A1}"/>
              </a:ext>
            </a:extLst>
          </p:cNvPr>
          <p:cNvGrpSpPr/>
          <p:nvPr userDrawn="1"/>
        </p:nvGrpSpPr>
        <p:grpSpPr>
          <a:xfrm rot="5400000">
            <a:off x="9905459" y="5714394"/>
            <a:ext cx="1143605" cy="1143606"/>
            <a:chOff x="6191853" y="1608447"/>
            <a:chExt cx="1143605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5C2FCB-0609-4450-BE59-4C85C1904CB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6AF1F57-6B3E-4E22-83EB-0094F914E87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44FED4F-9070-4D8F-8AF3-6D9D30748B4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8542A80-7AD6-4A3A-8143-ACFD6E1645B5}"/>
              </a:ext>
            </a:extLst>
          </p:cNvPr>
          <p:cNvGrpSpPr/>
          <p:nvPr userDrawn="1"/>
        </p:nvGrpSpPr>
        <p:grpSpPr>
          <a:xfrm rot="10800000">
            <a:off x="11048395" y="5714394"/>
            <a:ext cx="1143605" cy="1143606"/>
            <a:chOff x="6191853" y="1608447"/>
            <a:chExt cx="1143605" cy="11436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FA9517E-3098-40AF-852D-D3EE61D9C6B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6CDEF2F-0A30-4154-827B-AB479098117D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DDB7ED9-23D4-452A-BC6A-B48FEC3B2C07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3527D0-9E88-4ACA-ACD7-AEFF94D1D57B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7329917" y="5038782"/>
            <a:chExt cx="1143605" cy="11436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880242-FA2C-4F33-BFE6-AC7FF179EA0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DB95ACB-6F58-47CF-B532-766C1B88A7F5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1" name="그림 개체 틀 5">
            <a:extLst>
              <a:ext uri="{FF2B5EF4-FFF2-40B4-BE49-F238E27FC236}">
                <a16:creationId xmlns:a16="http://schemas.microsoft.com/office/drawing/2014/main" id="{3E6E63AB-EAE3-4FA4-814A-C45C4426EFD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8257" y="715953"/>
            <a:ext cx="3997870" cy="5332422"/>
          </a:xfrm>
          <a:prstGeom prst="roundRect">
            <a:avLst>
              <a:gd name="adj" fmla="val 137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F6CC3FE4-4DFF-4AD9-A816-214EAA1F0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458FD275-6CF8-4498-92F6-356E9B1A464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3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D7A7A0-4975-4062-AD10-082FE3850401}"/>
              </a:ext>
            </a:extLst>
          </p:cNvPr>
          <p:cNvGrpSpPr/>
          <p:nvPr userDrawn="1"/>
        </p:nvGrpSpPr>
        <p:grpSpPr>
          <a:xfrm flipH="1" flipV="1"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1DAE854-7525-4935-A23F-3E97650AA42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98906DC-B584-49D6-894C-F64F4D13007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7F0E546-32BD-45A1-865A-9B7D3272FB6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912261-8866-4493-9A98-2D16C29A52CB}"/>
              </a:ext>
            </a:extLst>
          </p:cNvPr>
          <p:cNvGrpSpPr/>
          <p:nvPr userDrawn="1"/>
        </p:nvGrpSpPr>
        <p:grpSpPr>
          <a:xfrm flipH="1">
            <a:off x="1" y="1143605"/>
            <a:ext cx="1143605" cy="1143606"/>
            <a:chOff x="6191853" y="1608447"/>
            <a:chExt cx="1143605" cy="114360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5873B6E-06DE-4B47-9BA6-A93F3B66FCA3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BAE7194-4CB1-462E-95D4-55D58389C4A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8797640-3259-4664-AC40-A23CA8942B1C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388C48-B615-4337-BFBD-E3952ED1747A}"/>
              </a:ext>
            </a:extLst>
          </p:cNvPr>
          <p:cNvGrpSpPr/>
          <p:nvPr userDrawn="1"/>
        </p:nvGrpSpPr>
        <p:grpSpPr>
          <a:xfrm rot="5400000" flipH="1">
            <a:off x="11046471" y="4569827"/>
            <a:ext cx="1145529" cy="1143607"/>
            <a:chOff x="7330594" y="3895657"/>
            <a:chExt cx="1145529" cy="114360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DC2B19-BD8C-45F4-AD10-9D783CE3262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B11AF4B0-2558-47C6-AB57-BA6750A93C8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7DE826C4-7087-4FFD-B47D-FB079A2967C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6C663AD-1DBD-491F-8C27-FC9FF6F0C28B}"/>
              </a:ext>
            </a:extLst>
          </p:cNvPr>
          <p:cNvGrpSpPr/>
          <p:nvPr userDrawn="1"/>
        </p:nvGrpSpPr>
        <p:grpSpPr>
          <a:xfrm flipH="1">
            <a:off x="11047795" y="5713135"/>
            <a:ext cx="1144205" cy="1144865"/>
            <a:chOff x="7329325" y="2752352"/>
            <a:chExt cx="1144205" cy="11448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64BB788-1921-4358-977F-96A7370D8D85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E3811E-40F3-4BF2-9C94-CE1569A80C46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4BF26E4-5D2C-4D31-9690-D089984DC93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4CF5E0-BDB8-4C62-B422-EE08757934E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sp>
        <p:nvSpPr>
          <p:cNvPr id="43" name="그림 개체 틀 8">
            <a:extLst>
              <a:ext uri="{FF2B5EF4-FFF2-40B4-BE49-F238E27FC236}">
                <a16:creationId xmlns:a16="http://schemas.microsoft.com/office/drawing/2014/main" id="{785C5A93-0961-4042-BD31-BF8F676418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96206" y="1325444"/>
            <a:ext cx="5209432" cy="322274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152000" anchor="ctr" anchorCtr="1"/>
          <a:lstStyle>
            <a:lvl1pPr>
              <a:defRPr lang="ko-KR" altLang="en-US" sz="16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E938403B-EEBA-42DC-B13F-F41DB48882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08FC3A3C-FA38-4D81-BA14-080008C465F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29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 flipV="1">
            <a:off x="11210429" y="5391637"/>
            <a:ext cx="981571" cy="1466363"/>
            <a:chOff x="7330594" y="3895657"/>
            <a:chExt cx="1145529" cy="17112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6" y="4463350"/>
              <a:ext cx="1143606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H="1" flipV="1">
            <a:off x="11210429" y="4900853"/>
            <a:ext cx="979923" cy="981571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0" y="0"/>
            <a:ext cx="980438" cy="1473200"/>
            <a:chOff x="7329324" y="2752352"/>
            <a:chExt cx="1144206" cy="17192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2752352"/>
              <a:ext cx="1144204" cy="171927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4" y="3325116"/>
              <a:ext cx="572400" cy="1143604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 flipV="1">
            <a:off x="0" y="978175"/>
            <a:ext cx="979923" cy="979923"/>
            <a:chOff x="4615608" y="5611065"/>
            <a:chExt cx="1143605" cy="1143605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Graphic 3">
            <a:hlinkClick r:id="rId2"/>
            <a:extLst>
              <a:ext uri="{FF2B5EF4-FFF2-40B4-BE49-F238E27FC236}">
                <a16:creationId xmlns:a16="http://schemas.microsoft.com/office/drawing/2014/main" id="{F90FB78A-1464-482B-8A94-0ABCC7E47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0" name="TextBox 19">
            <a:hlinkClick r:id="rId5"/>
            <a:extLst>
              <a:ext uri="{FF2B5EF4-FFF2-40B4-BE49-F238E27FC236}">
                <a16:creationId xmlns:a16="http://schemas.microsoft.com/office/drawing/2014/main" id="{AC893561-8002-4037-B216-D37578E06A02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4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11048395" y="456730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-964" y="11436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8" name="Graphic 3">
            <a:hlinkClick r:id="rId2"/>
            <a:extLst>
              <a:ext uri="{FF2B5EF4-FFF2-40B4-BE49-F238E27FC236}">
                <a16:creationId xmlns:a16="http://schemas.microsoft.com/office/drawing/2014/main" id="{DF1B1021-DB48-4C98-BB1F-497FD9A275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9" name="TextBox 28">
            <a:hlinkClick r:id="rId5"/>
            <a:extLst>
              <a:ext uri="{FF2B5EF4-FFF2-40B4-BE49-F238E27FC236}">
                <a16:creationId xmlns:a16="http://schemas.microsoft.com/office/drawing/2014/main" id="{44280562-3217-4284-9CC2-6CB6CBFE664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1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2BCA326D-512A-47BD-AC6F-FC8063F9B375}"/>
              </a:ext>
            </a:extLst>
          </p:cNvPr>
          <p:cNvGrpSpPr/>
          <p:nvPr userDrawn="1"/>
        </p:nvGrpSpPr>
        <p:grpSpPr>
          <a:xfrm>
            <a:off x="0" y="3429000"/>
            <a:ext cx="1143605" cy="1143605"/>
            <a:chOff x="4615608" y="5611065"/>
            <a:chExt cx="1143605" cy="114360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0326FB-8871-407F-BCE2-0FFA7E8BE84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93CFA4D-B61E-498B-B0F4-004C3E39905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01494AB-AC2A-4605-9C76-3501CDE7957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ADBD864-43D2-426F-B73F-4DF471D95A5C}"/>
              </a:ext>
            </a:extLst>
          </p:cNvPr>
          <p:cNvGrpSpPr/>
          <p:nvPr userDrawn="1"/>
        </p:nvGrpSpPr>
        <p:grpSpPr>
          <a:xfrm>
            <a:off x="1140040" y="3428520"/>
            <a:ext cx="1143605" cy="1143605"/>
            <a:chOff x="6183432" y="5038782"/>
            <a:chExt cx="1143605" cy="114360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15435C-B40F-47E7-8B70-487251DBEB8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6EA2AFE6-EB77-4E23-938C-5CA76CD7975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AC3B849C-3D13-4F16-B4E8-6A0EBFF295F6}"/>
              </a:ext>
            </a:extLst>
          </p:cNvPr>
          <p:cNvGrpSpPr/>
          <p:nvPr userDrawn="1"/>
        </p:nvGrpSpPr>
        <p:grpSpPr>
          <a:xfrm>
            <a:off x="0" y="-1815"/>
            <a:ext cx="1143605" cy="1145529"/>
            <a:chOff x="5043392" y="1608447"/>
            <a:chExt cx="1143605" cy="114552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E2C20ED-EBFE-4932-A0EB-C47DCD86B15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5C3E6A5-ACDF-43D6-B246-500AA4F1E831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813234D-A379-4537-95A7-3EBA11A0A32B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744CA08-2B59-4A10-B583-87564A105F91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7BC00BA-CF80-42AF-8FD8-5E8A1072B961}"/>
              </a:ext>
            </a:extLst>
          </p:cNvPr>
          <p:cNvGrpSpPr/>
          <p:nvPr userDrawn="1"/>
        </p:nvGrpSpPr>
        <p:grpSpPr>
          <a:xfrm flipH="1">
            <a:off x="0" y="1142751"/>
            <a:ext cx="1143605" cy="1143606"/>
            <a:chOff x="7547171" y="1432530"/>
            <a:chExt cx="1143605" cy="1143606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3A0E042-E442-4EEF-98E9-29751D483FC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A0DD5FA-E615-462E-BA64-DFA2090CE92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87D14889-9E5A-4BEB-B38E-16E7213B3A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F521D0C-C7E6-43B9-A3EC-DAB5E503D02B}"/>
              </a:ext>
            </a:extLst>
          </p:cNvPr>
          <p:cNvGrpSpPr/>
          <p:nvPr userDrawn="1"/>
        </p:nvGrpSpPr>
        <p:grpSpPr>
          <a:xfrm flipH="1" flipV="1">
            <a:off x="0" y="2286356"/>
            <a:ext cx="1143605" cy="1143606"/>
            <a:chOff x="7547171" y="1432530"/>
            <a:chExt cx="1143605" cy="114360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F892B0E-4BE7-49B4-8FE5-49620678535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EA2BD4B-971C-41E5-BFBD-255A1A5BFE6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73249271-FCD7-4A54-9D8A-772E6B01E312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7B0421B5-CEEC-4A76-BFBE-49F14F6DE527}"/>
              </a:ext>
            </a:extLst>
          </p:cNvPr>
          <p:cNvGrpSpPr/>
          <p:nvPr userDrawn="1"/>
        </p:nvGrpSpPr>
        <p:grpSpPr>
          <a:xfrm>
            <a:off x="1143597" y="-1815"/>
            <a:ext cx="1143605" cy="1143606"/>
            <a:chOff x="6191853" y="1608447"/>
            <a:chExt cx="1143605" cy="114360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7909E9F-1922-4D72-A3C1-9FC3FF2805D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58739A1C-389F-4F7B-8DF3-FBAF406977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715D9802-D0E2-4EBD-957E-488683A0FDA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D6CF69D-0201-47F8-ACFC-DE333989EA97}"/>
              </a:ext>
            </a:extLst>
          </p:cNvPr>
          <p:cNvGrpSpPr/>
          <p:nvPr userDrawn="1"/>
        </p:nvGrpSpPr>
        <p:grpSpPr>
          <a:xfrm>
            <a:off x="1143597" y="1142751"/>
            <a:ext cx="1143607" cy="1144204"/>
            <a:chOff x="7049555" y="3058540"/>
            <a:chExt cx="1143607" cy="1144204"/>
          </a:xfrm>
        </p:grpSpPr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9215E18C-0AF7-42A0-BE6D-D07095BBB10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46887F2-C265-4EFA-B4E6-A671FB9D79B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9A3CFB0-4CDD-4586-B271-3E59700506FF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BD83E11-8989-4902-95EA-B4C46E9B9917}"/>
              </a:ext>
            </a:extLst>
          </p:cNvPr>
          <p:cNvGrpSpPr/>
          <p:nvPr userDrawn="1"/>
        </p:nvGrpSpPr>
        <p:grpSpPr>
          <a:xfrm>
            <a:off x="1142636" y="2285396"/>
            <a:ext cx="1145529" cy="1143606"/>
            <a:chOff x="6186028" y="3895658"/>
            <a:chExt cx="1145529" cy="114360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C5AC78C-EA15-4249-882C-E15139100DDD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2B0F4E9-2981-4255-ADFE-8209C575F100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EF543502-9C60-4E39-BFDD-BB5A4F85B88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4709C92-80B6-466E-A114-230BAA4A81C9}"/>
              </a:ext>
            </a:extLst>
          </p:cNvPr>
          <p:cNvGrpSpPr/>
          <p:nvPr userDrawn="1"/>
        </p:nvGrpSpPr>
        <p:grpSpPr>
          <a:xfrm>
            <a:off x="1142636" y="4569048"/>
            <a:ext cx="1145529" cy="1143607"/>
            <a:chOff x="7330594" y="3895657"/>
            <a:chExt cx="1145529" cy="1143607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F77B38F-C0D5-4F11-A17D-BECD1868E410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152E9222-3582-476D-8A24-082428D2F6C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29655242-7338-480E-A89F-7688E9BCF64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C099076-5DC7-4C13-82E9-ADEE4000E3A5}"/>
              </a:ext>
            </a:extLst>
          </p:cNvPr>
          <p:cNvGrpSpPr/>
          <p:nvPr userDrawn="1"/>
        </p:nvGrpSpPr>
        <p:grpSpPr>
          <a:xfrm>
            <a:off x="840" y="5713135"/>
            <a:ext cx="1144205" cy="1144865"/>
            <a:chOff x="7329325" y="2752352"/>
            <a:chExt cx="1144205" cy="11448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1074FCA-010D-424E-95E3-A9D80500E11D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C336522-5951-4142-9CB1-75FDC919E170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42AC694E-6AC9-401C-BE64-DEB88D31F7F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782FC08-AE5E-41C5-8FF9-6C579E1890DB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DA85180-986F-4273-BEE1-4949DFF1B488}"/>
              </a:ext>
            </a:extLst>
          </p:cNvPr>
          <p:cNvGrpSpPr/>
          <p:nvPr userDrawn="1"/>
        </p:nvGrpSpPr>
        <p:grpSpPr>
          <a:xfrm rot="10800000">
            <a:off x="1440" y="4569530"/>
            <a:ext cx="1143605" cy="1143606"/>
            <a:chOff x="6191853" y="1608447"/>
            <a:chExt cx="1143605" cy="114360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EE9867F-3763-468C-BA36-E58C30A584C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A97718C7-DDA2-4EC6-8950-82536FA976D0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9C417D73-5583-4E13-8878-55A5369FF832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2D3942C-13BA-49F8-9368-6B1398319B3D}"/>
              </a:ext>
            </a:extLst>
          </p:cNvPr>
          <p:cNvGrpSpPr/>
          <p:nvPr userDrawn="1"/>
        </p:nvGrpSpPr>
        <p:grpSpPr>
          <a:xfrm>
            <a:off x="1144552" y="5712173"/>
            <a:ext cx="1143605" cy="1143605"/>
            <a:chOff x="7329917" y="5038782"/>
            <a:chExt cx="1143605" cy="114360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0DF1FF7-8014-496D-9AB3-1B0DA6D438E7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BAD3B7FF-E6BC-431E-A9C8-BDE5A2EE397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52" name="Graphic 3">
            <a:hlinkClick r:id="rId2"/>
            <a:extLst>
              <a:ext uri="{FF2B5EF4-FFF2-40B4-BE49-F238E27FC236}">
                <a16:creationId xmlns:a16="http://schemas.microsoft.com/office/drawing/2014/main" id="{7EE4B2FB-468D-4A29-B7C5-82518BA81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53" name="TextBox 52">
            <a:hlinkClick r:id="rId5"/>
            <a:extLst>
              <a:ext uri="{FF2B5EF4-FFF2-40B4-BE49-F238E27FC236}">
                <a16:creationId xmlns:a16="http://schemas.microsoft.com/office/drawing/2014/main" id="{45AA36FA-29A5-4A6D-8182-3A0989012CD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55E97073-5D3C-4343-A9B5-B11669D11D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E2DDF30E-0482-44BB-AC7E-9D86284311C5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093AF-7AD2-4E30-8E90-AB8B7EFFF864}"/>
              </a:ext>
            </a:extLst>
          </p:cNvPr>
          <p:cNvSpPr/>
          <p:nvPr userDrawn="1"/>
        </p:nvSpPr>
        <p:spPr>
          <a:xfrm>
            <a:off x="2289136" y="5713433"/>
            <a:ext cx="9902864" cy="1143607"/>
          </a:xfrm>
          <a:prstGeom prst="rect">
            <a:avLst/>
          </a:pr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894A9E-57D1-47D1-927D-82BB3B332E5E}"/>
              </a:ext>
            </a:extLst>
          </p:cNvPr>
          <p:cNvGrpSpPr/>
          <p:nvPr userDrawn="1"/>
        </p:nvGrpSpPr>
        <p:grpSpPr>
          <a:xfrm rot="5400000">
            <a:off x="10476592" y="5142592"/>
            <a:ext cx="1143605" cy="2287211"/>
            <a:chOff x="5075433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5075433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5075433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F9EE3F3-1F5D-4380-A855-030835B2EE1C}"/>
              </a:ext>
            </a:extLst>
          </p:cNvPr>
          <p:cNvGrpSpPr/>
          <p:nvPr userDrawn="1"/>
        </p:nvGrpSpPr>
        <p:grpSpPr>
          <a:xfrm flipH="1">
            <a:off x="1144568" y="5713434"/>
            <a:ext cx="1145529" cy="1143607"/>
            <a:chOff x="7330594" y="3895657"/>
            <a:chExt cx="1145529" cy="1143607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3A98ADAA-C844-44EF-8F44-B1CCD959AF5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98340161-83B8-4FCC-AF07-9E7AF64705C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A48F5EAD-E9F5-4B06-9416-83B11A2DD2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CF111E6C-A825-4049-BE66-4D1BAAE58B7D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>
            <a:off x="-2232" y="0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9905459" y="571379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>
            <a:off x="11047795" y="571283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44253" y="0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1" name="Graphic 3">
            <a:hlinkClick r:id="rId2"/>
            <a:extLst>
              <a:ext uri="{FF2B5EF4-FFF2-40B4-BE49-F238E27FC236}">
                <a16:creationId xmlns:a16="http://schemas.microsoft.com/office/drawing/2014/main" id="{2C7BAA5D-02F6-41B9-B792-0CC050A4E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2" name="TextBox 21">
            <a:hlinkClick r:id="rId5"/>
            <a:extLst>
              <a:ext uri="{FF2B5EF4-FFF2-40B4-BE49-F238E27FC236}">
                <a16:creationId xmlns:a16="http://schemas.microsoft.com/office/drawing/2014/main" id="{0DDB75BA-28DC-41EA-B2EB-F8735A50066A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0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77C7B3A-A04D-4714-BD35-A3633E0078D1}"/>
              </a:ext>
            </a:extLst>
          </p:cNvPr>
          <p:cNvGrpSpPr/>
          <p:nvPr userDrawn="1"/>
        </p:nvGrpSpPr>
        <p:grpSpPr>
          <a:xfrm rot="5400000">
            <a:off x="11048395" y="3430335"/>
            <a:ext cx="1143605" cy="1143605"/>
            <a:chOff x="6183432" y="5038782"/>
            <a:chExt cx="1143605" cy="114360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FB9802-29F2-4E7E-B2F5-58445F463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F7FFCE73-D8C1-450D-881B-DA5576CFBD8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183432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11048395" y="4570789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048395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flipV="1">
            <a:off x="11051952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 rot="16200000">
            <a:off x="11051952" y="1144566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rot="5400000">
            <a:off x="11050991" y="2287211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14464C14-F296-4860-BE99-EA8CD68AE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0B65A443-9465-4399-9902-AAC32FD3D37C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03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8B6F5E-6F4D-495D-901C-7DDF5C9630AD}"/>
              </a:ext>
            </a:extLst>
          </p:cNvPr>
          <p:cNvSpPr/>
          <p:nvPr userDrawn="1"/>
        </p:nvSpPr>
        <p:spPr>
          <a:xfrm>
            <a:off x="3430816" y="6285236"/>
            <a:ext cx="8761184" cy="572401"/>
          </a:xfrm>
          <a:prstGeom prst="rect">
            <a:avLst/>
          </a:prstGeom>
          <a:solidFill>
            <a:srgbClr val="DEEA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BBC8C61-7119-4942-8E27-EFCD49911E99}"/>
              </a:ext>
            </a:extLst>
          </p:cNvPr>
          <p:cNvGrpSpPr/>
          <p:nvPr userDrawn="1"/>
        </p:nvGrpSpPr>
        <p:grpSpPr>
          <a:xfrm flipV="1"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3A8BD7F-46FE-4F7D-80FA-933C69B0C30E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>
              <a:off x="5328813" y="1323026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A6783C29-6FAC-4558-9199-850A200B3B64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 flipV="1">
              <a:off x="5328813" y="1895791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510C8BC-DC3E-4CEA-B724-71585D94DDBA}"/>
              </a:ext>
            </a:extLst>
          </p:cNvPr>
          <p:cNvGrpSpPr/>
          <p:nvPr userDrawn="1"/>
        </p:nvGrpSpPr>
        <p:grpSpPr>
          <a:xfrm flipH="1">
            <a:off x="2287211" y="5714394"/>
            <a:ext cx="1143605" cy="1143606"/>
            <a:chOff x="7547171" y="1432530"/>
            <a:chExt cx="1143605" cy="114360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5409D3A-5077-4BD1-B341-3BA29356EE1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D15F53F5-FEF0-49B1-AE3D-641A70A98F33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9EC158B-E23B-4AB3-A1D7-776228E19FF6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A44943-0FBA-4981-B0FA-E81A19CF753E}"/>
              </a:ext>
            </a:extLst>
          </p:cNvPr>
          <p:cNvGrpSpPr/>
          <p:nvPr userDrawn="1"/>
        </p:nvGrpSpPr>
        <p:grpSpPr>
          <a:xfrm flipH="1" flipV="1">
            <a:off x="1143607" y="5714394"/>
            <a:ext cx="1143605" cy="1143606"/>
            <a:chOff x="7547171" y="1432530"/>
            <a:chExt cx="1143605" cy="114360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07341FA-2B1C-494E-B9C0-2A1ECFAEB22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0B26229-2A0D-4EB8-9AE0-03C17C2DF819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1432530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C382CC6-D556-4AE0-8301-5007BCCC70AA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547171" y="2004333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DE5539-7F76-40C2-94A4-E52BA509ECAD}"/>
              </a:ext>
            </a:extLst>
          </p:cNvPr>
          <p:cNvGrpSpPr/>
          <p:nvPr userDrawn="1"/>
        </p:nvGrpSpPr>
        <p:grpSpPr>
          <a:xfrm>
            <a:off x="0" y="5713434"/>
            <a:ext cx="1143607" cy="1144204"/>
            <a:chOff x="7049555" y="3058540"/>
            <a:chExt cx="1143607" cy="1144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58DE40D-F9F4-4E63-9FDA-EF4A98ED940E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V="1">
              <a:off x="7049556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C59D321-B8F5-455E-A839-F995D2BD25B7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621359" y="3058540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DEEA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9D3CBC-7975-4831-8898-58AB3294F26D}"/>
                </a:ext>
              </a:extLst>
            </p:cNvPr>
            <p:cNvSpPr>
              <a:spLocks/>
            </p:cNvSpPr>
            <p:nvPr userDrawn="1"/>
          </p:nvSpPr>
          <p:spPr>
            <a:xfrm rot="5400000">
              <a:off x="7335158" y="3344741"/>
              <a:ext cx="572400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0" name="Graphic 3">
            <a:hlinkClick r:id="rId2"/>
            <a:extLst>
              <a:ext uri="{FF2B5EF4-FFF2-40B4-BE49-F238E27FC236}">
                <a16:creationId xmlns:a16="http://schemas.microsoft.com/office/drawing/2014/main" id="{B567ED46-AB79-437F-ABC0-FAAABA4E2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A3D880F4-F39F-47AB-9032-1EB1935D288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2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AEA42DB-8DFC-4D8F-89E0-61511F355CBA}"/>
              </a:ext>
            </a:extLst>
          </p:cNvPr>
          <p:cNvGrpSpPr/>
          <p:nvPr userDrawn="1"/>
        </p:nvGrpSpPr>
        <p:grpSpPr>
          <a:xfrm>
            <a:off x="0" y="0"/>
            <a:ext cx="1143605" cy="1143605"/>
            <a:chOff x="4615608" y="5611065"/>
            <a:chExt cx="1143605" cy="1143605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40EC4F0-811B-4B88-BFDE-1D46660232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0A165-AD6D-487D-AABD-2A978793CEC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615608" y="5611065"/>
              <a:ext cx="1143605" cy="1143605"/>
            </a:xfrm>
            <a:prstGeom prst="ellipse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7772570-49E9-455F-A859-CC19FE54E51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01509" y="5896966"/>
              <a:ext cx="571803" cy="571803"/>
            </a:xfrm>
            <a:prstGeom prst="ellipse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8395" y="5712471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1609409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>
            <a:off x="11046471" y="4573940"/>
            <a:ext cx="1145529" cy="1143607"/>
            <a:chOff x="7330594" y="3895657"/>
            <a:chExt cx="1145529" cy="11436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47B66B8-04BF-474A-8A5B-47614CB2183A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7331555" y="3895658"/>
              <a:ext cx="1143605" cy="1143605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5231E-5906-45D2-AFD3-077C95E26C6A}"/>
              </a:ext>
            </a:extLst>
          </p:cNvPr>
          <p:cNvGrpSpPr/>
          <p:nvPr userDrawn="1"/>
        </p:nvGrpSpPr>
        <p:grpSpPr>
          <a:xfrm flipV="1">
            <a:off x="0" y="1140305"/>
            <a:ext cx="1144205" cy="1144865"/>
            <a:chOff x="7329325" y="2752352"/>
            <a:chExt cx="1144205" cy="11448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3BFFDE-B846-4E7D-B044-3D480A985344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329325" y="3325116"/>
              <a:ext cx="572400" cy="571802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ECB455-3F6B-4F92-806B-48AE138FAE7F}"/>
                </a:ext>
              </a:extLst>
            </p:cNvPr>
            <p:cNvSpPr>
              <a:spLocks/>
            </p:cNvSpPr>
            <p:nvPr userDrawn="1"/>
          </p:nvSpPr>
          <p:spPr>
            <a:xfrm rot="10800000" flipV="1">
              <a:off x="7901130" y="2752352"/>
              <a:ext cx="572400" cy="1144566"/>
            </a:xfrm>
            <a:prstGeom prst="rect">
              <a:avLst/>
            </a:pr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4C7DFA-9F12-4CEF-A282-D171CC1391CD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>
              <a:off x="7329325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00163A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86E5CA62-BF13-4BD9-BE0B-A27F73C6CD7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>
              <a:off x="7901130" y="2753313"/>
              <a:ext cx="572400" cy="1143904"/>
            </a:xfrm>
            <a:custGeom>
              <a:avLst/>
              <a:gdLst>
                <a:gd name="connsiteX0" fmla="*/ 300 w 572400"/>
                <a:gd name="connsiteY0" fmla="*/ 571803 h 1143904"/>
                <a:gd name="connsiteX1" fmla="*/ 572103 w 572400"/>
                <a:gd name="connsiteY1" fmla="*/ 571803 h 1143904"/>
                <a:gd name="connsiteX2" fmla="*/ 572103 w 572400"/>
                <a:gd name="connsiteY2" fmla="*/ 0 h 1143904"/>
                <a:gd name="connsiteX3" fmla="*/ 300 w 572400"/>
                <a:gd name="connsiteY3" fmla="*/ 571803 h 1143904"/>
                <a:gd name="connsiteX4" fmla="*/ 0 w 572400"/>
                <a:gd name="connsiteY4" fmla="*/ 1143904 h 1143904"/>
                <a:gd name="connsiteX5" fmla="*/ 572400 w 572400"/>
                <a:gd name="connsiteY5" fmla="*/ 1143904 h 1143904"/>
                <a:gd name="connsiteX6" fmla="*/ 572400 w 572400"/>
                <a:gd name="connsiteY6" fmla="*/ 572102 h 1143904"/>
                <a:gd name="connsiteX7" fmla="*/ 0 w 572400"/>
                <a:gd name="connsiteY7" fmla="*/ 572102 h 114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400" h="1143904">
                  <a:moveTo>
                    <a:pt x="300" y="571803"/>
                  </a:moveTo>
                  <a:lnTo>
                    <a:pt x="572103" y="571803"/>
                  </a:lnTo>
                  <a:lnTo>
                    <a:pt x="572103" y="0"/>
                  </a:lnTo>
                  <a:cubicBezTo>
                    <a:pt x="256305" y="0"/>
                    <a:pt x="300" y="256005"/>
                    <a:pt x="300" y="571803"/>
                  </a:cubicBezTo>
                  <a:close/>
                  <a:moveTo>
                    <a:pt x="0" y="1143904"/>
                  </a:moveTo>
                  <a:lnTo>
                    <a:pt x="572400" y="1143904"/>
                  </a:lnTo>
                  <a:lnTo>
                    <a:pt x="572400" y="572102"/>
                  </a:lnTo>
                  <a:lnTo>
                    <a:pt x="0" y="572102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70D35DB-F2EE-4D2E-811A-0A6F6C25A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3" name="TextBox 22">
            <a:hlinkClick r:id="rId5"/>
            <a:extLst>
              <a:ext uri="{FF2B5EF4-FFF2-40B4-BE49-F238E27FC236}">
                <a16:creationId xmlns:a16="http://schemas.microsoft.com/office/drawing/2014/main" id="{2F8C0139-0793-4A9F-A966-FDE99FEB5239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299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F7FFCE73-D8C1-450D-881B-DA5576CFBD8F}"/>
              </a:ext>
            </a:extLst>
          </p:cNvPr>
          <p:cNvSpPr>
            <a:spLocks noChangeAspect="1"/>
          </p:cNvSpPr>
          <p:nvPr userDrawn="1"/>
        </p:nvSpPr>
        <p:spPr>
          <a:xfrm>
            <a:off x="9901910" y="5714395"/>
            <a:ext cx="1143605" cy="1143605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CBAB-B66E-433F-8FFC-72E6D754B89E}"/>
              </a:ext>
            </a:extLst>
          </p:cNvPr>
          <p:cNvGrpSpPr/>
          <p:nvPr userDrawn="1"/>
        </p:nvGrpSpPr>
        <p:grpSpPr>
          <a:xfrm rot="5400000" flipH="1" flipV="1">
            <a:off x="1142936" y="0"/>
            <a:ext cx="1143605" cy="1143606"/>
            <a:chOff x="6191853" y="1608447"/>
            <a:chExt cx="1143605" cy="1143606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624AE4-3E7B-4901-A2DF-C2037C05241A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530904C-DE02-4ECA-A499-421BFE55E09B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97BE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4489E6E-23E9-413C-AA55-12A3E9E660B5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355958-EEDD-444F-BB25-B57B00631040}"/>
              </a:ext>
            </a:extLst>
          </p:cNvPr>
          <p:cNvGrpSpPr/>
          <p:nvPr userDrawn="1"/>
        </p:nvGrpSpPr>
        <p:grpSpPr>
          <a:xfrm rot="10800000" flipH="1" flipV="1">
            <a:off x="0" y="0"/>
            <a:ext cx="1143605" cy="1143606"/>
            <a:chOff x="6191853" y="1608447"/>
            <a:chExt cx="1143605" cy="11436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C80C8A-6A45-4AC4-A18D-2B482498B3C6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401ACF6-7C52-4A47-A7F8-204B7E6BD3AE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191853" y="1608448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31C5B9F-03A6-4886-B594-EA92681DCE98}"/>
                </a:ext>
              </a:extLst>
            </p:cNvPr>
            <p:cNvSpPr>
              <a:spLocks noChangeAspect="1"/>
            </p:cNvSpPr>
            <p:nvPr userDrawn="1"/>
          </p:nvSpPr>
          <p:spPr>
            <a:xfrm flipV="1">
              <a:off x="6763655" y="1608447"/>
              <a:ext cx="571803" cy="571803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7A927F-A913-405D-BD54-43636CD6236C}"/>
              </a:ext>
            </a:extLst>
          </p:cNvPr>
          <p:cNvGrpSpPr/>
          <p:nvPr userDrawn="1"/>
        </p:nvGrpSpPr>
        <p:grpSpPr>
          <a:xfrm>
            <a:off x="11048395" y="5714395"/>
            <a:ext cx="1143605" cy="1143605"/>
            <a:chOff x="7329917" y="5038782"/>
            <a:chExt cx="1143605" cy="11436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8C4425-FDE9-4884-8691-29D462F28704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prstGeom prst="rect">
              <a:avLst/>
            </a:prstGeom>
            <a:solidFill>
              <a:srgbClr val="BBD5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FE367F2-72F1-4C84-8F96-D44555922F6B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7329917" y="5038782"/>
              <a:ext cx="1143605" cy="1143605"/>
            </a:xfrm>
            <a:custGeom>
              <a:avLst/>
              <a:gdLst>
                <a:gd name="connsiteX0" fmla="*/ 457200 w 457200"/>
                <a:gd name="connsiteY0" fmla="*/ 0 h 457200"/>
                <a:gd name="connsiteX1" fmla="*/ 457200 w 457200"/>
                <a:gd name="connsiteY1" fmla="*/ 457200 h 457200"/>
                <a:gd name="connsiteX2" fmla="*/ 0 w 457200"/>
                <a:gd name="connsiteY2" fmla="*/ 457200 h 457200"/>
                <a:gd name="connsiteX3" fmla="*/ 457200 w 457200"/>
                <a:gd name="connsiteY3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457200" y="457200"/>
                  </a:lnTo>
                  <a:lnTo>
                    <a:pt x="0" y="457200"/>
                  </a:ln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16" name="Graphic 3">
            <a:hlinkClick r:id="rId2"/>
            <a:extLst>
              <a:ext uri="{FF2B5EF4-FFF2-40B4-BE49-F238E27FC236}">
                <a16:creationId xmlns:a16="http://schemas.microsoft.com/office/drawing/2014/main" id="{6221D873-F15F-45E5-965A-F840EB8D3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E69A114A-5EF3-4CA0-B094-C558814BC698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4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1191A84-D223-4F99-8AD9-F21B29EC54D2}"/>
              </a:ext>
            </a:extLst>
          </p:cNvPr>
          <p:cNvGrpSpPr/>
          <p:nvPr userDrawn="1"/>
        </p:nvGrpSpPr>
        <p:grpSpPr>
          <a:xfrm>
            <a:off x="11046471" y="4573940"/>
            <a:ext cx="1143605" cy="1145529"/>
            <a:chOff x="5043392" y="1608447"/>
            <a:chExt cx="1143605" cy="114552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1601B51-7628-459C-9DBD-DC1EFE35DA0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43392" y="2180249"/>
              <a:ext cx="1143605" cy="57276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BC8C61-7119-4942-8E27-EFCD49911E99}"/>
                </a:ext>
              </a:extLst>
            </p:cNvPr>
            <p:cNvGrpSpPr/>
            <p:nvPr userDrawn="1"/>
          </p:nvGrpSpPr>
          <p:grpSpPr>
            <a:xfrm>
              <a:off x="5043392" y="1608447"/>
              <a:ext cx="1143605" cy="1145529"/>
              <a:chOff x="5043392" y="1608447"/>
              <a:chExt cx="1143605" cy="1145529"/>
            </a:xfrm>
          </p:grpSpPr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43A8BD7F-46FE-4F7D-80FA-933C69B0C30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6200000">
                <a:off x="5328813" y="1323026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97BE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6783C29-6FAC-4558-9199-850A200B3B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5400000" flipV="1">
                <a:off x="5328813" y="1895791"/>
                <a:ext cx="572764" cy="1143605"/>
              </a:xfrm>
              <a:custGeom>
                <a:avLst/>
                <a:gdLst>
                  <a:gd name="connsiteX0" fmla="*/ 769 w 457969"/>
                  <a:gd name="connsiteY0" fmla="*/ 0 h 914400"/>
                  <a:gd name="connsiteX1" fmla="*/ 457969 w 457969"/>
                  <a:gd name="connsiteY1" fmla="*/ 457200 h 914400"/>
                  <a:gd name="connsiteX2" fmla="*/ 769 w 457969"/>
                  <a:gd name="connsiteY2" fmla="*/ 914400 h 914400"/>
                  <a:gd name="connsiteX3" fmla="*/ 0 w 457969"/>
                  <a:gd name="connsiteY3" fmla="*/ 914323 h 914400"/>
                  <a:gd name="connsiteX4" fmla="*/ 0 w 457969"/>
                  <a:gd name="connsiteY4" fmla="*/ 78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969" h="914400">
                    <a:moveTo>
                      <a:pt x="769" y="0"/>
                    </a:moveTo>
                    <a:cubicBezTo>
                      <a:pt x="253274" y="0"/>
                      <a:pt x="457969" y="204695"/>
                      <a:pt x="457969" y="457200"/>
                    </a:cubicBezTo>
                    <a:cubicBezTo>
                      <a:pt x="457969" y="709705"/>
                      <a:pt x="253274" y="914400"/>
                      <a:pt x="769" y="914400"/>
                    </a:cubicBezTo>
                    <a:lnTo>
                      <a:pt x="0" y="914323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69A2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5488E6-7753-46E6-A7E0-BC9A34DD0BC5}"/>
              </a:ext>
            </a:extLst>
          </p:cNvPr>
          <p:cNvGrpSpPr/>
          <p:nvPr userDrawn="1"/>
        </p:nvGrpSpPr>
        <p:grpSpPr>
          <a:xfrm rot="5400000">
            <a:off x="571803" y="-571803"/>
            <a:ext cx="1143605" cy="2287211"/>
            <a:chOff x="1459362" y="1144566"/>
            <a:chExt cx="1143605" cy="228721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510C8BC-DC3E-4CEA-B724-71585D94DDBA}"/>
                </a:ext>
              </a:extLst>
            </p:cNvPr>
            <p:cNvGrpSpPr/>
            <p:nvPr userDrawn="1"/>
          </p:nvGrpSpPr>
          <p:grpSpPr>
            <a:xfrm flipH="1">
              <a:off x="1459362" y="1144566"/>
              <a:ext cx="1143605" cy="1143606"/>
              <a:chOff x="7547171" y="1432530"/>
              <a:chExt cx="1143605" cy="114360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409D3A-5077-4BD1-B341-3BA29356EE1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D15F53F5-FEF0-49B1-AE3D-641A70A98F33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9EC158B-E23B-4AB3-A1D7-776228E19FF6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1A44943-0FBA-4981-B0FA-E81A19CF753E}"/>
                </a:ext>
              </a:extLst>
            </p:cNvPr>
            <p:cNvGrpSpPr/>
            <p:nvPr userDrawn="1"/>
          </p:nvGrpSpPr>
          <p:grpSpPr>
            <a:xfrm flipH="1" flipV="1">
              <a:off x="1459362" y="2288171"/>
              <a:ext cx="1143605" cy="1143606"/>
              <a:chOff x="7547171" y="1432530"/>
              <a:chExt cx="1143605" cy="114360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07341FA-2B1C-494E-B9C0-2A1ECFAEB22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prstGeom prst="rect">
                <a:avLst/>
              </a:prstGeom>
              <a:solidFill>
                <a:srgbClr val="BBD5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30B26229-2A0D-4EB8-9AE0-03C17C2DF81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1432530"/>
                <a:ext cx="1143605" cy="1143605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3C382CC6-D556-4AE0-8301-5007BCCC70AA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0800000" flipV="1">
                <a:off x="7547171" y="2004333"/>
                <a:ext cx="571803" cy="571803"/>
              </a:xfrm>
              <a:custGeom>
                <a:avLst/>
                <a:gdLst>
                  <a:gd name="connsiteX0" fmla="*/ 457200 w 457200"/>
                  <a:gd name="connsiteY0" fmla="*/ 0 h 457200"/>
                  <a:gd name="connsiteX1" fmla="*/ 457200 w 457200"/>
                  <a:gd name="connsiteY1" fmla="*/ 457200 h 457200"/>
                  <a:gd name="connsiteX2" fmla="*/ 0 w 457200"/>
                  <a:gd name="connsiteY2" fmla="*/ 457200 h 457200"/>
                  <a:gd name="connsiteX3" fmla="*/ 457200 w 457200"/>
                  <a:gd name="connsiteY3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457200">
                    <a:moveTo>
                      <a:pt x="457200" y="0"/>
                    </a:moveTo>
                    <a:lnTo>
                      <a:pt x="457200" y="457200"/>
                    </a:lnTo>
                    <a:lnTo>
                      <a:pt x="0" y="457200"/>
                    </a:ln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DEEAFF"/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 dirty="0">
                  <a:solidFill>
                    <a:srgbClr val="F4EED5"/>
                  </a:solidFill>
                  <a:latin typeface="+mj-lt"/>
                </a:endParaRPr>
              </a:p>
            </p:txBody>
          </p:sp>
        </p:grp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58DE40D-F9F4-4E63-9FDA-EF4A98ED940E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272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69A2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BC59D321-B8F5-455E-A839-F995D2BD25B7}"/>
              </a:ext>
            </a:extLst>
          </p:cNvPr>
          <p:cNvSpPr>
            <a:spLocks noChangeAspect="1"/>
          </p:cNvSpPr>
          <p:nvPr userDrawn="1"/>
        </p:nvSpPr>
        <p:spPr>
          <a:xfrm rot="10800000" flipH="1">
            <a:off x="570531" y="1143603"/>
            <a:ext cx="571803" cy="571803"/>
          </a:xfrm>
          <a:custGeom>
            <a:avLst/>
            <a:gdLst>
              <a:gd name="connsiteX0" fmla="*/ 457200 w 457200"/>
              <a:gd name="connsiteY0" fmla="*/ 0 h 457200"/>
              <a:gd name="connsiteX1" fmla="*/ 457200 w 457200"/>
              <a:gd name="connsiteY1" fmla="*/ 457200 h 457200"/>
              <a:gd name="connsiteX2" fmla="*/ 0 w 457200"/>
              <a:gd name="connsiteY2" fmla="*/ 457200 h 457200"/>
              <a:gd name="connsiteX3" fmla="*/ 457200 w 457200"/>
              <a:gd name="connsiteY3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457200" y="0"/>
                </a:moveTo>
                <a:lnTo>
                  <a:pt x="457200" y="45720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BBD5FF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>
              <a:solidFill>
                <a:srgbClr val="F4EED5"/>
              </a:solidFill>
              <a:latin typeface="+mj-lt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62C5E8-C07A-4227-A333-298B24A7F554}"/>
              </a:ext>
            </a:extLst>
          </p:cNvPr>
          <p:cNvGrpSpPr/>
          <p:nvPr userDrawn="1"/>
        </p:nvGrpSpPr>
        <p:grpSpPr>
          <a:xfrm flipH="1">
            <a:off x="11046471" y="5714394"/>
            <a:ext cx="1145529" cy="1143606"/>
            <a:chOff x="6186028" y="3895658"/>
            <a:chExt cx="1145529" cy="114360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DF6C19E-ABD4-423F-BAEC-BECBF9DC0763}"/>
                </a:ext>
              </a:extLst>
            </p:cNvPr>
            <p:cNvSpPr>
              <a:spLocks noChangeAspect="1"/>
            </p:cNvSpPr>
            <p:nvPr userDrawn="1"/>
          </p:nvSpPr>
          <p:spPr>
            <a:xfrm rot="5400000">
              <a:off x="6186989" y="3895658"/>
              <a:ext cx="1143605" cy="1143605"/>
            </a:xfrm>
            <a:prstGeom prst="rect">
              <a:avLst/>
            </a:pr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86DC9C6-157D-4611-8B03-F8C1765CCDAF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6758793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75DD822-294C-4A09-90BB-6F33B20E5024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6186028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A84CE2-A01C-46C2-858D-01583B166427}"/>
              </a:ext>
            </a:extLst>
          </p:cNvPr>
          <p:cNvGrpSpPr/>
          <p:nvPr userDrawn="1"/>
        </p:nvGrpSpPr>
        <p:grpSpPr>
          <a:xfrm flipH="1">
            <a:off x="9904498" y="5714393"/>
            <a:ext cx="1145529" cy="1143607"/>
            <a:chOff x="7330594" y="3895657"/>
            <a:chExt cx="1145529" cy="1143607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B1795182-E7AF-4227-AEA7-FE2090B5A91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331555" y="3895657"/>
              <a:ext cx="1144568" cy="1143606"/>
            </a:xfrm>
            <a:custGeom>
              <a:avLst/>
              <a:gdLst>
                <a:gd name="connsiteX0" fmla="*/ 0 w 1144568"/>
                <a:gd name="connsiteY0" fmla="*/ 0 h 1143606"/>
                <a:gd name="connsiteX1" fmla="*/ 572400 w 1144568"/>
                <a:gd name="connsiteY1" fmla="*/ 0 h 1143606"/>
                <a:gd name="connsiteX2" fmla="*/ 572400 w 1144568"/>
                <a:gd name="connsiteY2" fmla="*/ 38 h 1143606"/>
                <a:gd name="connsiteX3" fmla="*/ 572766 w 1144568"/>
                <a:gd name="connsiteY3" fmla="*/ 1 h 1143606"/>
                <a:gd name="connsiteX4" fmla="*/ 1144568 w 1144568"/>
                <a:gd name="connsiteY4" fmla="*/ 571804 h 1143606"/>
                <a:gd name="connsiteX5" fmla="*/ 572766 w 1144568"/>
                <a:gd name="connsiteY5" fmla="*/ 1143606 h 1143606"/>
                <a:gd name="connsiteX6" fmla="*/ 572400 w 1144568"/>
                <a:gd name="connsiteY6" fmla="*/ 1143570 h 1143606"/>
                <a:gd name="connsiteX7" fmla="*/ 572400 w 1144568"/>
                <a:gd name="connsiteY7" fmla="*/ 1143605 h 1143606"/>
                <a:gd name="connsiteX8" fmla="*/ 0 w 1144568"/>
                <a:gd name="connsiteY8" fmla="*/ 1143605 h 11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568" h="1143606">
                  <a:moveTo>
                    <a:pt x="0" y="0"/>
                  </a:moveTo>
                  <a:lnTo>
                    <a:pt x="572400" y="0"/>
                  </a:lnTo>
                  <a:lnTo>
                    <a:pt x="572400" y="38"/>
                  </a:lnTo>
                  <a:lnTo>
                    <a:pt x="572766" y="1"/>
                  </a:lnTo>
                  <a:cubicBezTo>
                    <a:pt x="888564" y="1"/>
                    <a:pt x="1144568" y="256005"/>
                    <a:pt x="1144568" y="571804"/>
                  </a:cubicBezTo>
                  <a:cubicBezTo>
                    <a:pt x="1144568" y="887602"/>
                    <a:pt x="888564" y="1143606"/>
                    <a:pt x="572766" y="1143606"/>
                  </a:cubicBezTo>
                  <a:lnTo>
                    <a:pt x="572400" y="1143570"/>
                  </a:lnTo>
                  <a:lnTo>
                    <a:pt x="572400" y="1143605"/>
                  </a:lnTo>
                  <a:lnTo>
                    <a:pt x="0" y="1143605"/>
                  </a:lnTo>
                  <a:close/>
                </a:path>
              </a:pathLst>
            </a:custGeom>
            <a:solidFill>
              <a:srgbClr val="1853B0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8E85A9C3-2FA5-4A5C-85A2-F5E37B0DA885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7330594" y="3895659"/>
              <a:ext cx="572764" cy="1143605"/>
            </a:xfrm>
            <a:custGeom>
              <a:avLst/>
              <a:gdLst>
                <a:gd name="connsiteX0" fmla="*/ 769 w 457969"/>
                <a:gd name="connsiteY0" fmla="*/ 0 h 914400"/>
                <a:gd name="connsiteX1" fmla="*/ 457969 w 457969"/>
                <a:gd name="connsiteY1" fmla="*/ 457200 h 914400"/>
                <a:gd name="connsiteX2" fmla="*/ 769 w 457969"/>
                <a:gd name="connsiteY2" fmla="*/ 914400 h 914400"/>
                <a:gd name="connsiteX3" fmla="*/ 0 w 457969"/>
                <a:gd name="connsiteY3" fmla="*/ 914323 h 914400"/>
                <a:gd name="connsiteX4" fmla="*/ 0 w 457969"/>
                <a:gd name="connsiteY4" fmla="*/ 7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969" h="914400">
                  <a:moveTo>
                    <a:pt x="769" y="0"/>
                  </a:moveTo>
                  <a:cubicBezTo>
                    <a:pt x="253274" y="0"/>
                    <a:pt x="457969" y="204695"/>
                    <a:pt x="457969" y="457200"/>
                  </a:cubicBezTo>
                  <a:cubicBezTo>
                    <a:pt x="457969" y="709705"/>
                    <a:pt x="253274" y="914400"/>
                    <a:pt x="769" y="914400"/>
                  </a:cubicBezTo>
                  <a:lnTo>
                    <a:pt x="0" y="914323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69A2FF"/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rgbClr val="F4EED5"/>
                </a:solidFill>
                <a:latin typeface="+mj-lt"/>
              </a:endParaRPr>
            </a:p>
          </p:txBody>
        </p:sp>
      </p:grpSp>
      <p:pic>
        <p:nvPicPr>
          <p:cNvPr id="27" name="Graphic 3">
            <a:hlinkClick r:id="rId2"/>
            <a:extLst>
              <a:ext uri="{FF2B5EF4-FFF2-40B4-BE49-F238E27FC236}">
                <a16:creationId xmlns:a16="http://schemas.microsoft.com/office/drawing/2014/main" id="{A1D59BF5-ACD7-491E-9E17-5C6709313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6024563" y="7063924"/>
            <a:ext cx="1732461" cy="190500"/>
          </a:xfrm>
          <a:prstGeom prst="rect">
            <a:avLst/>
          </a:prstGeom>
        </p:spPr>
      </p:pic>
      <p:sp>
        <p:nvSpPr>
          <p:cNvPr id="28" name="TextBox 27">
            <a:hlinkClick r:id="rId5"/>
            <a:extLst>
              <a:ext uri="{FF2B5EF4-FFF2-40B4-BE49-F238E27FC236}">
                <a16:creationId xmlns:a16="http://schemas.microsoft.com/office/drawing/2014/main" id="{CB9F2CD3-350A-40B0-AE10-9C7A37E20BB6}"/>
              </a:ext>
            </a:extLst>
          </p:cNvPr>
          <p:cNvSpPr txBox="1"/>
          <p:nvPr userDrawn="1"/>
        </p:nvSpPr>
        <p:spPr>
          <a:xfrm>
            <a:off x="4434976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89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72" r:id="rId20"/>
    <p:sldLayoutId id="2147483664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1451060" y="2347252"/>
            <a:ext cx="7054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Data Analysis with SQL</a:t>
            </a:r>
            <a:endParaRPr lang="ko-KR" altLang="en-US" sz="7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902025-D094-4130-9364-6E71A1D99999}"/>
              </a:ext>
            </a:extLst>
          </p:cNvPr>
          <p:cNvSpPr txBox="1"/>
          <p:nvPr/>
        </p:nvSpPr>
        <p:spPr>
          <a:xfrm>
            <a:off x="2603945" y="1136945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DBMS Advantages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DE1-F34C-434A-A73B-450239CF5B25}"/>
              </a:ext>
            </a:extLst>
          </p:cNvPr>
          <p:cNvSpPr txBox="1"/>
          <p:nvPr/>
        </p:nvSpPr>
        <p:spPr>
          <a:xfrm>
            <a:off x="8121246" y="2232382"/>
            <a:ext cx="3715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When a system fails, this recovery system automatically creates data and, if necessary, restores data.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A4220B-1BAB-48E7-9E8B-5BBC8DFAEC8D}"/>
              </a:ext>
            </a:extLst>
          </p:cNvPr>
          <p:cNvSpPr txBox="1"/>
          <p:nvPr/>
        </p:nvSpPr>
        <p:spPr>
          <a:xfrm>
            <a:off x="8121246" y="4384122"/>
            <a:ext cx="371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It offers various user interface types, including GUI and application interfaces.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956-AA21-4824-B59A-16F29BEF5863}"/>
              </a:ext>
            </a:extLst>
          </p:cNvPr>
          <p:cNvSpPr txBox="1"/>
          <p:nvPr/>
        </p:nvSpPr>
        <p:spPr>
          <a:xfrm>
            <a:off x="355600" y="2232382"/>
            <a:ext cx="371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It controls data redundancy by storing all the data in a single database file.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596D9-FEEB-428A-91C3-0609AB3F4FC6}"/>
              </a:ext>
            </a:extLst>
          </p:cNvPr>
          <p:cNvSpPr txBox="1"/>
          <p:nvPr/>
        </p:nvSpPr>
        <p:spPr>
          <a:xfrm>
            <a:off x="355600" y="4384122"/>
            <a:ext cx="3715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The data can be distributed among numerous users by an authorized user.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697BD7-3FA4-4EC7-A75C-B7C42E9F3C41}"/>
              </a:ext>
            </a:extLst>
          </p:cNvPr>
          <p:cNvSpPr/>
          <p:nvPr/>
        </p:nvSpPr>
        <p:spPr>
          <a:xfrm>
            <a:off x="4281714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4C07ACD-7D8D-40ED-97D0-3BC633ED051B}"/>
              </a:ext>
            </a:extLst>
          </p:cNvPr>
          <p:cNvSpPr/>
          <p:nvPr/>
        </p:nvSpPr>
        <p:spPr>
          <a:xfrm>
            <a:off x="6201480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3DCF5F-281C-4494-BD03-6FD799CE9ECE}"/>
              </a:ext>
            </a:extLst>
          </p:cNvPr>
          <p:cNvSpPr/>
          <p:nvPr/>
        </p:nvSpPr>
        <p:spPr>
          <a:xfrm>
            <a:off x="4281714" y="3890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4707A64-CA6A-4A90-AD1D-6D95B038205E}"/>
              </a:ext>
            </a:extLst>
          </p:cNvPr>
          <p:cNvSpPr/>
          <p:nvPr/>
        </p:nvSpPr>
        <p:spPr>
          <a:xfrm>
            <a:off x="6201480" y="3890786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CA31CC8D-A164-44BF-A446-63BBD414E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399" y="2666676"/>
            <a:ext cx="371436" cy="222862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375B13D2-3F9C-4B85-9FA7-B3C77C4CC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920816" y="2666676"/>
            <a:ext cx="270135" cy="270135"/>
          </a:xfrm>
          <a:prstGeom prst="rect">
            <a:avLst/>
          </a:prstGeom>
        </p:spPr>
      </p:pic>
      <p:pic>
        <p:nvPicPr>
          <p:cNvPr id="47" name="그래픽 46">
            <a:extLst>
              <a:ext uri="{FF2B5EF4-FFF2-40B4-BE49-F238E27FC236}">
                <a16:creationId xmlns:a16="http://schemas.microsoft.com/office/drawing/2014/main" id="{5A2F7009-F971-482F-ADFA-4D69F9383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0400" y="4160674"/>
            <a:ext cx="371435" cy="36082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B4E35E-7837-4FF3-AC56-1427A5AA4931}"/>
              </a:ext>
            </a:extLst>
          </p:cNvPr>
          <p:cNvSpPr/>
          <p:nvPr/>
        </p:nvSpPr>
        <p:spPr>
          <a:xfrm>
            <a:off x="4281714" y="4614733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Date sharing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1465680-99FD-4FB1-BAAF-E5BDE3DF3175}"/>
              </a:ext>
            </a:extLst>
          </p:cNvPr>
          <p:cNvSpPr/>
          <p:nvPr/>
        </p:nvSpPr>
        <p:spPr>
          <a:xfrm>
            <a:off x="6201480" y="4614733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Multiple users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AF2290-166C-4BD6-97D2-9D9CC9EC0E02}"/>
              </a:ext>
            </a:extLst>
          </p:cNvPr>
          <p:cNvSpPr/>
          <p:nvPr/>
        </p:nvSpPr>
        <p:spPr>
          <a:xfrm>
            <a:off x="4281714" y="2961928"/>
            <a:ext cx="1708806" cy="565146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Controls redundancy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FFF4C5-525B-4D70-8677-60DD115386B1}"/>
              </a:ext>
            </a:extLst>
          </p:cNvPr>
          <p:cNvSpPr/>
          <p:nvPr/>
        </p:nvSpPr>
        <p:spPr>
          <a:xfrm>
            <a:off x="6201480" y="3085039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Backup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래픽 456">
            <a:extLst>
              <a:ext uri="{FF2B5EF4-FFF2-40B4-BE49-F238E27FC236}">
                <a16:creationId xmlns:a16="http://schemas.microsoft.com/office/drawing/2014/main" id="{7F042BB8-CE15-3F25-7FAD-74EAC4DC4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6683" y="4130405"/>
            <a:ext cx="438400" cy="4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9902025-D094-4130-9364-6E71A1D99999}"/>
              </a:ext>
            </a:extLst>
          </p:cNvPr>
          <p:cNvSpPr txBox="1"/>
          <p:nvPr/>
        </p:nvSpPr>
        <p:spPr>
          <a:xfrm>
            <a:off x="2603945" y="1136945"/>
            <a:ext cx="69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DBMS Disadvantages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1ADE1-F34C-434A-A73B-450239CF5B25}"/>
              </a:ext>
            </a:extLst>
          </p:cNvPr>
          <p:cNvSpPr txBox="1"/>
          <p:nvPr/>
        </p:nvSpPr>
        <p:spPr>
          <a:xfrm>
            <a:off x="8121246" y="2232382"/>
            <a:ext cx="3715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Running DBMS software is expensive since it needs a fast data processor and more memory.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B4956-AA21-4824-B59A-16F29BEF5863}"/>
              </a:ext>
            </a:extLst>
          </p:cNvPr>
          <p:cNvSpPr txBox="1"/>
          <p:nvPr/>
        </p:nvSpPr>
        <p:spPr>
          <a:xfrm>
            <a:off x="355600" y="2232382"/>
            <a:ext cx="371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For optimal operation, it requires a lot of RAM and storage space.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6596D9-FEEB-428A-91C3-0609AB3F4FC6}"/>
              </a:ext>
            </a:extLst>
          </p:cNvPr>
          <p:cNvSpPr txBox="1"/>
          <p:nvPr/>
        </p:nvSpPr>
        <p:spPr>
          <a:xfrm>
            <a:off x="4238423" y="5339358"/>
            <a:ext cx="371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163A"/>
                </a:solidFill>
              </a:rPr>
              <a:t>DBMS adds more requirements and complexity.</a:t>
            </a:r>
            <a:endParaRPr lang="ko-KR" altLang="en-US" sz="1600" dirty="0">
              <a:solidFill>
                <a:srgbClr val="00163A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5697BD7-3FA4-4EC7-A75C-B7C42E9F3C41}"/>
              </a:ext>
            </a:extLst>
          </p:cNvPr>
          <p:cNvSpPr/>
          <p:nvPr/>
        </p:nvSpPr>
        <p:spPr>
          <a:xfrm>
            <a:off x="4281714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4C07ACD-7D8D-40ED-97D0-3BC633ED051B}"/>
              </a:ext>
            </a:extLst>
          </p:cNvPr>
          <p:cNvSpPr/>
          <p:nvPr/>
        </p:nvSpPr>
        <p:spPr>
          <a:xfrm>
            <a:off x="6201480" y="2365167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33DCF5F-281C-4494-BD03-6FD799CE9ECE}"/>
              </a:ext>
            </a:extLst>
          </p:cNvPr>
          <p:cNvSpPr/>
          <p:nvPr/>
        </p:nvSpPr>
        <p:spPr>
          <a:xfrm>
            <a:off x="5161360" y="3957403"/>
            <a:ext cx="1708806" cy="1314659"/>
          </a:xfrm>
          <a:prstGeom prst="roundRect">
            <a:avLst>
              <a:gd name="adj" fmla="val 8448"/>
            </a:avLst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BB4E35E-7837-4FF3-AC56-1427A5AA4931}"/>
              </a:ext>
            </a:extLst>
          </p:cNvPr>
          <p:cNvSpPr/>
          <p:nvPr/>
        </p:nvSpPr>
        <p:spPr>
          <a:xfrm>
            <a:off x="5136117" y="4635682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Complexity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AF2290-166C-4BD6-97D2-9D9CC9EC0E02}"/>
              </a:ext>
            </a:extLst>
          </p:cNvPr>
          <p:cNvSpPr/>
          <p:nvPr/>
        </p:nvSpPr>
        <p:spPr>
          <a:xfrm>
            <a:off x="4281714" y="3085039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Size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FFF4C5-525B-4D70-8677-60DD115386B1}"/>
              </a:ext>
            </a:extLst>
          </p:cNvPr>
          <p:cNvSpPr/>
          <p:nvPr/>
        </p:nvSpPr>
        <p:spPr>
          <a:xfrm>
            <a:off x="6201480" y="3085039"/>
            <a:ext cx="1708806" cy="318924"/>
          </a:xfrm>
          <a:prstGeom prst="rect">
            <a:avLst/>
          </a:prstGeom>
        </p:spPr>
        <p:txBody>
          <a:bodyPr wrap="square" lIns="0" tIns="36000" rIns="0" bIns="36000" anchor="ctr" anchorCtr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Cost</a:t>
            </a:r>
            <a:endParaRPr lang="ko-KR" altLang="en-US" sz="1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래픽 458">
            <a:extLst>
              <a:ext uri="{FF2B5EF4-FFF2-40B4-BE49-F238E27FC236}">
                <a16:creationId xmlns:a16="http://schemas.microsoft.com/office/drawing/2014/main" id="{A7E69204-4EC1-B48B-F563-CF3F6735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3745" y="2552535"/>
            <a:ext cx="388090" cy="344968"/>
          </a:xfrm>
          <a:prstGeom prst="rect">
            <a:avLst/>
          </a:prstGeom>
        </p:spPr>
      </p:pic>
      <p:pic>
        <p:nvPicPr>
          <p:cNvPr id="4" name="그래픽 464">
            <a:extLst>
              <a:ext uri="{FF2B5EF4-FFF2-40B4-BE49-F238E27FC236}">
                <a16:creationId xmlns:a16="http://schemas.microsoft.com/office/drawing/2014/main" id="{2E476EB7-1AA3-10A3-E17F-CDB7898AA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057" y="2630982"/>
            <a:ext cx="409652" cy="265914"/>
          </a:xfrm>
          <a:prstGeom prst="rect">
            <a:avLst/>
          </a:prstGeom>
        </p:spPr>
      </p:pic>
      <p:pic>
        <p:nvPicPr>
          <p:cNvPr id="5" name="그래픽 515">
            <a:extLst>
              <a:ext uri="{FF2B5EF4-FFF2-40B4-BE49-F238E27FC236}">
                <a16:creationId xmlns:a16="http://schemas.microsoft.com/office/drawing/2014/main" id="{813FB61D-43E9-B88E-6307-A22EF33365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3661" y="4172103"/>
            <a:ext cx="373718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4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421CBB-37BE-4627-A2E7-621292F4AAC1}"/>
              </a:ext>
            </a:extLst>
          </p:cNvPr>
          <p:cNvSpPr/>
          <p:nvPr/>
        </p:nvSpPr>
        <p:spPr>
          <a:xfrm>
            <a:off x="1143239" y="4498501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DE90C-95FE-4A22-8026-466AD15600B4}"/>
              </a:ext>
            </a:extLst>
          </p:cNvPr>
          <p:cNvSpPr txBox="1"/>
          <p:nvPr/>
        </p:nvSpPr>
        <p:spPr>
          <a:xfrm>
            <a:off x="1143239" y="4980448"/>
            <a:ext cx="313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Table, which has a large number of columns and rows, is essentially a collection of connected data entries.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B4C6E4-34E0-470D-B6EC-E9F30EAA261B}"/>
              </a:ext>
            </a:extLst>
          </p:cNvPr>
          <p:cNvSpPr/>
          <p:nvPr/>
        </p:nvSpPr>
        <p:spPr>
          <a:xfrm>
            <a:off x="4528823" y="4498501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Field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662448-04D7-4707-A36A-FFB1D1B16116}"/>
              </a:ext>
            </a:extLst>
          </p:cNvPr>
          <p:cNvSpPr txBox="1"/>
          <p:nvPr/>
        </p:nvSpPr>
        <p:spPr>
          <a:xfrm>
            <a:off x="4528823" y="4980448"/>
            <a:ext cx="313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A field is a column in a database that is intended to store specific data about each entry in the table.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DE3718-BED5-4D6B-9BC6-9D240335251C}"/>
              </a:ext>
            </a:extLst>
          </p:cNvPr>
          <p:cNvSpPr/>
          <p:nvPr/>
        </p:nvSpPr>
        <p:spPr>
          <a:xfrm>
            <a:off x="7914405" y="4498501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Record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74676-78FD-4656-B59F-A9EBA8F15753}"/>
              </a:ext>
            </a:extLst>
          </p:cNvPr>
          <p:cNvSpPr txBox="1"/>
          <p:nvPr/>
        </p:nvSpPr>
        <p:spPr>
          <a:xfrm>
            <a:off x="7914405" y="4980448"/>
            <a:ext cx="3133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/>
            <a:r>
              <a:rPr lang="en-US" altLang="ko-KR" sz="1400" dirty="0">
                <a:solidFill>
                  <a:srgbClr val="00163A"/>
                </a:solidFill>
              </a:rPr>
              <a:t>Every individual entry that is included in a table is referred to as a record, often known as a row of data.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F09FB-3ABF-6D2E-633B-98E46F28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33" y="1869565"/>
            <a:ext cx="3133987" cy="1846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F74E1-2454-C56E-1F60-4467BB33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19" y="1878622"/>
            <a:ext cx="3133987" cy="1846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EE434-D6A8-6A83-5E8E-F5EC13CA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427" y="1878622"/>
            <a:ext cx="3133987" cy="18462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52948D-91AE-44DA-32F6-595107092869}"/>
              </a:ext>
            </a:extLst>
          </p:cNvPr>
          <p:cNvSpPr/>
          <p:nvPr/>
        </p:nvSpPr>
        <p:spPr>
          <a:xfrm>
            <a:off x="928634" y="1878622"/>
            <a:ext cx="3133986" cy="1846278"/>
          </a:xfrm>
          <a:prstGeom prst="rect">
            <a:avLst/>
          </a:prstGeom>
          <a:noFill/>
          <a:ln w="38100">
            <a:solidFill>
              <a:srgbClr val="1853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0003C7-39C2-976C-D1DF-2B273828F208}"/>
              </a:ext>
            </a:extLst>
          </p:cNvPr>
          <p:cNvCxnSpPr>
            <a:cxnSpLocks/>
          </p:cNvCxnSpPr>
          <p:nvPr/>
        </p:nvCxnSpPr>
        <p:spPr>
          <a:xfrm flipV="1">
            <a:off x="2672910" y="3837887"/>
            <a:ext cx="0" cy="553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CFF2CE-FDEA-E5BC-66ED-36844DA400BE}"/>
              </a:ext>
            </a:extLst>
          </p:cNvPr>
          <p:cNvSpPr/>
          <p:nvPr/>
        </p:nvSpPr>
        <p:spPr>
          <a:xfrm>
            <a:off x="5357770" y="1878622"/>
            <a:ext cx="1279642" cy="1846278"/>
          </a:xfrm>
          <a:prstGeom prst="rect">
            <a:avLst/>
          </a:prstGeom>
          <a:noFill/>
          <a:ln w="38100">
            <a:solidFill>
              <a:srgbClr val="1853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673E61-7706-9085-D26E-F314AB551779}"/>
              </a:ext>
            </a:extLst>
          </p:cNvPr>
          <p:cNvSpPr/>
          <p:nvPr/>
        </p:nvSpPr>
        <p:spPr>
          <a:xfrm>
            <a:off x="7830428" y="3427380"/>
            <a:ext cx="3133986" cy="283046"/>
          </a:xfrm>
          <a:prstGeom prst="rect">
            <a:avLst/>
          </a:prstGeom>
          <a:noFill/>
          <a:ln w="38100">
            <a:solidFill>
              <a:srgbClr val="1853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EA1890D-E59A-C76A-D92E-C01A35288ABD}"/>
              </a:ext>
            </a:extLst>
          </p:cNvPr>
          <p:cNvSpPr/>
          <p:nvPr/>
        </p:nvSpPr>
        <p:spPr>
          <a:xfrm>
            <a:off x="737118" y="785739"/>
            <a:ext cx="31339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RDBMS Components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67E7B-ADC9-184E-F7CD-E206C9B1F455}"/>
              </a:ext>
            </a:extLst>
          </p:cNvPr>
          <p:cNvCxnSpPr>
            <a:cxnSpLocks/>
          </p:cNvCxnSpPr>
          <p:nvPr/>
        </p:nvCxnSpPr>
        <p:spPr>
          <a:xfrm flipV="1">
            <a:off x="6095816" y="3887493"/>
            <a:ext cx="0" cy="553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C49AEC-D13C-F9A0-582B-DB37C0119B07}"/>
              </a:ext>
            </a:extLst>
          </p:cNvPr>
          <p:cNvCxnSpPr>
            <a:cxnSpLocks/>
          </p:cNvCxnSpPr>
          <p:nvPr/>
        </p:nvCxnSpPr>
        <p:spPr>
          <a:xfrm flipV="1">
            <a:off x="9481398" y="3944989"/>
            <a:ext cx="0" cy="553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0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E065F33-C594-4D91-9519-B3785F75FA7E}"/>
              </a:ext>
            </a:extLst>
          </p:cNvPr>
          <p:cNvSpPr/>
          <p:nvPr/>
        </p:nvSpPr>
        <p:spPr>
          <a:xfrm>
            <a:off x="1196348" y="3223986"/>
            <a:ext cx="2612573" cy="832757"/>
          </a:xfrm>
          <a:custGeom>
            <a:avLst/>
            <a:gdLst>
              <a:gd name="connsiteX0" fmla="*/ 0 w 2612573"/>
              <a:gd name="connsiteY0" fmla="*/ 555170 h 832757"/>
              <a:gd name="connsiteX1" fmla="*/ 0 w 2612573"/>
              <a:gd name="connsiteY1" fmla="*/ 555171 h 832757"/>
              <a:gd name="connsiteX2" fmla="*/ 0 w 2612573"/>
              <a:gd name="connsiteY2" fmla="*/ 555171 h 832757"/>
              <a:gd name="connsiteX3" fmla="*/ 522674 w 2612573"/>
              <a:gd name="connsiteY3" fmla="*/ 0 h 832757"/>
              <a:gd name="connsiteX4" fmla="*/ 683673 w 2612573"/>
              <a:gd name="connsiteY4" fmla="*/ 277585 h 832757"/>
              <a:gd name="connsiteX5" fmla="*/ 2334987 w 2612573"/>
              <a:gd name="connsiteY5" fmla="*/ 277585 h 832757"/>
              <a:gd name="connsiteX6" fmla="*/ 2612573 w 2612573"/>
              <a:gd name="connsiteY6" fmla="*/ 555171 h 832757"/>
              <a:gd name="connsiteX7" fmla="*/ 2612572 w 2612573"/>
              <a:gd name="connsiteY7" fmla="*/ 555171 h 832757"/>
              <a:gd name="connsiteX8" fmla="*/ 2334986 w 2612573"/>
              <a:gd name="connsiteY8" fmla="*/ 832757 h 832757"/>
              <a:gd name="connsiteX9" fmla="*/ 277586 w 2612573"/>
              <a:gd name="connsiteY9" fmla="*/ 832756 h 832757"/>
              <a:gd name="connsiteX10" fmla="*/ 21814 w 2612573"/>
              <a:gd name="connsiteY10" fmla="*/ 663219 h 832757"/>
              <a:gd name="connsiteX11" fmla="*/ 0 w 2612573"/>
              <a:gd name="connsiteY11" fmla="*/ 555171 h 832757"/>
              <a:gd name="connsiteX12" fmla="*/ 21814 w 2612573"/>
              <a:gd name="connsiteY12" fmla="*/ 447122 h 832757"/>
              <a:gd name="connsiteX13" fmla="*/ 277586 w 2612573"/>
              <a:gd name="connsiteY13" fmla="*/ 277585 h 832757"/>
              <a:gd name="connsiteX14" fmla="*/ 361674 w 2612573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12573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22674" y="0"/>
                </a:moveTo>
                <a:lnTo>
                  <a:pt x="683673" y="277585"/>
                </a:lnTo>
                <a:lnTo>
                  <a:pt x="2334987" y="277585"/>
                </a:lnTo>
                <a:cubicBezTo>
                  <a:pt x="2488294" y="277585"/>
                  <a:pt x="2612573" y="401864"/>
                  <a:pt x="2612573" y="555171"/>
                </a:cubicBezTo>
                <a:lnTo>
                  <a:pt x="2612572" y="555171"/>
                </a:lnTo>
                <a:cubicBezTo>
                  <a:pt x="2612572" y="708478"/>
                  <a:pt x="2488293" y="832757"/>
                  <a:pt x="2334986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61674" y="277585"/>
                </a:lnTo>
                <a:close/>
              </a:path>
            </a:pathLst>
          </a:custGeom>
          <a:solidFill>
            <a:srgbClr val="97B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 01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DEA22E0-17C0-49E4-B645-D469AB78D900}"/>
              </a:ext>
            </a:extLst>
          </p:cNvPr>
          <p:cNvSpPr/>
          <p:nvPr/>
        </p:nvSpPr>
        <p:spPr>
          <a:xfrm>
            <a:off x="3249950" y="3501570"/>
            <a:ext cx="2901894" cy="832756"/>
          </a:xfrm>
          <a:custGeom>
            <a:avLst/>
            <a:gdLst>
              <a:gd name="connsiteX0" fmla="*/ 0 w 2901894"/>
              <a:gd name="connsiteY0" fmla="*/ 277585 h 832756"/>
              <a:gd name="connsiteX1" fmla="*/ 0 w 2901894"/>
              <a:gd name="connsiteY1" fmla="*/ 277586 h 832756"/>
              <a:gd name="connsiteX2" fmla="*/ 0 w 2901894"/>
              <a:gd name="connsiteY2" fmla="*/ 277586 h 832756"/>
              <a:gd name="connsiteX3" fmla="*/ 277586 w 2901894"/>
              <a:gd name="connsiteY3" fmla="*/ 0 h 832756"/>
              <a:gd name="connsiteX4" fmla="*/ 2624308 w 2901894"/>
              <a:gd name="connsiteY4" fmla="*/ 0 h 832756"/>
              <a:gd name="connsiteX5" fmla="*/ 2901894 w 2901894"/>
              <a:gd name="connsiteY5" fmla="*/ 277586 h 832756"/>
              <a:gd name="connsiteX6" fmla="*/ 2901893 w 2901894"/>
              <a:gd name="connsiteY6" fmla="*/ 277586 h 832756"/>
              <a:gd name="connsiteX7" fmla="*/ 2624307 w 2901894"/>
              <a:gd name="connsiteY7" fmla="*/ 555172 h 832756"/>
              <a:gd name="connsiteX8" fmla="*/ 683673 w 2901894"/>
              <a:gd name="connsiteY8" fmla="*/ 555171 h 832756"/>
              <a:gd name="connsiteX9" fmla="*/ 522674 w 2901894"/>
              <a:gd name="connsiteY9" fmla="*/ 832756 h 832756"/>
              <a:gd name="connsiteX10" fmla="*/ 361674 w 2901894"/>
              <a:gd name="connsiteY10" fmla="*/ 555171 h 832756"/>
              <a:gd name="connsiteX11" fmla="*/ 277586 w 2901894"/>
              <a:gd name="connsiteY11" fmla="*/ 555171 h 832756"/>
              <a:gd name="connsiteX12" fmla="*/ 21814 w 2901894"/>
              <a:gd name="connsiteY12" fmla="*/ 385634 h 832756"/>
              <a:gd name="connsiteX13" fmla="*/ 0 w 2901894"/>
              <a:gd name="connsiteY13" fmla="*/ 277586 h 832756"/>
              <a:gd name="connsiteX14" fmla="*/ 21814 w 2901894"/>
              <a:gd name="connsiteY14" fmla="*/ 169537 h 832756"/>
              <a:gd name="connsiteX15" fmla="*/ 277586 w 2901894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01894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624308" y="0"/>
                </a:lnTo>
                <a:cubicBezTo>
                  <a:pt x="2777615" y="0"/>
                  <a:pt x="2901894" y="124279"/>
                  <a:pt x="2901894" y="277586"/>
                </a:cubicBezTo>
                <a:lnTo>
                  <a:pt x="2901893" y="277586"/>
                </a:lnTo>
                <a:cubicBezTo>
                  <a:pt x="2901893" y="430893"/>
                  <a:pt x="2777614" y="555172"/>
                  <a:pt x="2624307" y="555172"/>
                </a:cubicBezTo>
                <a:lnTo>
                  <a:pt x="683673" y="555171"/>
                </a:lnTo>
                <a:lnTo>
                  <a:pt x="522674" y="832756"/>
                </a:lnTo>
                <a:lnTo>
                  <a:pt x="361674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69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02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F303CF-C98C-408B-AC47-1B0493AD3885}"/>
              </a:ext>
            </a:extLst>
          </p:cNvPr>
          <p:cNvSpPr/>
          <p:nvPr/>
        </p:nvSpPr>
        <p:spPr>
          <a:xfrm>
            <a:off x="5592874" y="3223986"/>
            <a:ext cx="2901894" cy="832757"/>
          </a:xfrm>
          <a:custGeom>
            <a:avLst/>
            <a:gdLst>
              <a:gd name="connsiteX0" fmla="*/ 0 w 2901894"/>
              <a:gd name="connsiteY0" fmla="*/ 555170 h 832757"/>
              <a:gd name="connsiteX1" fmla="*/ 0 w 2901894"/>
              <a:gd name="connsiteY1" fmla="*/ 555171 h 832757"/>
              <a:gd name="connsiteX2" fmla="*/ 0 w 2901894"/>
              <a:gd name="connsiteY2" fmla="*/ 555171 h 832757"/>
              <a:gd name="connsiteX3" fmla="*/ 558970 w 2901894"/>
              <a:gd name="connsiteY3" fmla="*/ 0 h 832757"/>
              <a:gd name="connsiteX4" fmla="*/ 719969 w 2901894"/>
              <a:gd name="connsiteY4" fmla="*/ 277585 h 832757"/>
              <a:gd name="connsiteX5" fmla="*/ 2624308 w 2901894"/>
              <a:gd name="connsiteY5" fmla="*/ 277585 h 832757"/>
              <a:gd name="connsiteX6" fmla="*/ 2901894 w 2901894"/>
              <a:gd name="connsiteY6" fmla="*/ 555171 h 832757"/>
              <a:gd name="connsiteX7" fmla="*/ 2901893 w 2901894"/>
              <a:gd name="connsiteY7" fmla="*/ 555171 h 832757"/>
              <a:gd name="connsiteX8" fmla="*/ 2624307 w 2901894"/>
              <a:gd name="connsiteY8" fmla="*/ 832757 h 832757"/>
              <a:gd name="connsiteX9" fmla="*/ 277586 w 2901894"/>
              <a:gd name="connsiteY9" fmla="*/ 832756 h 832757"/>
              <a:gd name="connsiteX10" fmla="*/ 21814 w 2901894"/>
              <a:gd name="connsiteY10" fmla="*/ 663219 h 832757"/>
              <a:gd name="connsiteX11" fmla="*/ 0 w 2901894"/>
              <a:gd name="connsiteY11" fmla="*/ 555171 h 832757"/>
              <a:gd name="connsiteX12" fmla="*/ 21814 w 2901894"/>
              <a:gd name="connsiteY12" fmla="*/ 447122 h 832757"/>
              <a:gd name="connsiteX13" fmla="*/ 277586 w 2901894"/>
              <a:gd name="connsiteY13" fmla="*/ 277585 h 832757"/>
              <a:gd name="connsiteX14" fmla="*/ 397970 w 2901894"/>
              <a:gd name="connsiteY14" fmla="*/ 277585 h 83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01894" h="832757">
                <a:moveTo>
                  <a:pt x="0" y="555170"/>
                </a:moveTo>
                <a:lnTo>
                  <a:pt x="0" y="555171"/>
                </a:lnTo>
                <a:lnTo>
                  <a:pt x="0" y="555171"/>
                </a:lnTo>
                <a:close/>
                <a:moveTo>
                  <a:pt x="558970" y="0"/>
                </a:moveTo>
                <a:lnTo>
                  <a:pt x="719969" y="277585"/>
                </a:lnTo>
                <a:lnTo>
                  <a:pt x="2624308" y="277585"/>
                </a:lnTo>
                <a:cubicBezTo>
                  <a:pt x="2777615" y="277585"/>
                  <a:pt x="2901894" y="401864"/>
                  <a:pt x="2901894" y="555171"/>
                </a:cubicBezTo>
                <a:lnTo>
                  <a:pt x="2901893" y="555171"/>
                </a:lnTo>
                <a:cubicBezTo>
                  <a:pt x="2901893" y="708478"/>
                  <a:pt x="2777614" y="832757"/>
                  <a:pt x="2624307" y="832757"/>
                </a:cubicBezTo>
                <a:lnTo>
                  <a:pt x="277586" y="832756"/>
                </a:lnTo>
                <a:cubicBezTo>
                  <a:pt x="162606" y="832756"/>
                  <a:pt x="63954" y="762849"/>
                  <a:pt x="21814" y="663219"/>
                </a:cubicBezTo>
                <a:lnTo>
                  <a:pt x="0" y="555171"/>
                </a:lnTo>
                <a:lnTo>
                  <a:pt x="21814" y="447122"/>
                </a:lnTo>
                <a:cubicBezTo>
                  <a:pt x="63954" y="347492"/>
                  <a:pt x="162606" y="277585"/>
                  <a:pt x="277586" y="277585"/>
                </a:cubicBezTo>
                <a:lnTo>
                  <a:pt x="397970" y="277585"/>
                </a:lnTo>
                <a:close/>
              </a:path>
            </a:pathLst>
          </a:custGeom>
          <a:solidFill>
            <a:srgbClr val="185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bIns="144000" rtlCol="0" anchor="b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03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2356F71-6147-442F-979C-D90FE49F3518}"/>
              </a:ext>
            </a:extLst>
          </p:cNvPr>
          <p:cNvSpPr/>
          <p:nvPr/>
        </p:nvSpPr>
        <p:spPr>
          <a:xfrm>
            <a:off x="7935799" y="3501570"/>
            <a:ext cx="2612573" cy="832756"/>
          </a:xfrm>
          <a:custGeom>
            <a:avLst/>
            <a:gdLst>
              <a:gd name="connsiteX0" fmla="*/ 0 w 2612573"/>
              <a:gd name="connsiteY0" fmla="*/ 277585 h 832756"/>
              <a:gd name="connsiteX1" fmla="*/ 0 w 2612573"/>
              <a:gd name="connsiteY1" fmla="*/ 277586 h 832756"/>
              <a:gd name="connsiteX2" fmla="*/ 0 w 2612573"/>
              <a:gd name="connsiteY2" fmla="*/ 277586 h 832756"/>
              <a:gd name="connsiteX3" fmla="*/ 277586 w 2612573"/>
              <a:gd name="connsiteY3" fmla="*/ 0 h 832756"/>
              <a:gd name="connsiteX4" fmla="*/ 2334987 w 2612573"/>
              <a:gd name="connsiteY4" fmla="*/ 0 h 832756"/>
              <a:gd name="connsiteX5" fmla="*/ 2612573 w 2612573"/>
              <a:gd name="connsiteY5" fmla="*/ 277586 h 832756"/>
              <a:gd name="connsiteX6" fmla="*/ 2612572 w 2612573"/>
              <a:gd name="connsiteY6" fmla="*/ 277586 h 832756"/>
              <a:gd name="connsiteX7" fmla="*/ 2334986 w 2612573"/>
              <a:gd name="connsiteY7" fmla="*/ 555172 h 832756"/>
              <a:gd name="connsiteX8" fmla="*/ 719968 w 2612573"/>
              <a:gd name="connsiteY8" fmla="*/ 555171 h 832756"/>
              <a:gd name="connsiteX9" fmla="*/ 558969 w 2612573"/>
              <a:gd name="connsiteY9" fmla="*/ 832756 h 832756"/>
              <a:gd name="connsiteX10" fmla="*/ 397969 w 2612573"/>
              <a:gd name="connsiteY10" fmla="*/ 555171 h 832756"/>
              <a:gd name="connsiteX11" fmla="*/ 277586 w 2612573"/>
              <a:gd name="connsiteY11" fmla="*/ 555171 h 832756"/>
              <a:gd name="connsiteX12" fmla="*/ 21814 w 2612573"/>
              <a:gd name="connsiteY12" fmla="*/ 385634 h 832756"/>
              <a:gd name="connsiteX13" fmla="*/ 0 w 2612573"/>
              <a:gd name="connsiteY13" fmla="*/ 277586 h 832756"/>
              <a:gd name="connsiteX14" fmla="*/ 21814 w 2612573"/>
              <a:gd name="connsiteY14" fmla="*/ 169537 h 832756"/>
              <a:gd name="connsiteX15" fmla="*/ 277586 w 2612573"/>
              <a:gd name="connsiteY15" fmla="*/ 0 h 83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2573" h="832756">
                <a:moveTo>
                  <a:pt x="0" y="277585"/>
                </a:moveTo>
                <a:lnTo>
                  <a:pt x="0" y="277586"/>
                </a:lnTo>
                <a:lnTo>
                  <a:pt x="0" y="277586"/>
                </a:lnTo>
                <a:close/>
                <a:moveTo>
                  <a:pt x="277586" y="0"/>
                </a:moveTo>
                <a:lnTo>
                  <a:pt x="2334987" y="0"/>
                </a:lnTo>
                <a:cubicBezTo>
                  <a:pt x="2488294" y="0"/>
                  <a:pt x="2612573" y="124279"/>
                  <a:pt x="2612573" y="277586"/>
                </a:cubicBezTo>
                <a:lnTo>
                  <a:pt x="2612572" y="277586"/>
                </a:lnTo>
                <a:cubicBezTo>
                  <a:pt x="2612572" y="430893"/>
                  <a:pt x="2488293" y="555172"/>
                  <a:pt x="2334986" y="555172"/>
                </a:cubicBezTo>
                <a:lnTo>
                  <a:pt x="719968" y="555171"/>
                </a:lnTo>
                <a:lnTo>
                  <a:pt x="558969" y="832756"/>
                </a:lnTo>
                <a:lnTo>
                  <a:pt x="397969" y="555171"/>
                </a:lnTo>
                <a:lnTo>
                  <a:pt x="277586" y="555171"/>
                </a:lnTo>
                <a:cubicBezTo>
                  <a:pt x="162606" y="555171"/>
                  <a:pt x="63954" y="485264"/>
                  <a:pt x="21814" y="385634"/>
                </a:cubicBezTo>
                <a:lnTo>
                  <a:pt x="0" y="277586"/>
                </a:lnTo>
                <a:lnTo>
                  <a:pt x="21814" y="169537"/>
                </a:lnTo>
                <a:cubicBezTo>
                  <a:pt x="63954" y="69907"/>
                  <a:pt x="162606" y="0"/>
                  <a:pt x="277586" y="0"/>
                </a:cubicBezTo>
                <a:close/>
              </a:path>
            </a:pathLst>
          </a:custGeom>
          <a:solidFill>
            <a:srgbClr val="001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tIns="144000" rtlCol="0" anchor="t" anchorCtr="0"/>
          <a:lstStyle/>
          <a:p>
            <a:r>
              <a:rPr lang="en-US" altLang="ko-KR" dirty="0">
                <a:solidFill>
                  <a:srgbClr val="FCF8F7"/>
                </a:solidFill>
                <a:latin typeface="+mj-lt"/>
              </a:rPr>
              <a:t> 04</a:t>
            </a:r>
            <a:endParaRPr lang="ko-KR" altLang="en-US" dirty="0">
              <a:solidFill>
                <a:srgbClr val="FCF8F7"/>
              </a:solidFill>
              <a:latin typeface="+mj-lt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EF19DA-E9E0-461A-A603-BD6BDAA44E31}"/>
              </a:ext>
            </a:extLst>
          </p:cNvPr>
          <p:cNvSpPr/>
          <p:nvPr/>
        </p:nvSpPr>
        <p:spPr>
          <a:xfrm>
            <a:off x="2308219" y="1955029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MySQL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12BCBD-78C4-4B3C-A59C-038268FA51A3}"/>
              </a:ext>
            </a:extLst>
          </p:cNvPr>
          <p:cNvSpPr/>
          <p:nvPr/>
        </p:nvSpPr>
        <p:spPr>
          <a:xfrm>
            <a:off x="2308220" y="2335504"/>
            <a:ext cx="29018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Developed by a Swedish firm, MySQL AB, is an open source SQL database.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795BBCA-CDED-42B6-8875-86F151282DEC}"/>
              </a:ext>
            </a:extLst>
          </p:cNvPr>
          <p:cNvSpPr/>
          <p:nvPr/>
        </p:nvSpPr>
        <p:spPr>
          <a:xfrm>
            <a:off x="1252052" y="1941030"/>
            <a:ext cx="931780" cy="931777"/>
          </a:xfrm>
          <a:prstGeom prst="ellipse">
            <a:avLst/>
          </a:prstGeom>
          <a:solidFill>
            <a:srgbClr val="97BE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0B21A3-F82D-4BEA-9D33-E2C46951BB5F}"/>
              </a:ext>
            </a:extLst>
          </p:cNvPr>
          <p:cNvGrpSpPr/>
          <p:nvPr/>
        </p:nvGrpSpPr>
        <p:grpSpPr>
          <a:xfrm>
            <a:off x="1492708" y="2215446"/>
            <a:ext cx="446552" cy="345696"/>
            <a:chOff x="4105742" y="3611499"/>
            <a:chExt cx="390525" cy="302323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2786741-162E-4353-828D-F8460675E004}"/>
                </a:ext>
              </a:extLst>
            </p:cNvPr>
            <p:cNvSpPr/>
            <p:nvPr/>
          </p:nvSpPr>
          <p:spPr>
            <a:xfrm>
              <a:off x="4217947" y="3700272"/>
              <a:ext cx="161925" cy="161925"/>
            </a:xfrm>
            <a:custGeom>
              <a:avLst/>
              <a:gdLst>
                <a:gd name="connsiteX0" fmla="*/ 85154 w 161925"/>
                <a:gd name="connsiteY0" fmla="*/ 163163 h 161925"/>
                <a:gd name="connsiteX1" fmla="*/ 163163 w 161925"/>
                <a:gd name="connsiteY1" fmla="*/ 85154 h 161925"/>
                <a:gd name="connsiteX2" fmla="*/ 85154 w 161925"/>
                <a:gd name="connsiteY2" fmla="*/ 7144 h 161925"/>
                <a:gd name="connsiteX3" fmla="*/ 7144 w 161925"/>
                <a:gd name="connsiteY3" fmla="*/ 85154 h 161925"/>
                <a:gd name="connsiteX4" fmla="*/ 85154 w 161925"/>
                <a:gd name="connsiteY4" fmla="*/ 163163 h 161925"/>
                <a:gd name="connsiteX5" fmla="*/ 85154 w 161925"/>
                <a:gd name="connsiteY5" fmla="*/ 29432 h 161925"/>
                <a:gd name="connsiteX6" fmla="*/ 140875 w 161925"/>
                <a:gd name="connsiteY6" fmla="*/ 85154 h 161925"/>
                <a:gd name="connsiteX7" fmla="*/ 85154 w 161925"/>
                <a:gd name="connsiteY7" fmla="*/ 140875 h 161925"/>
                <a:gd name="connsiteX8" fmla="*/ 29432 w 161925"/>
                <a:gd name="connsiteY8" fmla="*/ 85154 h 161925"/>
                <a:gd name="connsiteX9" fmla="*/ 85154 w 161925"/>
                <a:gd name="connsiteY9" fmla="*/ 2943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5154" y="163163"/>
                  </a:moveTo>
                  <a:cubicBezTo>
                    <a:pt x="128207" y="163163"/>
                    <a:pt x="163163" y="128206"/>
                    <a:pt x="163163" y="85154"/>
                  </a:cubicBezTo>
                  <a:cubicBezTo>
                    <a:pt x="163163" y="42100"/>
                    <a:pt x="128207" y="7144"/>
                    <a:pt x="85154" y="7144"/>
                  </a:cubicBezTo>
                  <a:cubicBezTo>
                    <a:pt x="42101" y="7144"/>
                    <a:pt x="7144" y="42100"/>
                    <a:pt x="7144" y="85154"/>
                  </a:cubicBezTo>
                  <a:cubicBezTo>
                    <a:pt x="7144" y="128206"/>
                    <a:pt x="42101" y="163163"/>
                    <a:pt x="85154" y="163163"/>
                  </a:cubicBezTo>
                  <a:close/>
                  <a:moveTo>
                    <a:pt x="85154" y="29432"/>
                  </a:moveTo>
                  <a:cubicBezTo>
                    <a:pt x="115919" y="29432"/>
                    <a:pt x="140875" y="54388"/>
                    <a:pt x="140875" y="85154"/>
                  </a:cubicBezTo>
                  <a:cubicBezTo>
                    <a:pt x="140875" y="115919"/>
                    <a:pt x="115919" y="140875"/>
                    <a:pt x="85154" y="140875"/>
                  </a:cubicBezTo>
                  <a:cubicBezTo>
                    <a:pt x="54388" y="140875"/>
                    <a:pt x="29432" y="115919"/>
                    <a:pt x="29432" y="85154"/>
                  </a:cubicBezTo>
                  <a:cubicBezTo>
                    <a:pt x="29432" y="54388"/>
                    <a:pt x="54388" y="29432"/>
                    <a:pt x="85154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92E867B-215D-433D-96A2-44732BB97246}"/>
                </a:ext>
              </a:extLst>
            </p:cNvPr>
            <p:cNvSpPr/>
            <p:nvPr/>
          </p:nvSpPr>
          <p:spPr>
            <a:xfrm>
              <a:off x="4262524" y="3744849"/>
              <a:ext cx="76200" cy="76200"/>
            </a:xfrm>
            <a:custGeom>
              <a:avLst/>
              <a:gdLst>
                <a:gd name="connsiteX0" fmla="*/ 40576 w 76200"/>
                <a:gd name="connsiteY0" fmla="*/ 74009 h 76200"/>
                <a:gd name="connsiteX1" fmla="*/ 74009 w 76200"/>
                <a:gd name="connsiteY1" fmla="*/ 40577 h 76200"/>
                <a:gd name="connsiteX2" fmla="*/ 40576 w 76200"/>
                <a:gd name="connsiteY2" fmla="*/ 7144 h 76200"/>
                <a:gd name="connsiteX3" fmla="*/ 7144 w 76200"/>
                <a:gd name="connsiteY3" fmla="*/ 40577 h 76200"/>
                <a:gd name="connsiteX4" fmla="*/ 40576 w 76200"/>
                <a:gd name="connsiteY4" fmla="*/ 74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40576" y="74009"/>
                  </a:move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6" y="740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0C0F278-902E-484A-8B75-F06CB6B7F490}"/>
                </a:ext>
              </a:extLst>
            </p:cNvPr>
            <p:cNvSpPr/>
            <p:nvPr/>
          </p:nvSpPr>
          <p:spPr>
            <a:xfrm>
              <a:off x="4105742" y="3722941"/>
              <a:ext cx="114300" cy="123825"/>
            </a:xfrm>
            <a:custGeom>
              <a:avLst/>
              <a:gdLst>
                <a:gd name="connsiteX0" fmla="*/ 97060 w 114300"/>
                <a:gd name="connsiteY0" fmla="*/ 62865 h 123825"/>
                <a:gd name="connsiteX1" fmla="*/ 114014 w 114300"/>
                <a:gd name="connsiteY1" fmla="*/ 7144 h 123825"/>
                <a:gd name="connsiteX2" fmla="*/ 7144 w 114300"/>
                <a:gd name="connsiteY2" fmla="*/ 7144 h 123825"/>
                <a:gd name="connsiteX3" fmla="*/ 7144 w 114300"/>
                <a:gd name="connsiteY3" fmla="*/ 118586 h 123825"/>
                <a:gd name="connsiteX4" fmla="*/ 114014 w 114300"/>
                <a:gd name="connsiteY4" fmla="*/ 118586 h 123825"/>
                <a:gd name="connsiteX5" fmla="*/ 97060 w 114300"/>
                <a:gd name="connsiteY5" fmla="*/ 6286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97060" y="62865"/>
                  </a:moveTo>
                  <a:cubicBezTo>
                    <a:pt x="97060" y="42291"/>
                    <a:pt x="103346" y="23051"/>
                    <a:pt x="114014" y="7144"/>
                  </a:cubicBezTo>
                  <a:lnTo>
                    <a:pt x="7144" y="7144"/>
                  </a:lnTo>
                  <a:lnTo>
                    <a:pt x="7144" y="118586"/>
                  </a:lnTo>
                  <a:lnTo>
                    <a:pt x="114014" y="118586"/>
                  </a:lnTo>
                  <a:cubicBezTo>
                    <a:pt x="103346" y="102584"/>
                    <a:pt x="97060" y="83439"/>
                    <a:pt x="97060" y="628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AC97999-4C49-45B4-BD38-B62212C1DC4B}"/>
                </a:ext>
              </a:extLst>
            </p:cNvPr>
            <p:cNvSpPr/>
            <p:nvPr/>
          </p:nvSpPr>
          <p:spPr>
            <a:xfrm>
              <a:off x="4105742" y="3856672"/>
              <a:ext cx="390525" cy="57150"/>
            </a:xfrm>
            <a:custGeom>
              <a:avLst/>
              <a:gdLst>
                <a:gd name="connsiteX0" fmla="*/ 197358 w 390525"/>
                <a:gd name="connsiteY0" fmla="*/ 29432 h 57150"/>
                <a:gd name="connsiteX1" fmla="*/ 135064 w 390525"/>
                <a:gd name="connsiteY1" fmla="*/ 7144 h 57150"/>
                <a:gd name="connsiteX2" fmla="*/ 7144 w 390525"/>
                <a:gd name="connsiteY2" fmla="*/ 7144 h 57150"/>
                <a:gd name="connsiteX3" fmla="*/ 7144 w 390525"/>
                <a:gd name="connsiteY3" fmla="*/ 40577 h 57150"/>
                <a:gd name="connsiteX4" fmla="*/ 18288 w 390525"/>
                <a:gd name="connsiteY4" fmla="*/ 51721 h 57150"/>
                <a:gd name="connsiteX5" fmla="*/ 376428 w 390525"/>
                <a:gd name="connsiteY5" fmla="*/ 51721 h 57150"/>
                <a:gd name="connsiteX6" fmla="*/ 387572 w 390525"/>
                <a:gd name="connsiteY6" fmla="*/ 40577 h 57150"/>
                <a:gd name="connsiteX7" fmla="*/ 387572 w 390525"/>
                <a:gd name="connsiteY7" fmla="*/ 7144 h 57150"/>
                <a:gd name="connsiteX8" fmla="*/ 259652 w 390525"/>
                <a:gd name="connsiteY8" fmla="*/ 7144 h 57150"/>
                <a:gd name="connsiteX9" fmla="*/ 197358 w 390525"/>
                <a:gd name="connsiteY9" fmla="*/ 2943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57150">
                  <a:moveTo>
                    <a:pt x="197358" y="29432"/>
                  </a:moveTo>
                  <a:cubicBezTo>
                    <a:pt x="173736" y="29432"/>
                    <a:pt x="152210" y="20860"/>
                    <a:pt x="135064" y="7144"/>
                  </a:cubicBezTo>
                  <a:lnTo>
                    <a:pt x="7144" y="7144"/>
                  </a:lnTo>
                  <a:lnTo>
                    <a:pt x="7144" y="40577"/>
                  </a:lnTo>
                  <a:cubicBezTo>
                    <a:pt x="7144" y="46768"/>
                    <a:pt x="12097" y="51721"/>
                    <a:pt x="18288" y="51721"/>
                  </a:cubicBezTo>
                  <a:lnTo>
                    <a:pt x="376428" y="51721"/>
                  </a:lnTo>
                  <a:cubicBezTo>
                    <a:pt x="382619" y="51721"/>
                    <a:pt x="387572" y="46768"/>
                    <a:pt x="387572" y="40577"/>
                  </a:cubicBezTo>
                  <a:lnTo>
                    <a:pt x="387572" y="7144"/>
                  </a:lnTo>
                  <a:lnTo>
                    <a:pt x="259652" y="7144"/>
                  </a:lnTo>
                  <a:cubicBezTo>
                    <a:pt x="242411" y="20860"/>
                    <a:pt x="220980" y="29432"/>
                    <a:pt x="19735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985E81C-620E-4C89-B27A-EAC53F606FDD}"/>
                </a:ext>
              </a:extLst>
            </p:cNvPr>
            <p:cNvSpPr/>
            <p:nvPr/>
          </p:nvSpPr>
          <p:spPr>
            <a:xfrm>
              <a:off x="4105742" y="3611499"/>
              <a:ext cx="390525" cy="95250"/>
            </a:xfrm>
            <a:custGeom>
              <a:avLst/>
              <a:gdLst>
                <a:gd name="connsiteX0" fmla="*/ 376428 w 390525"/>
                <a:gd name="connsiteY0" fmla="*/ 51721 h 95250"/>
                <a:gd name="connsiteX1" fmla="*/ 271177 w 390525"/>
                <a:gd name="connsiteY1" fmla="*/ 51721 h 95250"/>
                <a:gd name="connsiteX2" fmla="*/ 251936 w 390525"/>
                <a:gd name="connsiteY2" fmla="*/ 13335 h 95250"/>
                <a:gd name="connsiteX3" fmla="*/ 241935 w 390525"/>
                <a:gd name="connsiteY3" fmla="*/ 7144 h 95250"/>
                <a:gd name="connsiteX4" fmla="*/ 152781 w 390525"/>
                <a:gd name="connsiteY4" fmla="*/ 7144 h 95250"/>
                <a:gd name="connsiteX5" fmla="*/ 142780 w 390525"/>
                <a:gd name="connsiteY5" fmla="*/ 13335 h 95250"/>
                <a:gd name="connsiteX6" fmla="*/ 123539 w 390525"/>
                <a:gd name="connsiteY6" fmla="*/ 51721 h 95250"/>
                <a:gd name="connsiteX7" fmla="*/ 18288 w 390525"/>
                <a:gd name="connsiteY7" fmla="*/ 51721 h 95250"/>
                <a:gd name="connsiteX8" fmla="*/ 7144 w 390525"/>
                <a:gd name="connsiteY8" fmla="*/ 62865 h 95250"/>
                <a:gd name="connsiteX9" fmla="*/ 7144 w 390525"/>
                <a:gd name="connsiteY9" fmla="*/ 96298 h 95250"/>
                <a:gd name="connsiteX10" fmla="*/ 135064 w 390525"/>
                <a:gd name="connsiteY10" fmla="*/ 96298 h 95250"/>
                <a:gd name="connsiteX11" fmla="*/ 197358 w 390525"/>
                <a:gd name="connsiteY11" fmla="*/ 74009 h 95250"/>
                <a:gd name="connsiteX12" fmla="*/ 259652 w 390525"/>
                <a:gd name="connsiteY12" fmla="*/ 96298 h 95250"/>
                <a:gd name="connsiteX13" fmla="*/ 387572 w 390525"/>
                <a:gd name="connsiteY13" fmla="*/ 96298 h 95250"/>
                <a:gd name="connsiteX14" fmla="*/ 387572 w 390525"/>
                <a:gd name="connsiteY14" fmla="*/ 62865 h 95250"/>
                <a:gd name="connsiteX15" fmla="*/ 376428 w 390525"/>
                <a:gd name="connsiteY15" fmla="*/ 5172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95250">
                  <a:moveTo>
                    <a:pt x="376428" y="51721"/>
                  </a:moveTo>
                  <a:lnTo>
                    <a:pt x="271177" y="51721"/>
                  </a:lnTo>
                  <a:lnTo>
                    <a:pt x="251936" y="13335"/>
                  </a:lnTo>
                  <a:cubicBezTo>
                    <a:pt x="250031" y="9525"/>
                    <a:pt x="246221" y="7144"/>
                    <a:pt x="241935" y="7144"/>
                  </a:cubicBezTo>
                  <a:lnTo>
                    <a:pt x="152781" y="7144"/>
                  </a:lnTo>
                  <a:cubicBezTo>
                    <a:pt x="148590" y="7144"/>
                    <a:pt x="144685" y="9525"/>
                    <a:pt x="142780" y="13335"/>
                  </a:cubicBezTo>
                  <a:lnTo>
                    <a:pt x="123539" y="51721"/>
                  </a:lnTo>
                  <a:lnTo>
                    <a:pt x="18288" y="51721"/>
                  </a:lnTo>
                  <a:cubicBezTo>
                    <a:pt x="12097" y="51721"/>
                    <a:pt x="7144" y="56674"/>
                    <a:pt x="7144" y="62865"/>
                  </a:cubicBezTo>
                  <a:lnTo>
                    <a:pt x="7144" y="96298"/>
                  </a:lnTo>
                  <a:lnTo>
                    <a:pt x="135064" y="96298"/>
                  </a:lnTo>
                  <a:cubicBezTo>
                    <a:pt x="152210" y="82582"/>
                    <a:pt x="173736" y="74009"/>
                    <a:pt x="197358" y="74009"/>
                  </a:cubicBezTo>
                  <a:cubicBezTo>
                    <a:pt x="220980" y="74009"/>
                    <a:pt x="242507" y="82582"/>
                    <a:pt x="259652" y="96298"/>
                  </a:cubicBezTo>
                  <a:lnTo>
                    <a:pt x="387572" y="96298"/>
                  </a:lnTo>
                  <a:lnTo>
                    <a:pt x="387572" y="62865"/>
                  </a:lnTo>
                  <a:cubicBezTo>
                    <a:pt x="387572" y="56674"/>
                    <a:pt x="382524" y="51721"/>
                    <a:pt x="376428" y="51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3D371B3F-6CCB-442A-B830-24B73B523E14}"/>
                </a:ext>
              </a:extLst>
            </p:cNvPr>
            <p:cNvSpPr/>
            <p:nvPr/>
          </p:nvSpPr>
          <p:spPr>
            <a:xfrm>
              <a:off x="4379300" y="3722941"/>
              <a:ext cx="114300" cy="123825"/>
            </a:xfrm>
            <a:custGeom>
              <a:avLst/>
              <a:gdLst>
                <a:gd name="connsiteX0" fmla="*/ 24098 w 114300"/>
                <a:gd name="connsiteY0" fmla="*/ 62865 h 123825"/>
                <a:gd name="connsiteX1" fmla="*/ 7144 w 114300"/>
                <a:gd name="connsiteY1" fmla="*/ 118586 h 123825"/>
                <a:gd name="connsiteX2" fmla="*/ 114014 w 114300"/>
                <a:gd name="connsiteY2" fmla="*/ 118586 h 123825"/>
                <a:gd name="connsiteX3" fmla="*/ 114014 w 114300"/>
                <a:gd name="connsiteY3" fmla="*/ 7144 h 123825"/>
                <a:gd name="connsiteX4" fmla="*/ 7144 w 114300"/>
                <a:gd name="connsiteY4" fmla="*/ 7144 h 123825"/>
                <a:gd name="connsiteX5" fmla="*/ 24098 w 114300"/>
                <a:gd name="connsiteY5" fmla="*/ 62865 h 123825"/>
                <a:gd name="connsiteX6" fmla="*/ 46387 w 114300"/>
                <a:gd name="connsiteY6" fmla="*/ 29051 h 123825"/>
                <a:gd name="connsiteX7" fmla="*/ 57531 w 114300"/>
                <a:gd name="connsiteY7" fmla="*/ 17907 h 123825"/>
                <a:gd name="connsiteX8" fmla="*/ 68675 w 114300"/>
                <a:gd name="connsiteY8" fmla="*/ 29051 h 123825"/>
                <a:gd name="connsiteX9" fmla="*/ 68675 w 114300"/>
                <a:gd name="connsiteY9" fmla="*/ 51340 h 123825"/>
                <a:gd name="connsiteX10" fmla="*/ 57531 w 114300"/>
                <a:gd name="connsiteY10" fmla="*/ 62484 h 123825"/>
                <a:gd name="connsiteX11" fmla="*/ 46387 w 114300"/>
                <a:gd name="connsiteY11" fmla="*/ 51340 h 123825"/>
                <a:gd name="connsiteX12" fmla="*/ 46387 w 114300"/>
                <a:gd name="connsiteY12" fmla="*/ 2905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23825">
                  <a:moveTo>
                    <a:pt x="24098" y="62865"/>
                  </a:moveTo>
                  <a:cubicBezTo>
                    <a:pt x="24098" y="83439"/>
                    <a:pt x="17812" y="102680"/>
                    <a:pt x="7144" y="118586"/>
                  </a:cubicBezTo>
                  <a:lnTo>
                    <a:pt x="114014" y="118586"/>
                  </a:lnTo>
                  <a:lnTo>
                    <a:pt x="114014" y="7144"/>
                  </a:lnTo>
                  <a:lnTo>
                    <a:pt x="7144" y="7144"/>
                  </a:lnTo>
                  <a:cubicBezTo>
                    <a:pt x="17812" y="23051"/>
                    <a:pt x="24098" y="42196"/>
                    <a:pt x="24098" y="62865"/>
                  </a:cubicBezTo>
                  <a:close/>
                  <a:moveTo>
                    <a:pt x="46387" y="29051"/>
                  </a:moveTo>
                  <a:cubicBezTo>
                    <a:pt x="46387" y="22860"/>
                    <a:pt x="51340" y="17907"/>
                    <a:pt x="57531" y="17907"/>
                  </a:cubicBezTo>
                  <a:cubicBezTo>
                    <a:pt x="63722" y="17907"/>
                    <a:pt x="68675" y="22860"/>
                    <a:pt x="68675" y="29051"/>
                  </a:cubicBezTo>
                  <a:lnTo>
                    <a:pt x="68675" y="51340"/>
                  </a:lnTo>
                  <a:cubicBezTo>
                    <a:pt x="68675" y="57531"/>
                    <a:pt x="63722" y="62484"/>
                    <a:pt x="57531" y="62484"/>
                  </a:cubicBezTo>
                  <a:cubicBezTo>
                    <a:pt x="51340" y="62484"/>
                    <a:pt x="46387" y="57531"/>
                    <a:pt x="46387" y="51340"/>
                  </a:cubicBezTo>
                  <a:lnTo>
                    <a:pt x="46387" y="290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1C19467-F642-4B9E-A653-CF28A425D348}"/>
                </a:ext>
              </a:extLst>
            </p:cNvPr>
            <p:cNvSpPr/>
            <p:nvPr/>
          </p:nvSpPr>
          <p:spPr>
            <a:xfrm>
              <a:off x="4128031" y="3611499"/>
              <a:ext cx="76200" cy="28575"/>
            </a:xfrm>
            <a:custGeom>
              <a:avLst/>
              <a:gdLst>
                <a:gd name="connsiteX0" fmla="*/ 7144 w 76200"/>
                <a:gd name="connsiteY0" fmla="*/ 18288 h 28575"/>
                <a:gd name="connsiteX1" fmla="*/ 7144 w 76200"/>
                <a:gd name="connsiteY1" fmla="*/ 29432 h 28575"/>
                <a:gd name="connsiteX2" fmla="*/ 74771 w 76200"/>
                <a:gd name="connsiteY2" fmla="*/ 29432 h 28575"/>
                <a:gd name="connsiteX3" fmla="*/ 74771 w 76200"/>
                <a:gd name="connsiteY3" fmla="*/ 18288 h 28575"/>
                <a:gd name="connsiteX4" fmla="*/ 63627 w 76200"/>
                <a:gd name="connsiteY4" fmla="*/ 7144 h 28575"/>
                <a:gd name="connsiteX5" fmla="*/ 18288 w 76200"/>
                <a:gd name="connsiteY5" fmla="*/ 7144 h 28575"/>
                <a:gd name="connsiteX6" fmla="*/ 7144 w 76200"/>
                <a:gd name="connsiteY6" fmla="*/ 18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7144" y="18288"/>
                  </a:moveTo>
                  <a:lnTo>
                    <a:pt x="7144" y="29432"/>
                  </a:lnTo>
                  <a:lnTo>
                    <a:pt x="74771" y="29432"/>
                  </a:lnTo>
                  <a:lnTo>
                    <a:pt x="74771" y="18288"/>
                  </a:lnTo>
                  <a:cubicBezTo>
                    <a:pt x="74771" y="12097"/>
                    <a:pt x="69818" y="7144"/>
                    <a:pt x="63627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00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FECD87-1C0B-45CF-92AC-9A8A23436711}"/>
              </a:ext>
            </a:extLst>
          </p:cNvPr>
          <p:cNvSpPr/>
          <p:nvPr/>
        </p:nvSpPr>
        <p:spPr>
          <a:xfrm>
            <a:off x="4361574" y="4761728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Oracle database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E4B36E-285A-4108-8A6B-46FFF9AE9B3F}"/>
              </a:ext>
            </a:extLst>
          </p:cNvPr>
          <p:cNvSpPr/>
          <p:nvPr/>
        </p:nvSpPr>
        <p:spPr>
          <a:xfrm>
            <a:off x="4516722" y="5142203"/>
            <a:ext cx="25465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The "Oracle Corporation" produced this incredibly sizable multi-user database management system.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D96464-2EC6-4D69-9588-843F4919FBE1}"/>
              </a:ext>
            </a:extLst>
          </p:cNvPr>
          <p:cNvSpPr/>
          <p:nvPr/>
        </p:nvSpPr>
        <p:spPr>
          <a:xfrm>
            <a:off x="3305408" y="4747729"/>
            <a:ext cx="931780" cy="931777"/>
          </a:xfrm>
          <a:prstGeom prst="ellipse">
            <a:avLst/>
          </a:prstGeom>
          <a:solidFill>
            <a:srgbClr val="69A2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BCACBE8-08ED-4936-9B4C-6698B3E579BC}"/>
              </a:ext>
            </a:extLst>
          </p:cNvPr>
          <p:cNvGrpSpPr/>
          <p:nvPr/>
        </p:nvGrpSpPr>
        <p:grpSpPr>
          <a:xfrm>
            <a:off x="3547965" y="5004391"/>
            <a:ext cx="446660" cy="381203"/>
            <a:chOff x="6126185" y="3592734"/>
            <a:chExt cx="390620" cy="333375"/>
          </a:xfrm>
          <a:solidFill>
            <a:schemeClr val="bg1"/>
          </a:solidFill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94C1C6D-C152-440A-845D-69FB603D1762}"/>
                </a:ext>
              </a:extLst>
            </p:cNvPr>
            <p:cNvSpPr/>
            <p:nvPr/>
          </p:nvSpPr>
          <p:spPr>
            <a:xfrm>
              <a:off x="6126185" y="3592734"/>
              <a:ext cx="390525" cy="257175"/>
            </a:xfrm>
            <a:custGeom>
              <a:avLst/>
              <a:gdLst>
                <a:gd name="connsiteX0" fmla="*/ 13716 w 390525"/>
                <a:gd name="connsiteY0" fmla="*/ 257556 h 257175"/>
                <a:gd name="connsiteX1" fmla="*/ 98965 w 390525"/>
                <a:gd name="connsiteY1" fmla="*/ 172307 h 257175"/>
                <a:gd name="connsiteX2" fmla="*/ 106394 w 390525"/>
                <a:gd name="connsiteY2" fmla="*/ 168688 h 257175"/>
                <a:gd name="connsiteX3" fmla="*/ 115729 w 390525"/>
                <a:gd name="connsiteY3" fmla="*/ 172021 h 257175"/>
                <a:gd name="connsiteX4" fmla="*/ 178784 w 390525"/>
                <a:gd name="connsiteY4" fmla="*/ 235077 h 257175"/>
                <a:gd name="connsiteX5" fmla="*/ 277463 w 390525"/>
                <a:gd name="connsiteY5" fmla="*/ 136398 h 257175"/>
                <a:gd name="connsiteX6" fmla="*/ 293941 w 390525"/>
                <a:gd name="connsiteY6" fmla="*/ 136398 h 257175"/>
                <a:gd name="connsiteX7" fmla="*/ 379476 w 390525"/>
                <a:gd name="connsiteY7" fmla="*/ 221932 h 257175"/>
                <a:gd name="connsiteX8" fmla="*/ 387572 w 390525"/>
                <a:gd name="connsiteY8" fmla="*/ 221932 h 257175"/>
                <a:gd name="connsiteX9" fmla="*/ 387572 w 390525"/>
                <a:gd name="connsiteY9" fmla="*/ 21050 h 257175"/>
                <a:gd name="connsiteX10" fmla="*/ 373666 w 390525"/>
                <a:gd name="connsiteY10" fmla="*/ 7144 h 257175"/>
                <a:gd name="connsiteX11" fmla="*/ 21050 w 390525"/>
                <a:gd name="connsiteY11" fmla="*/ 7144 h 257175"/>
                <a:gd name="connsiteX12" fmla="*/ 7144 w 390525"/>
                <a:gd name="connsiteY12" fmla="*/ 21050 h 257175"/>
                <a:gd name="connsiteX13" fmla="*/ 7144 w 390525"/>
                <a:gd name="connsiteY13" fmla="*/ 257556 h 257175"/>
                <a:gd name="connsiteX14" fmla="*/ 13716 w 390525"/>
                <a:gd name="connsiteY14" fmla="*/ 257556 h 257175"/>
                <a:gd name="connsiteX15" fmla="*/ 179547 w 390525"/>
                <a:gd name="connsiteY15" fmla="*/ 78391 h 257175"/>
                <a:gd name="connsiteX16" fmla="*/ 217551 w 390525"/>
                <a:gd name="connsiteY16" fmla="*/ 116396 h 257175"/>
                <a:gd name="connsiteX17" fmla="*/ 179547 w 390525"/>
                <a:gd name="connsiteY17" fmla="*/ 154400 h 257175"/>
                <a:gd name="connsiteX18" fmla="*/ 141541 w 390525"/>
                <a:gd name="connsiteY18" fmla="*/ 116396 h 257175"/>
                <a:gd name="connsiteX19" fmla="*/ 179547 w 390525"/>
                <a:gd name="connsiteY19" fmla="*/ 7839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525" h="257175">
                  <a:moveTo>
                    <a:pt x="13716" y="257556"/>
                  </a:moveTo>
                  <a:lnTo>
                    <a:pt x="98965" y="172307"/>
                  </a:lnTo>
                  <a:cubicBezTo>
                    <a:pt x="100965" y="170307"/>
                    <a:pt x="103537" y="168973"/>
                    <a:pt x="106394" y="168688"/>
                  </a:cubicBezTo>
                  <a:cubicBezTo>
                    <a:pt x="109919" y="168402"/>
                    <a:pt x="113252" y="169640"/>
                    <a:pt x="115729" y="172021"/>
                  </a:cubicBezTo>
                  <a:lnTo>
                    <a:pt x="178784" y="235077"/>
                  </a:lnTo>
                  <a:lnTo>
                    <a:pt x="277463" y="136398"/>
                  </a:lnTo>
                  <a:cubicBezTo>
                    <a:pt x="282035" y="131826"/>
                    <a:pt x="289370" y="131826"/>
                    <a:pt x="293941" y="136398"/>
                  </a:cubicBezTo>
                  <a:lnTo>
                    <a:pt x="379476" y="221932"/>
                  </a:lnTo>
                  <a:lnTo>
                    <a:pt x="387572" y="221932"/>
                  </a:lnTo>
                  <a:lnTo>
                    <a:pt x="387572" y="21050"/>
                  </a:lnTo>
                  <a:cubicBezTo>
                    <a:pt x="387572" y="13335"/>
                    <a:pt x="381381" y="7144"/>
                    <a:pt x="373666" y="7144"/>
                  </a:cubicBezTo>
                  <a:lnTo>
                    <a:pt x="21050" y="7144"/>
                  </a:lnTo>
                  <a:cubicBezTo>
                    <a:pt x="13335" y="7144"/>
                    <a:pt x="7144" y="13335"/>
                    <a:pt x="7144" y="21050"/>
                  </a:cubicBezTo>
                  <a:lnTo>
                    <a:pt x="7144" y="257556"/>
                  </a:lnTo>
                  <a:lnTo>
                    <a:pt x="13716" y="257556"/>
                  </a:lnTo>
                  <a:close/>
                  <a:moveTo>
                    <a:pt x="179547" y="78391"/>
                  </a:moveTo>
                  <a:cubicBezTo>
                    <a:pt x="200501" y="78391"/>
                    <a:pt x="217551" y="95440"/>
                    <a:pt x="217551" y="116396"/>
                  </a:cubicBezTo>
                  <a:cubicBezTo>
                    <a:pt x="217551" y="137350"/>
                    <a:pt x="200501" y="154400"/>
                    <a:pt x="179547" y="154400"/>
                  </a:cubicBezTo>
                  <a:cubicBezTo>
                    <a:pt x="158591" y="154400"/>
                    <a:pt x="141541" y="137350"/>
                    <a:pt x="141541" y="116396"/>
                  </a:cubicBezTo>
                  <a:cubicBezTo>
                    <a:pt x="141541" y="95440"/>
                    <a:pt x="158591" y="78391"/>
                    <a:pt x="179547" y="78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5FFD4B6-4B03-4B7D-B4F2-F15DDA5C793F}"/>
                </a:ext>
              </a:extLst>
            </p:cNvPr>
            <p:cNvSpPr/>
            <p:nvPr/>
          </p:nvSpPr>
          <p:spPr>
            <a:xfrm>
              <a:off x="6282872" y="3686175"/>
              <a:ext cx="38100" cy="38100"/>
            </a:xfrm>
            <a:custGeom>
              <a:avLst/>
              <a:gdLst>
                <a:gd name="connsiteX0" fmla="*/ 22860 w 38100"/>
                <a:gd name="connsiteY0" fmla="*/ 38576 h 38100"/>
                <a:gd name="connsiteX1" fmla="*/ 38576 w 38100"/>
                <a:gd name="connsiteY1" fmla="*/ 22860 h 38100"/>
                <a:gd name="connsiteX2" fmla="*/ 22860 w 38100"/>
                <a:gd name="connsiteY2" fmla="*/ 7144 h 38100"/>
                <a:gd name="connsiteX3" fmla="*/ 7144 w 38100"/>
                <a:gd name="connsiteY3" fmla="*/ 22860 h 38100"/>
                <a:gd name="connsiteX4" fmla="*/ 22860 w 3810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2860" y="38576"/>
                  </a:moveTo>
                  <a:cubicBezTo>
                    <a:pt x="31528" y="38576"/>
                    <a:pt x="38576" y="31528"/>
                    <a:pt x="38576" y="22860"/>
                  </a:cubicBezTo>
                  <a:cubicBezTo>
                    <a:pt x="38576" y="14192"/>
                    <a:pt x="31528" y="7144"/>
                    <a:pt x="22860" y="7144"/>
                  </a:cubicBezTo>
                  <a:cubicBezTo>
                    <a:pt x="14192" y="7144"/>
                    <a:pt x="7144" y="14192"/>
                    <a:pt x="7144" y="22860"/>
                  </a:cubicBezTo>
                  <a:cubicBezTo>
                    <a:pt x="7144" y="31528"/>
                    <a:pt x="14192" y="38576"/>
                    <a:pt x="22860" y="385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46DB223-D371-4BFA-9944-B99273D012F2}"/>
                </a:ext>
              </a:extLst>
            </p:cNvPr>
            <p:cNvSpPr/>
            <p:nvPr/>
          </p:nvSpPr>
          <p:spPr>
            <a:xfrm>
              <a:off x="6126280" y="3745134"/>
              <a:ext cx="390525" cy="180975"/>
            </a:xfrm>
            <a:custGeom>
              <a:avLst/>
              <a:gdLst>
                <a:gd name="connsiteX0" fmla="*/ 376428 w 390525"/>
                <a:gd name="connsiteY0" fmla="*/ 91726 h 180975"/>
                <a:gd name="connsiteX1" fmla="*/ 368618 w 390525"/>
                <a:gd name="connsiteY1" fmla="*/ 88487 h 180975"/>
                <a:gd name="connsiteX2" fmla="*/ 287274 w 390525"/>
                <a:gd name="connsiteY2" fmla="*/ 7144 h 180975"/>
                <a:gd name="connsiteX3" fmla="*/ 188786 w 390525"/>
                <a:gd name="connsiteY3" fmla="*/ 105632 h 180975"/>
                <a:gd name="connsiteX4" fmla="*/ 181356 w 390525"/>
                <a:gd name="connsiteY4" fmla="*/ 109252 h 180975"/>
                <a:gd name="connsiteX5" fmla="*/ 172021 w 390525"/>
                <a:gd name="connsiteY5" fmla="*/ 105918 h 180975"/>
                <a:gd name="connsiteX6" fmla="*/ 108966 w 390525"/>
                <a:gd name="connsiteY6" fmla="*/ 42863 h 180975"/>
                <a:gd name="connsiteX7" fmla="*/ 27623 w 390525"/>
                <a:gd name="connsiteY7" fmla="*/ 124206 h 180975"/>
                <a:gd name="connsiteX8" fmla="*/ 19812 w 390525"/>
                <a:gd name="connsiteY8" fmla="*/ 127445 h 180975"/>
                <a:gd name="connsiteX9" fmla="*/ 7144 w 390525"/>
                <a:gd name="connsiteY9" fmla="*/ 127445 h 180975"/>
                <a:gd name="connsiteX10" fmla="*/ 7144 w 390525"/>
                <a:gd name="connsiteY10" fmla="*/ 167069 h 180975"/>
                <a:gd name="connsiteX11" fmla="*/ 21050 w 390525"/>
                <a:gd name="connsiteY11" fmla="*/ 180975 h 180975"/>
                <a:gd name="connsiteX12" fmla="*/ 373666 w 390525"/>
                <a:gd name="connsiteY12" fmla="*/ 180975 h 180975"/>
                <a:gd name="connsiteX13" fmla="*/ 387572 w 390525"/>
                <a:gd name="connsiteY13" fmla="*/ 167069 h 180975"/>
                <a:gd name="connsiteX14" fmla="*/ 387572 w 390525"/>
                <a:gd name="connsiteY14" fmla="*/ 91821 h 180975"/>
                <a:gd name="connsiteX15" fmla="*/ 376428 w 390525"/>
                <a:gd name="connsiteY15" fmla="*/ 9182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525" h="180975">
                  <a:moveTo>
                    <a:pt x="376428" y="91726"/>
                  </a:moveTo>
                  <a:cubicBezTo>
                    <a:pt x="373380" y="91726"/>
                    <a:pt x="370618" y="90488"/>
                    <a:pt x="368618" y="88487"/>
                  </a:cubicBezTo>
                  <a:lnTo>
                    <a:pt x="287274" y="7144"/>
                  </a:lnTo>
                  <a:lnTo>
                    <a:pt x="188786" y="105632"/>
                  </a:lnTo>
                  <a:cubicBezTo>
                    <a:pt x="186785" y="107632"/>
                    <a:pt x="184214" y="108966"/>
                    <a:pt x="181356" y="109252"/>
                  </a:cubicBezTo>
                  <a:cubicBezTo>
                    <a:pt x="177832" y="109538"/>
                    <a:pt x="174498" y="108299"/>
                    <a:pt x="172021" y="105918"/>
                  </a:cubicBezTo>
                  <a:lnTo>
                    <a:pt x="108966" y="42863"/>
                  </a:lnTo>
                  <a:lnTo>
                    <a:pt x="27623" y="124206"/>
                  </a:lnTo>
                  <a:cubicBezTo>
                    <a:pt x="25622" y="126206"/>
                    <a:pt x="22860" y="127445"/>
                    <a:pt x="19812" y="127445"/>
                  </a:cubicBezTo>
                  <a:lnTo>
                    <a:pt x="7144" y="127445"/>
                  </a:lnTo>
                  <a:lnTo>
                    <a:pt x="7144" y="167069"/>
                  </a:lnTo>
                  <a:cubicBezTo>
                    <a:pt x="7144" y="174784"/>
                    <a:pt x="13335" y="180975"/>
                    <a:pt x="21050" y="180975"/>
                  </a:cubicBezTo>
                  <a:lnTo>
                    <a:pt x="373666" y="180975"/>
                  </a:lnTo>
                  <a:cubicBezTo>
                    <a:pt x="381381" y="180975"/>
                    <a:pt x="387572" y="174784"/>
                    <a:pt x="387572" y="167069"/>
                  </a:cubicBezTo>
                  <a:lnTo>
                    <a:pt x="387572" y="91821"/>
                  </a:lnTo>
                  <a:lnTo>
                    <a:pt x="376428" y="918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4CE47-D145-4D72-9B51-45D48A4105FD}"/>
              </a:ext>
            </a:extLst>
          </p:cNvPr>
          <p:cNvSpPr/>
          <p:nvPr/>
        </p:nvSpPr>
        <p:spPr>
          <a:xfrm>
            <a:off x="6745767" y="1955029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Microsoft SQL Server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907552-7530-4D29-B49B-9A1B0AD72095}"/>
              </a:ext>
            </a:extLst>
          </p:cNvPr>
          <p:cNvSpPr/>
          <p:nvPr/>
        </p:nvSpPr>
        <p:spPr>
          <a:xfrm>
            <a:off x="6745768" y="2335504"/>
            <a:ext cx="29018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MS SQL Server is a Relational Database Management System developed by Microsoft Inc.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F49B121-6450-41D0-8A82-E45FBE2856DB}"/>
              </a:ext>
            </a:extLst>
          </p:cNvPr>
          <p:cNvSpPr/>
          <p:nvPr/>
        </p:nvSpPr>
        <p:spPr>
          <a:xfrm>
            <a:off x="5689600" y="1941030"/>
            <a:ext cx="931780" cy="931777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FBC0439-4395-4C14-844D-C1E2E1887BE1}"/>
              </a:ext>
            </a:extLst>
          </p:cNvPr>
          <p:cNvGrpSpPr/>
          <p:nvPr/>
        </p:nvGrpSpPr>
        <p:grpSpPr>
          <a:xfrm>
            <a:off x="5932211" y="2183642"/>
            <a:ext cx="446552" cy="446552"/>
            <a:chOff x="746465" y="2902362"/>
            <a:chExt cx="390525" cy="390525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91C0654D-E013-4889-A59F-E9D84CF8AC14}"/>
                </a:ext>
              </a:extLst>
            </p:cNvPr>
            <p:cNvSpPr/>
            <p:nvPr/>
          </p:nvSpPr>
          <p:spPr>
            <a:xfrm>
              <a:off x="746465" y="2902362"/>
              <a:ext cx="390525" cy="390525"/>
            </a:xfrm>
            <a:custGeom>
              <a:avLst/>
              <a:gdLst>
                <a:gd name="connsiteX0" fmla="*/ 346520 w 390525"/>
                <a:gd name="connsiteY0" fmla="*/ 7144 h 390525"/>
                <a:gd name="connsiteX1" fmla="*/ 48101 w 390525"/>
                <a:gd name="connsiteY1" fmla="*/ 7144 h 390525"/>
                <a:gd name="connsiteX2" fmla="*/ 7144 w 390525"/>
                <a:gd name="connsiteY2" fmla="*/ 48101 h 390525"/>
                <a:gd name="connsiteX3" fmla="*/ 7144 w 390525"/>
                <a:gd name="connsiteY3" fmla="*/ 346519 h 390525"/>
                <a:gd name="connsiteX4" fmla="*/ 48101 w 390525"/>
                <a:gd name="connsiteY4" fmla="*/ 387477 h 390525"/>
                <a:gd name="connsiteX5" fmla="*/ 346520 w 390525"/>
                <a:gd name="connsiteY5" fmla="*/ 387477 h 390525"/>
                <a:gd name="connsiteX6" fmla="*/ 387477 w 390525"/>
                <a:gd name="connsiteY6" fmla="*/ 346519 h 390525"/>
                <a:gd name="connsiteX7" fmla="*/ 387477 w 390525"/>
                <a:gd name="connsiteY7" fmla="*/ 48101 h 390525"/>
                <a:gd name="connsiteX8" fmla="*/ 346520 w 390525"/>
                <a:gd name="connsiteY8" fmla="*/ 7144 h 390525"/>
                <a:gd name="connsiteX9" fmla="*/ 308420 w 390525"/>
                <a:gd name="connsiteY9" fmla="*/ 70009 h 390525"/>
                <a:gd name="connsiteX10" fmla="*/ 316325 w 390525"/>
                <a:gd name="connsiteY10" fmla="*/ 66770 h 390525"/>
                <a:gd name="connsiteX11" fmla="*/ 324231 w 390525"/>
                <a:gd name="connsiteY11" fmla="*/ 70009 h 390525"/>
                <a:gd name="connsiteX12" fmla="*/ 327470 w 390525"/>
                <a:gd name="connsiteY12" fmla="*/ 77914 h 390525"/>
                <a:gd name="connsiteX13" fmla="*/ 324231 w 390525"/>
                <a:gd name="connsiteY13" fmla="*/ 85820 h 390525"/>
                <a:gd name="connsiteX14" fmla="*/ 316325 w 390525"/>
                <a:gd name="connsiteY14" fmla="*/ 89059 h 390525"/>
                <a:gd name="connsiteX15" fmla="*/ 308420 w 390525"/>
                <a:gd name="connsiteY15" fmla="*/ 85820 h 390525"/>
                <a:gd name="connsiteX16" fmla="*/ 305181 w 390525"/>
                <a:gd name="connsiteY16" fmla="*/ 77914 h 390525"/>
                <a:gd name="connsiteX17" fmla="*/ 308420 w 390525"/>
                <a:gd name="connsiteY17" fmla="*/ 70009 h 390525"/>
                <a:gd name="connsiteX18" fmla="*/ 248793 w 390525"/>
                <a:gd name="connsiteY18" fmla="*/ 70009 h 390525"/>
                <a:gd name="connsiteX19" fmla="*/ 256699 w 390525"/>
                <a:gd name="connsiteY19" fmla="*/ 66770 h 390525"/>
                <a:gd name="connsiteX20" fmla="*/ 264605 w 390525"/>
                <a:gd name="connsiteY20" fmla="*/ 70009 h 390525"/>
                <a:gd name="connsiteX21" fmla="*/ 267843 w 390525"/>
                <a:gd name="connsiteY21" fmla="*/ 77914 h 390525"/>
                <a:gd name="connsiteX22" fmla="*/ 264605 w 390525"/>
                <a:gd name="connsiteY22" fmla="*/ 85820 h 390525"/>
                <a:gd name="connsiteX23" fmla="*/ 256699 w 390525"/>
                <a:gd name="connsiteY23" fmla="*/ 89059 h 390525"/>
                <a:gd name="connsiteX24" fmla="*/ 248793 w 390525"/>
                <a:gd name="connsiteY24" fmla="*/ 85820 h 390525"/>
                <a:gd name="connsiteX25" fmla="*/ 245555 w 390525"/>
                <a:gd name="connsiteY25" fmla="*/ 77914 h 390525"/>
                <a:gd name="connsiteX26" fmla="*/ 248793 w 390525"/>
                <a:gd name="connsiteY26" fmla="*/ 70009 h 390525"/>
                <a:gd name="connsiteX27" fmla="*/ 189071 w 390525"/>
                <a:gd name="connsiteY27" fmla="*/ 70009 h 390525"/>
                <a:gd name="connsiteX28" fmla="*/ 196977 w 390525"/>
                <a:gd name="connsiteY28" fmla="*/ 66770 h 390525"/>
                <a:gd name="connsiteX29" fmla="*/ 204883 w 390525"/>
                <a:gd name="connsiteY29" fmla="*/ 70009 h 390525"/>
                <a:gd name="connsiteX30" fmla="*/ 208121 w 390525"/>
                <a:gd name="connsiteY30" fmla="*/ 77914 h 390525"/>
                <a:gd name="connsiteX31" fmla="*/ 204883 w 390525"/>
                <a:gd name="connsiteY31" fmla="*/ 85820 h 390525"/>
                <a:gd name="connsiteX32" fmla="*/ 196977 w 390525"/>
                <a:gd name="connsiteY32" fmla="*/ 89059 h 390525"/>
                <a:gd name="connsiteX33" fmla="*/ 189071 w 390525"/>
                <a:gd name="connsiteY33" fmla="*/ 85820 h 390525"/>
                <a:gd name="connsiteX34" fmla="*/ 185833 w 390525"/>
                <a:gd name="connsiteY34" fmla="*/ 77914 h 390525"/>
                <a:gd name="connsiteX35" fmla="*/ 189071 w 390525"/>
                <a:gd name="connsiteY35" fmla="*/ 70009 h 390525"/>
                <a:gd name="connsiteX36" fmla="*/ 77629 w 390525"/>
                <a:gd name="connsiteY36" fmla="*/ 66580 h 390525"/>
                <a:gd name="connsiteX37" fmla="*/ 137065 w 390525"/>
                <a:gd name="connsiteY37" fmla="*/ 66580 h 390525"/>
                <a:gd name="connsiteX38" fmla="*/ 148400 w 390525"/>
                <a:gd name="connsiteY38" fmla="*/ 76486 h 390525"/>
                <a:gd name="connsiteX39" fmla="*/ 137351 w 390525"/>
                <a:gd name="connsiteY39" fmla="*/ 88868 h 390525"/>
                <a:gd name="connsiteX40" fmla="*/ 77915 w 390525"/>
                <a:gd name="connsiteY40" fmla="*/ 88868 h 390525"/>
                <a:gd name="connsiteX41" fmla="*/ 66580 w 390525"/>
                <a:gd name="connsiteY41" fmla="*/ 78962 h 390525"/>
                <a:gd name="connsiteX42" fmla="*/ 77629 w 390525"/>
                <a:gd name="connsiteY42" fmla="*/ 66580 h 390525"/>
                <a:gd name="connsiteX43" fmla="*/ 346520 w 390525"/>
                <a:gd name="connsiteY43" fmla="*/ 365188 h 390525"/>
                <a:gd name="connsiteX44" fmla="*/ 48101 w 390525"/>
                <a:gd name="connsiteY44" fmla="*/ 365188 h 390525"/>
                <a:gd name="connsiteX45" fmla="*/ 29432 w 390525"/>
                <a:gd name="connsiteY45" fmla="*/ 346519 h 390525"/>
                <a:gd name="connsiteX46" fmla="*/ 29432 w 390525"/>
                <a:gd name="connsiteY46" fmla="*/ 148971 h 390525"/>
                <a:gd name="connsiteX47" fmla="*/ 365284 w 390525"/>
                <a:gd name="connsiteY47" fmla="*/ 148971 h 390525"/>
                <a:gd name="connsiteX48" fmla="*/ 365284 w 390525"/>
                <a:gd name="connsiteY48" fmla="*/ 346519 h 390525"/>
                <a:gd name="connsiteX49" fmla="*/ 346520 w 390525"/>
                <a:gd name="connsiteY49" fmla="*/ 36518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0525" h="390525">
                  <a:moveTo>
                    <a:pt x="346520" y="7144"/>
                  </a:moveTo>
                  <a:lnTo>
                    <a:pt x="48101" y="7144"/>
                  </a:lnTo>
                  <a:cubicBezTo>
                    <a:pt x="25432" y="7144"/>
                    <a:pt x="7144" y="25527"/>
                    <a:pt x="7144" y="48101"/>
                  </a:cubicBezTo>
                  <a:lnTo>
                    <a:pt x="7144" y="346519"/>
                  </a:lnTo>
                  <a:cubicBezTo>
                    <a:pt x="7144" y="369189"/>
                    <a:pt x="25527" y="387477"/>
                    <a:pt x="48101" y="387477"/>
                  </a:cubicBezTo>
                  <a:lnTo>
                    <a:pt x="346520" y="387477"/>
                  </a:lnTo>
                  <a:cubicBezTo>
                    <a:pt x="369189" y="387477"/>
                    <a:pt x="387477" y="369094"/>
                    <a:pt x="387477" y="346519"/>
                  </a:cubicBezTo>
                  <a:lnTo>
                    <a:pt x="387477" y="48101"/>
                  </a:lnTo>
                  <a:cubicBezTo>
                    <a:pt x="387572" y="25432"/>
                    <a:pt x="369189" y="7144"/>
                    <a:pt x="346520" y="7144"/>
                  </a:cubicBezTo>
                  <a:close/>
                  <a:moveTo>
                    <a:pt x="308420" y="70009"/>
                  </a:moveTo>
                  <a:cubicBezTo>
                    <a:pt x="310515" y="67913"/>
                    <a:pt x="313373" y="66770"/>
                    <a:pt x="316325" y="66770"/>
                  </a:cubicBezTo>
                  <a:cubicBezTo>
                    <a:pt x="319278" y="66770"/>
                    <a:pt x="322136" y="67913"/>
                    <a:pt x="324231" y="70009"/>
                  </a:cubicBezTo>
                  <a:cubicBezTo>
                    <a:pt x="326326" y="72104"/>
                    <a:pt x="327470" y="74962"/>
                    <a:pt x="327470" y="77914"/>
                  </a:cubicBezTo>
                  <a:cubicBezTo>
                    <a:pt x="327470" y="80867"/>
                    <a:pt x="326326" y="83725"/>
                    <a:pt x="324231" y="85820"/>
                  </a:cubicBezTo>
                  <a:cubicBezTo>
                    <a:pt x="322136" y="87916"/>
                    <a:pt x="319278" y="89059"/>
                    <a:pt x="316325" y="89059"/>
                  </a:cubicBezTo>
                  <a:cubicBezTo>
                    <a:pt x="313373" y="89059"/>
                    <a:pt x="310515" y="87916"/>
                    <a:pt x="308420" y="85820"/>
                  </a:cubicBezTo>
                  <a:cubicBezTo>
                    <a:pt x="306324" y="83725"/>
                    <a:pt x="305181" y="80867"/>
                    <a:pt x="305181" y="77914"/>
                  </a:cubicBezTo>
                  <a:cubicBezTo>
                    <a:pt x="305181" y="74962"/>
                    <a:pt x="306419" y="72104"/>
                    <a:pt x="308420" y="70009"/>
                  </a:cubicBezTo>
                  <a:close/>
                  <a:moveTo>
                    <a:pt x="248793" y="70009"/>
                  </a:moveTo>
                  <a:cubicBezTo>
                    <a:pt x="250889" y="67913"/>
                    <a:pt x="253746" y="66770"/>
                    <a:pt x="256699" y="66770"/>
                  </a:cubicBezTo>
                  <a:cubicBezTo>
                    <a:pt x="259652" y="66770"/>
                    <a:pt x="262509" y="67913"/>
                    <a:pt x="264605" y="70009"/>
                  </a:cubicBezTo>
                  <a:cubicBezTo>
                    <a:pt x="266700" y="72104"/>
                    <a:pt x="267843" y="74962"/>
                    <a:pt x="267843" y="77914"/>
                  </a:cubicBezTo>
                  <a:cubicBezTo>
                    <a:pt x="267843" y="80867"/>
                    <a:pt x="266700" y="83725"/>
                    <a:pt x="264605" y="85820"/>
                  </a:cubicBezTo>
                  <a:cubicBezTo>
                    <a:pt x="262509" y="87916"/>
                    <a:pt x="259652" y="89059"/>
                    <a:pt x="256699" y="89059"/>
                  </a:cubicBezTo>
                  <a:cubicBezTo>
                    <a:pt x="253746" y="89059"/>
                    <a:pt x="250889" y="87916"/>
                    <a:pt x="248793" y="85820"/>
                  </a:cubicBezTo>
                  <a:cubicBezTo>
                    <a:pt x="246698" y="83725"/>
                    <a:pt x="245555" y="80867"/>
                    <a:pt x="245555" y="77914"/>
                  </a:cubicBezTo>
                  <a:cubicBezTo>
                    <a:pt x="245555" y="74962"/>
                    <a:pt x="246698" y="72104"/>
                    <a:pt x="248793" y="70009"/>
                  </a:cubicBezTo>
                  <a:close/>
                  <a:moveTo>
                    <a:pt x="189071" y="70009"/>
                  </a:moveTo>
                  <a:cubicBezTo>
                    <a:pt x="191167" y="67913"/>
                    <a:pt x="194024" y="66770"/>
                    <a:pt x="196977" y="66770"/>
                  </a:cubicBezTo>
                  <a:cubicBezTo>
                    <a:pt x="199930" y="66770"/>
                    <a:pt x="202787" y="67913"/>
                    <a:pt x="204883" y="70009"/>
                  </a:cubicBezTo>
                  <a:cubicBezTo>
                    <a:pt x="206978" y="72104"/>
                    <a:pt x="208121" y="74962"/>
                    <a:pt x="208121" y="77914"/>
                  </a:cubicBezTo>
                  <a:cubicBezTo>
                    <a:pt x="208121" y="80867"/>
                    <a:pt x="206978" y="83725"/>
                    <a:pt x="204883" y="85820"/>
                  </a:cubicBezTo>
                  <a:cubicBezTo>
                    <a:pt x="202787" y="87916"/>
                    <a:pt x="199930" y="89059"/>
                    <a:pt x="196977" y="89059"/>
                  </a:cubicBezTo>
                  <a:cubicBezTo>
                    <a:pt x="194024" y="89059"/>
                    <a:pt x="191167" y="87916"/>
                    <a:pt x="189071" y="85820"/>
                  </a:cubicBezTo>
                  <a:cubicBezTo>
                    <a:pt x="186976" y="83725"/>
                    <a:pt x="185833" y="80867"/>
                    <a:pt x="185833" y="77914"/>
                  </a:cubicBezTo>
                  <a:cubicBezTo>
                    <a:pt x="185833" y="74962"/>
                    <a:pt x="186976" y="72104"/>
                    <a:pt x="189071" y="70009"/>
                  </a:cubicBezTo>
                  <a:close/>
                  <a:moveTo>
                    <a:pt x="77629" y="66580"/>
                  </a:moveTo>
                  <a:lnTo>
                    <a:pt x="137065" y="66580"/>
                  </a:lnTo>
                  <a:cubicBezTo>
                    <a:pt x="142780" y="66580"/>
                    <a:pt x="147828" y="70771"/>
                    <a:pt x="148400" y="76486"/>
                  </a:cubicBezTo>
                  <a:cubicBezTo>
                    <a:pt x="149162" y="83248"/>
                    <a:pt x="143923" y="88868"/>
                    <a:pt x="137351" y="88868"/>
                  </a:cubicBezTo>
                  <a:lnTo>
                    <a:pt x="77915" y="88868"/>
                  </a:lnTo>
                  <a:cubicBezTo>
                    <a:pt x="72200" y="88868"/>
                    <a:pt x="67151" y="84677"/>
                    <a:pt x="66580" y="78962"/>
                  </a:cubicBezTo>
                  <a:cubicBezTo>
                    <a:pt x="65818" y="72199"/>
                    <a:pt x="71057" y="66580"/>
                    <a:pt x="77629" y="66580"/>
                  </a:cubicBezTo>
                  <a:close/>
                  <a:moveTo>
                    <a:pt x="346520" y="365188"/>
                  </a:moveTo>
                  <a:lnTo>
                    <a:pt x="48101" y="365188"/>
                  </a:lnTo>
                  <a:cubicBezTo>
                    <a:pt x="37814" y="365188"/>
                    <a:pt x="29432" y="356806"/>
                    <a:pt x="29432" y="346519"/>
                  </a:cubicBezTo>
                  <a:lnTo>
                    <a:pt x="29432" y="148971"/>
                  </a:lnTo>
                  <a:lnTo>
                    <a:pt x="365284" y="148971"/>
                  </a:lnTo>
                  <a:lnTo>
                    <a:pt x="365284" y="346519"/>
                  </a:lnTo>
                  <a:cubicBezTo>
                    <a:pt x="365284" y="356806"/>
                    <a:pt x="356902" y="365188"/>
                    <a:pt x="346520" y="365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825E0512-300B-4CDD-98BC-0B4AC1356438}"/>
                </a:ext>
              </a:extLst>
            </p:cNvPr>
            <p:cNvSpPr/>
            <p:nvPr/>
          </p:nvSpPr>
          <p:spPr>
            <a:xfrm>
              <a:off x="805827" y="3200971"/>
              <a:ext cx="266700" cy="28575"/>
            </a:xfrm>
            <a:custGeom>
              <a:avLst/>
              <a:gdLst>
                <a:gd name="connsiteX0" fmla="*/ 18267 w 266700"/>
                <a:gd name="connsiteY0" fmla="*/ 29432 h 28575"/>
                <a:gd name="connsiteX1" fmla="*/ 256677 w 266700"/>
                <a:gd name="connsiteY1" fmla="*/ 29432 h 28575"/>
                <a:gd name="connsiteX2" fmla="*/ 268012 w 266700"/>
                <a:gd name="connsiteY2" fmla="*/ 19526 h 28575"/>
                <a:gd name="connsiteX3" fmla="*/ 256963 w 266700"/>
                <a:gd name="connsiteY3" fmla="*/ 7144 h 28575"/>
                <a:gd name="connsiteX4" fmla="*/ 18552 w 266700"/>
                <a:gd name="connsiteY4" fmla="*/ 7144 h 28575"/>
                <a:gd name="connsiteX5" fmla="*/ 7218 w 266700"/>
                <a:gd name="connsiteY5" fmla="*/ 17050 h 28575"/>
                <a:gd name="connsiteX6" fmla="*/ 18267 w 2667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700" h="28575">
                  <a:moveTo>
                    <a:pt x="18267" y="29432"/>
                  </a:moveTo>
                  <a:lnTo>
                    <a:pt x="256677" y="29432"/>
                  </a:lnTo>
                  <a:cubicBezTo>
                    <a:pt x="262392" y="29432"/>
                    <a:pt x="267441" y="25241"/>
                    <a:pt x="268012" y="19526"/>
                  </a:cubicBezTo>
                  <a:cubicBezTo>
                    <a:pt x="268774" y="12763"/>
                    <a:pt x="263535" y="7144"/>
                    <a:pt x="256963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717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431A103-3A05-485B-9D8D-B6F79F361277}"/>
                </a:ext>
              </a:extLst>
            </p:cNvPr>
            <p:cNvSpPr/>
            <p:nvPr/>
          </p:nvSpPr>
          <p:spPr>
            <a:xfrm>
              <a:off x="805806" y="3081432"/>
              <a:ext cx="95250" cy="95250"/>
            </a:xfrm>
            <a:custGeom>
              <a:avLst/>
              <a:gdLst>
                <a:gd name="connsiteX0" fmla="*/ 48101 w 95250"/>
                <a:gd name="connsiteY0" fmla="*/ 89059 h 95250"/>
                <a:gd name="connsiteX1" fmla="*/ 89059 w 95250"/>
                <a:gd name="connsiteY1" fmla="*/ 48101 h 95250"/>
                <a:gd name="connsiteX2" fmla="*/ 48101 w 95250"/>
                <a:gd name="connsiteY2" fmla="*/ 7144 h 95250"/>
                <a:gd name="connsiteX3" fmla="*/ 7144 w 95250"/>
                <a:gd name="connsiteY3" fmla="*/ 48101 h 95250"/>
                <a:gd name="connsiteX4" fmla="*/ 48101 w 95250"/>
                <a:gd name="connsiteY4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89059"/>
                  </a:moveTo>
                  <a:cubicBezTo>
                    <a:pt x="70676" y="89059"/>
                    <a:pt x="89059" y="70675"/>
                    <a:pt x="89059" y="48101"/>
                  </a:cubicBezTo>
                  <a:cubicBezTo>
                    <a:pt x="89059" y="25527"/>
                    <a:pt x="70676" y="7144"/>
                    <a:pt x="48101" y="7144"/>
                  </a:cubicBezTo>
                  <a:cubicBezTo>
                    <a:pt x="25527" y="7144"/>
                    <a:pt x="7144" y="25527"/>
                    <a:pt x="7144" y="48101"/>
                  </a:cubicBezTo>
                  <a:cubicBezTo>
                    <a:pt x="7144" y="70675"/>
                    <a:pt x="25527" y="89059"/>
                    <a:pt x="48101" y="89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DF0E9B4-996D-4E88-AE5B-A75C22D82B3A}"/>
                </a:ext>
              </a:extLst>
            </p:cNvPr>
            <p:cNvSpPr/>
            <p:nvPr/>
          </p:nvSpPr>
          <p:spPr>
            <a:xfrm>
              <a:off x="925154" y="3081337"/>
              <a:ext cx="152400" cy="28575"/>
            </a:xfrm>
            <a:custGeom>
              <a:avLst/>
              <a:gdLst>
                <a:gd name="connsiteX0" fmla="*/ 18288 w 152400"/>
                <a:gd name="connsiteY0" fmla="*/ 29432 h 28575"/>
                <a:gd name="connsiteX1" fmla="*/ 137636 w 152400"/>
                <a:gd name="connsiteY1" fmla="*/ 29432 h 28575"/>
                <a:gd name="connsiteX2" fmla="*/ 148781 w 152400"/>
                <a:gd name="connsiteY2" fmla="*/ 18288 h 28575"/>
                <a:gd name="connsiteX3" fmla="*/ 137636 w 152400"/>
                <a:gd name="connsiteY3" fmla="*/ 7144 h 28575"/>
                <a:gd name="connsiteX4" fmla="*/ 18288 w 152400"/>
                <a:gd name="connsiteY4" fmla="*/ 7144 h 28575"/>
                <a:gd name="connsiteX5" fmla="*/ 7144 w 152400"/>
                <a:gd name="connsiteY5" fmla="*/ 18288 h 28575"/>
                <a:gd name="connsiteX6" fmla="*/ 18288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88" y="29432"/>
                  </a:moveTo>
                  <a:lnTo>
                    <a:pt x="137636" y="29432"/>
                  </a:lnTo>
                  <a:cubicBezTo>
                    <a:pt x="143828" y="29432"/>
                    <a:pt x="148781" y="24479"/>
                    <a:pt x="148781" y="18288"/>
                  </a:cubicBezTo>
                  <a:cubicBezTo>
                    <a:pt x="148781" y="12097"/>
                    <a:pt x="143828" y="7144"/>
                    <a:pt x="137636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CBFD8A2F-3834-4B25-A48A-C59F2B6A378C}"/>
                </a:ext>
              </a:extLst>
            </p:cNvPr>
            <p:cNvSpPr/>
            <p:nvPr/>
          </p:nvSpPr>
          <p:spPr>
            <a:xfrm>
              <a:off x="925176" y="3140773"/>
              <a:ext cx="152400" cy="28575"/>
            </a:xfrm>
            <a:custGeom>
              <a:avLst/>
              <a:gdLst>
                <a:gd name="connsiteX0" fmla="*/ 18267 w 152400"/>
                <a:gd name="connsiteY0" fmla="*/ 29432 h 28575"/>
                <a:gd name="connsiteX1" fmla="*/ 137329 w 152400"/>
                <a:gd name="connsiteY1" fmla="*/ 29432 h 28575"/>
                <a:gd name="connsiteX2" fmla="*/ 148664 w 152400"/>
                <a:gd name="connsiteY2" fmla="*/ 19526 h 28575"/>
                <a:gd name="connsiteX3" fmla="*/ 137615 w 152400"/>
                <a:gd name="connsiteY3" fmla="*/ 7144 h 28575"/>
                <a:gd name="connsiteX4" fmla="*/ 18552 w 152400"/>
                <a:gd name="connsiteY4" fmla="*/ 7144 h 28575"/>
                <a:gd name="connsiteX5" fmla="*/ 7218 w 152400"/>
                <a:gd name="connsiteY5" fmla="*/ 17050 h 28575"/>
                <a:gd name="connsiteX6" fmla="*/ 18267 w 15240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8267" y="29432"/>
                  </a:moveTo>
                  <a:lnTo>
                    <a:pt x="137329" y="29432"/>
                  </a:lnTo>
                  <a:cubicBezTo>
                    <a:pt x="143044" y="29432"/>
                    <a:pt x="148092" y="25241"/>
                    <a:pt x="148664" y="19526"/>
                  </a:cubicBezTo>
                  <a:cubicBezTo>
                    <a:pt x="149426" y="12763"/>
                    <a:pt x="144187" y="7144"/>
                    <a:pt x="137615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6" y="23813"/>
                    <a:pt x="11694" y="29432"/>
                    <a:pt x="18267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780AE-94A0-4DEB-96F4-63398B369B42}"/>
              </a:ext>
            </a:extLst>
          </p:cNvPr>
          <p:cNvSpPr/>
          <p:nvPr/>
        </p:nvSpPr>
        <p:spPr>
          <a:xfrm>
            <a:off x="9082820" y="4761728"/>
            <a:ext cx="290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PostgreSQL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22F5A9-AD84-46FE-BBD8-973157CF7C33}"/>
              </a:ext>
            </a:extLst>
          </p:cNvPr>
          <p:cNvSpPr/>
          <p:nvPr/>
        </p:nvSpPr>
        <p:spPr>
          <a:xfrm>
            <a:off x="9082821" y="5142203"/>
            <a:ext cx="29018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163A"/>
                </a:solidFill>
              </a:rPr>
              <a:t>A free and open-source system that emphasizes extensibility and SQL compliance is PostgreSQL, also referred to as Postgres.</a:t>
            </a:r>
            <a:endParaRPr lang="ko-KR" altLang="en-US" sz="1400" dirty="0">
              <a:solidFill>
                <a:srgbClr val="00163A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4324BE0-207C-41C6-BB40-5F8583219B32}"/>
              </a:ext>
            </a:extLst>
          </p:cNvPr>
          <p:cNvSpPr/>
          <p:nvPr/>
        </p:nvSpPr>
        <p:spPr>
          <a:xfrm>
            <a:off x="8026653" y="4747729"/>
            <a:ext cx="931780" cy="931777"/>
          </a:xfrm>
          <a:prstGeom prst="ellipse">
            <a:avLst/>
          </a:prstGeom>
          <a:solidFill>
            <a:srgbClr val="00163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D3287D21-B0BD-4410-BA58-FBE2F1B771C3}"/>
              </a:ext>
            </a:extLst>
          </p:cNvPr>
          <p:cNvSpPr/>
          <p:nvPr/>
        </p:nvSpPr>
        <p:spPr>
          <a:xfrm>
            <a:off x="8271222" y="4993379"/>
            <a:ext cx="446552" cy="446550"/>
          </a:xfrm>
          <a:custGeom>
            <a:avLst/>
            <a:gdLst>
              <a:gd name="connsiteX0" fmla="*/ 108204 w 390525"/>
              <a:gd name="connsiteY0" fmla="*/ 175070 h 390525"/>
              <a:gd name="connsiteX1" fmla="*/ 85916 w 390525"/>
              <a:gd name="connsiteY1" fmla="*/ 197358 h 390525"/>
              <a:gd name="connsiteX2" fmla="*/ 108204 w 390525"/>
              <a:gd name="connsiteY2" fmla="*/ 219646 h 390525"/>
              <a:gd name="connsiteX3" fmla="*/ 130493 w 390525"/>
              <a:gd name="connsiteY3" fmla="*/ 197358 h 390525"/>
              <a:gd name="connsiteX4" fmla="*/ 108204 w 390525"/>
              <a:gd name="connsiteY4" fmla="*/ 175070 h 390525"/>
              <a:gd name="connsiteX5" fmla="*/ 108204 w 390525"/>
              <a:gd name="connsiteY5" fmla="*/ 175070 h 390525"/>
              <a:gd name="connsiteX6" fmla="*/ 85916 w 390525"/>
              <a:gd name="connsiteY6" fmla="*/ 197358 h 390525"/>
              <a:gd name="connsiteX7" fmla="*/ 108204 w 390525"/>
              <a:gd name="connsiteY7" fmla="*/ 219646 h 390525"/>
              <a:gd name="connsiteX8" fmla="*/ 130493 w 390525"/>
              <a:gd name="connsiteY8" fmla="*/ 197358 h 390525"/>
              <a:gd name="connsiteX9" fmla="*/ 108204 w 390525"/>
              <a:gd name="connsiteY9" fmla="*/ 175070 h 390525"/>
              <a:gd name="connsiteX10" fmla="*/ 108204 w 390525"/>
              <a:gd name="connsiteY10" fmla="*/ 175070 h 390525"/>
              <a:gd name="connsiteX11" fmla="*/ 85916 w 390525"/>
              <a:gd name="connsiteY11" fmla="*/ 197358 h 390525"/>
              <a:gd name="connsiteX12" fmla="*/ 108204 w 390525"/>
              <a:gd name="connsiteY12" fmla="*/ 219646 h 390525"/>
              <a:gd name="connsiteX13" fmla="*/ 130493 w 390525"/>
              <a:gd name="connsiteY13" fmla="*/ 197358 h 390525"/>
              <a:gd name="connsiteX14" fmla="*/ 108204 w 390525"/>
              <a:gd name="connsiteY14" fmla="*/ 175070 h 390525"/>
              <a:gd name="connsiteX15" fmla="*/ 241935 w 390525"/>
              <a:gd name="connsiteY15" fmla="*/ 97060 h 390525"/>
              <a:gd name="connsiteX16" fmla="*/ 219646 w 390525"/>
              <a:gd name="connsiteY16" fmla="*/ 119348 h 390525"/>
              <a:gd name="connsiteX17" fmla="*/ 241935 w 390525"/>
              <a:gd name="connsiteY17" fmla="*/ 141637 h 390525"/>
              <a:gd name="connsiteX18" fmla="*/ 264223 w 390525"/>
              <a:gd name="connsiteY18" fmla="*/ 119348 h 390525"/>
              <a:gd name="connsiteX19" fmla="*/ 241935 w 390525"/>
              <a:gd name="connsiteY19" fmla="*/ 97060 h 390525"/>
              <a:gd name="connsiteX20" fmla="*/ 241935 w 390525"/>
              <a:gd name="connsiteY20" fmla="*/ 97060 h 390525"/>
              <a:gd name="connsiteX21" fmla="*/ 219646 w 390525"/>
              <a:gd name="connsiteY21" fmla="*/ 119348 h 390525"/>
              <a:gd name="connsiteX22" fmla="*/ 241935 w 390525"/>
              <a:gd name="connsiteY22" fmla="*/ 141637 h 390525"/>
              <a:gd name="connsiteX23" fmla="*/ 264223 w 390525"/>
              <a:gd name="connsiteY23" fmla="*/ 119348 h 390525"/>
              <a:gd name="connsiteX24" fmla="*/ 241935 w 390525"/>
              <a:gd name="connsiteY24" fmla="*/ 97060 h 390525"/>
              <a:gd name="connsiteX25" fmla="*/ 108204 w 390525"/>
              <a:gd name="connsiteY25" fmla="*/ 175070 h 390525"/>
              <a:gd name="connsiteX26" fmla="*/ 85916 w 390525"/>
              <a:gd name="connsiteY26" fmla="*/ 197358 h 390525"/>
              <a:gd name="connsiteX27" fmla="*/ 108204 w 390525"/>
              <a:gd name="connsiteY27" fmla="*/ 219646 h 390525"/>
              <a:gd name="connsiteX28" fmla="*/ 130493 w 390525"/>
              <a:gd name="connsiteY28" fmla="*/ 197358 h 390525"/>
              <a:gd name="connsiteX29" fmla="*/ 108204 w 390525"/>
              <a:gd name="connsiteY29" fmla="*/ 175070 h 390525"/>
              <a:gd name="connsiteX30" fmla="*/ 197358 w 390525"/>
              <a:gd name="connsiteY30" fmla="*/ 7144 h 390525"/>
              <a:gd name="connsiteX31" fmla="*/ 7144 w 390525"/>
              <a:gd name="connsiteY31" fmla="*/ 197358 h 390525"/>
              <a:gd name="connsiteX32" fmla="*/ 197358 w 390525"/>
              <a:gd name="connsiteY32" fmla="*/ 387572 h 390525"/>
              <a:gd name="connsiteX33" fmla="*/ 387572 w 390525"/>
              <a:gd name="connsiteY33" fmla="*/ 197358 h 390525"/>
              <a:gd name="connsiteX34" fmla="*/ 197358 w 390525"/>
              <a:gd name="connsiteY34" fmla="*/ 7144 h 390525"/>
              <a:gd name="connsiteX35" fmla="*/ 152781 w 390525"/>
              <a:gd name="connsiteY35" fmla="*/ 197358 h 390525"/>
              <a:gd name="connsiteX36" fmla="*/ 150972 w 390525"/>
              <a:gd name="connsiteY36" fmla="*/ 209359 h 390525"/>
              <a:gd name="connsiteX37" fmla="*/ 210503 w 390525"/>
              <a:gd name="connsiteY37" fmla="*/ 243935 h 390525"/>
              <a:gd name="connsiteX38" fmla="*/ 241935 w 390525"/>
              <a:gd name="connsiteY38" fmla="*/ 230791 h 390525"/>
              <a:gd name="connsiteX39" fmla="*/ 286512 w 390525"/>
              <a:gd name="connsiteY39" fmla="*/ 275368 h 390525"/>
              <a:gd name="connsiteX40" fmla="*/ 241935 w 390525"/>
              <a:gd name="connsiteY40" fmla="*/ 319945 h 390525"/>
              <a:gd name="connsiteX41" fmla="*/ 197358 w 390525"/>
              <a:gd name="connsiteY41" fmla="*/ 275368 h 390525"/>
              <a:gd name="connsiteX42" fmla="*/ 199168 w 390525"/>
              <a:gd name="connsiteY42" fmla="*/ 263366 h 390525"/>
              <a:gd name="connsiteX43" fmla="*/ 139637 w 390525"/>
              <a:gd name="connsiteY43" fmla="*/ 228791 h 390525"/>
              <a:gd name="connsiteX44" fmla="*/ 108204 w 390525"/>
              <a:gd name="connsiteY44" fmla="*/ 241935 h 390525"/>
              <a:gd name="connsiteX45" fmla="*/ 63627 w 390525"/>
              <a:gd name="connsiteY45" fmla="*/ 197358 h 390525"/>
              <a:gd name="connsiteX46" fmla="*/ 108204 w 390525"/>
              <a:gd name="connsiteY46" fmla="*/ 152781 h 390525"/>
              <a:gd name="connsiteX47" fmla="*/ 139637 w 390525"/>
              <a:gd name="connsiteY47" fmla="*/ 165925 h 390525"/>
              <a:gd name="connsiteX48" fmla="*/ 199168 w 390525"/>
              <a:gd name="connsiteY48" fmla="*/ 131350 h 390525"/>
              <a:gd name="connsiteX49" fmla="*/ 197358 w 390525"/>
              <a:gd name="connsiteY49" fmla="*/ 119348 h 390525"/>
              <a:gd name="connsiteX50" fmla="*/ 241935 w 390525"/>
              <a:gd name="connsiteY50" fmla="*/ 74771 h 390525"/>
              <a:gd name="connsiteX51" fmla="*/ 286512 w 390525"/>
              <a:gd name="connsiteY51" fmla="*/ 119348 h 390525"/>
              <a:gd name="connsiteX52" fmla="*/ 241935 w 390525"/>
              <a:gd name="connsiteY52" fmla="*/ 163925 h 390525"/>
              <a:gd name="connsiteX53" fmla="*/ 210503 w 390525"/>
              <a:gd name="connsiteY53" fmla="*/ 150781 h 390525"/>
              <a:gd name="connsiteX54" fmla="*/ 150972 w 390525"/>
              <a:gd name="connsiteY54" fmla="*/ 185356 h 390525"/>
              <a:gd name="connsiteX55" fmla="*/ 152781 w 390525"/>
              <a:gd name="connsiteY55" fmla="*/ 197358 h 390525"/>
              <a:gd name="connsiteX56" fmla="*/ 241935 w 390525"/>
              <a:gd name="connsiteY56" fmla="*/ 141637 h 390525"/>
              <a:gd name="connsiteX57" fmla="*/ 264223 w 390525"/>
              <a:gd name="connsiteY57" fmla="*/ 119348 h 390525"/>
              <a:gd name="connsiteX58" fmla="*/ 241935 w 390525"/>
              <a:gd name="connsiteY58" fmla="*/ 97060 h 390525"/>
              <a:gd name="connsiteX59" fmla="*/ 219646 w 390525"/>
              <a:gd name="connsiteY59" fmla="*/ 119348 h 390525"/>
              <a:gd name="connsiteX60" fmla="*/ 241935 w 390525"/>
              <a:gd name="connsiteY60" fmla="*/ 141637 h 390525"/>
              <a:gd name="connsiteX61" fmla="*/ 241935 w 390525"/>
              <a:gd name="connsiteY61" fmla="*/ 297656 h 390525"/>
              <a:gd name="connsiteX62" fmla="*/ 264223 w 390525"/>
              <a:gd name="connsiteY62" fmla="*/ 275368 h 390525"/>
              <a:gd name="connsiteX63" fmla="*/ 241935 w 390525"/>
              <a:gd name="connsiteY63" fmla="*/ 253079 h 390525"/>
              <a:gd name="connsiteX64" fmla="*/ 219646 w 390525"/>
              <a:gd name="connsiteY64" fmla="*/ 275368 h 390525"/>
              <a:gd name="connsiteX65" fmla="*/ 241935 w 390525"/>
              <a:gd name="connsiteY65" fmla="*/ 297656 h 390525"/>
              <a:gd name="connsiteX66" fmla="*/ 108204 w 390525"/>
              <a:gd name="connsiteY66" fmla="*/ 175070 h 390525"/>
              <a:gd name="connsiteX67" fmla="*/ 85916 w 390525"/>
              <a:gd name="connsiteY67" fmla="*/ 197358 h 390525"/>
              <a:gd name="connsiteX68" fmla="*/ 108204 w 390525"/>
              <a:gd name="connsiteY68" fmla="*/ 219646 h 390525"/>
              <a:gd name="connsiteX69" fmla="*/ 130493 w 390525"/>
              <a:gd name="connsiteY69" fmla="*/ 197358 h 390525"/>
              <a:gd name="connsiteX70" fmla="*/ 108204 w 390525"/>
              <a:gd name="connsiteY70" fmla="*/ 175070 h 390525"/>
              <a:gd name="connsiteX71" fmla="*/ 108204 w 390525"/>
              <a:gd name="connsiteY71" fmla="*/ 175070 h 390525"/>
              <a:gd name="connsiteX72" fmla="*/ 85916 w 390525"/>
              <a:gd name="connsiteY72" fmla="*/ 197358 h 390525"/>
              <a:gd name="connsiteX73" fmla="*/ 108204 w 390525"/>
              <a:gd name="connsiteY73" fmla="*/ 219646 h 390525"/>
              <a:gd name="connsiteX74" fmla="*/ 130493 w 390525"/>
              <a:gd name="connsiteY74" fmla="*/ 197358 h 390525"/>
              <a:gd name="connsiteX75" fmla="*/ 108204 w 390525"/>
              <a:gd name="connsiteY75" fmla="*/ 175070 h 390525"/>
              <a:gd name="connsiteX76" fmla="*/ 241935 w 390525"/>
              <a:gd name="connsiteY76" fmla="*/ 97060 h 390525"/>
              <a:gd name="connsiteX77" fmla="*/ 219646 w 390525"/>
              <a:gd name="connsiteY77" fmla="*/ 119348 h 390525"/>
              <a:gd name="connsiteX78" fmla="*/ 241935 w 390525"/>
              <a:gd name="connsiteY78" fmla="*/ 141637 h 390525"/>
              <a:gd name="connsiteX79" fmla="*/ 264223 w 390525"/>
              <a:gd name="connsiteY79" fmla="*/ 119348 h 390525"/>
              <a:gd name="connsiteX80" fmla="*/ 241935 w 390525"/>
              <a:gd name="connsiteY80" fmla="*/ 97060 h 390525"/>
              <a:gd name="connsiteX81" fmla="*/ 241935 w 390525"/>
              <a:gd name="connsiteY81" fmla="*/ 97060 h 390525"/>
              <a:gd name="connsiteX82" fmla="*/ 219646 w 390525"/>
              <a:gd name="connsiteY82" fmla="*/ 119348 h 390525"/>
              <a:gd name="connsiteX83" fmla="*/ 241935 w 390525"/>
              <a:gd name="connsiteY83" fmla="*/ 141637 h 390525"/>
              <a:gd name="connsiteX84" fmla="*/ 264223 w 390525"/>
              <a:gd name="connsiteY84" fmla="*/ 119348 h 390525"/>
              <a:gd name="connsiteX85" fmla="*/ 241935 w 390525"/>
              <a:gd name="connsiteY85" fmla="*/ 97060 h 390525"/>
              <a:gd name="connsiteX86" fmla="*/ 108204 w 390525"/>
              <a:gd name="connsiteY86" fmla="*/ 175070 h 390525"/>
              <a:gd name="connsiteX87" fmla="*/ 85916 w 390525"/>
              <a:gd name="connsiteY87" fmla="*/ 197358 h 390525"/>
              <a:gd name="connsiteX88" fmla="*/ 108204 w 390525"/>
              <a:gd name="connsiteY88" fmla="*/ 219646 h 390525"/>
              <a:gd name="connsiteX89" fmla="*/ 130493 w 390525"/>
              <a:gd name="connsiteY89" fmla="*/ 197358 h 390525"/>
              <a:gd name="connsiteX90" fmla="*/ 108204 w 390525"/>
              <a:gd name="connsiteY90" fmla="*/ 17507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0525" h="390525"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97358" y="7144"/>
                </a:moveTo>
                <a:cubicBezTo>
                  <a:pt x="92869" y="7144"/>
                  <a:pt x="7144" y="92773"/>
                  <a:pt x="7144" y="197358"/>
                </a:cubicBezTo>
                <a:cubicBezTo>
                  <a:pt x="7144" y="301942"/>
                  <a:pt x="92773" y="387572"/>
                  <a:pt x="197358" y="387572"/>
                </a:cubicBezTo>
                <a:cubicBezTo>
                  <a:pt x="301847" y="387572"/>
                  <a:pt x="387572" y="301942"/>
                  <a:pt x="387572" y="197358"/>
                </a:cubicBezTo>
                <a:cubicBezTo>
                  <a:pt x="387572" y="92773"/>
                  <a:pt x="301943" y="7144"/>
                  <a:pt x="197358" y="7144"/>
                </a:cubicBezTo>
                <a:close/>
                <a:moveTo>
                  <a:pt x="152781" y="197358"/>
                </a:moveTo>
                <a:cubicBezTo>
                  <a:pt x="152781" y="201549"/>
                  <a:pt x="152115" y="205645"/>
                  <a:pt x="150972" y="209359"/>
                </a:cubicBezTo>
                <a:lnTo>
                  <a:pt x="210503" y="243935"/>
                </a:lnTo>
                <a:cubicBezTo>
                  <a:pt x="218504" y="235648"/>
                  <a:pt x="229648" y="230791"/>
                  <a:pt x="241935" y="230791"/>
                </a:cubicBezTo>
                <a:cubicBezTo>
                  <a:pt x="266415" y="230791"/>
                  <a:pt x="286512" y="250888"/>
                  <a:pt x="286512" y="275368"/>
                </a:cubicBezTo>
                <a:cubicBezTo>
                  <a:pt x="286512" y="299847"/>
                  <a:pt x="266415" y="319945"/>
                  <a:pt x="241935" y="319945"/>
                </a:cubicBezTo>
                <a:cubicBezTo>
                  <a:pt x="217456" y="319945"/>
                  <a:pt x="197358" y="299847"/>
                  <a:pt x="197358" y="275368"/>
                </a:cubicBezTo>
                <a:cubicBezTo>
                  <a:pt x="197358" y="271177"/>
                  <a:pt x="198025" y="267081"/>
                  <a:pt x="199168" y="263366"/>
                </a:cubicBezTo>
                <a:lnTo>
                  <a:pt x="139637" y="228791"/>
                </a:lnTo>
                <a:cubicBezTo>
                  <a:pt x="131636" y="237077"/>
                  <a:pt x="120491" y="241935"/>
                  <a:pt x="108204" y="241935"/>
                </a:cubicBezTo>
                <a:cubicBezTo>
                  <a:pt x="83725" y="241935"/>
                  <a:pt x="63627" y="221837"/>
                  <a:pt x="63627" y="197358"/>
                </a:cubicBezTo>
                <a:cubicBezTo>
                  <a:pt x="63627" y="172879"/>
                  <a:pt x="83725" y="152781"/>
                  <a:pt x="108204" y="152781"/>
                </a:cubicBezTo>
                <a:cubicBezTo>
                  <a:pt x="120491" y="152781"/>
                  <a:pt x="131636" y="157639"/>
                  <a:pt x="139637" y="165925"/>
                </a:cubicBezTo>
                <a:lnTo>
                  <a:pt x="199168" y="131350"/>
                </a:lnTo>
                <a:cubicBezTo>
                  <a:pt x="198025" y="127540"/>
                  <a:pt x="197358" y="123539"/>
                  <a:pt x="197358" y="119348"/>
                </a:cubicBezTo>
                <a:cubicBezTo>
                  <a:pt x="197358" y="94869"/>
                  <a:pt x="217456" y="74771"/>
                  <a:pt x="241935" y="74771"/>
                </a:cubicBezTo>
                <a:cubicBezTo>
                  <a:pt x="266415" y="74771"/>
                  <a:pt x="286512" y="94869"/>
                  <a:pt x="286512" y="119348"/>
                </a:cubicBezTo>
                <a:cubicBezTo>
                  <a:pt x="286512" y="143827"/>
                  <a:pt x="266415" y="163925"/>
                  <a:pt x="241935" y="163925"/>
                </a:cubicBezTo>
                <a:cubicBezTo>
                  <a:pt x="229648" y="163925"/>
                  <a:pt x="218504" y="159067"/>
                  <a:pt x="210503" y="150781"/>
                </a:cubicBezTo>
                <a:lnTo>
                  <a:pt x="150972" y="185356"/>
                </a:lnTo>
                <a:cubicBezTo>
                  <a:pt x="152115" y="189071"/>
                  <a:pt x="152781" y="193072"/>
                  <a:pt x="152781" y="197358"/>
                </a:cubicBezTo>
                <a:close/>
                <a:moveTo>
                  <a:pt x="241935" y="141637"/>
                </a:move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540"/>
                  <a:pt x="229743" y="141637"/>
                  <a:pt x="241935" y="141637"/>
                </a:cubicBezTo>
                <a:close/>
                <a:moveTo>
                  <a:pt x="241935" y="297656"/>
                </a:moveTo>
                <a:cubicBezTo>
                  <a:pt x="254222" y="297656"/>
                  <a:pt x="264223" y="287655"/>
                  <a:pt x="264223" y="275368"/>
                </a:cubicBezTo>
                <a:cubicBezTo>
                  <a:pt x="264223" y="263080"/>
                  <a:pt x="254222" y="253079"/>
                  <a:pt x="241935" y="253079"/>
                </a:cubicBezTo>
                <a:cubicBezTo>
                  <a:pt x="229362" y="253079"/>
                  <a:pt x="219646" y="263557"/>
                  <a:pt x="219646" y="275368"/>
                </a:cubicBezTo>
                <a:cubicBezTo>
                  <a:pt x="219646" y="287560"/>
                  <a:pt x="229743" y="297656"/>
                  <a:pt x="241935" y="297656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241935" y="97060"/>
                </a:moveTo>
                <a:cubicBezTo>
                  <a:pt x="229648" y="97060"/>
                  <a:pt x="219646" y="107061"/>
                  <a:pt x="219646" y="119348"/>
                </a:cubicBezTo>
                <a:cubicBezTo>
                  <a:pt x="219646" y="131635"/>
                  <a:pt x="229743" y="141637"/>
                  <a:pt x="241935" y="141637"/>
                </a:cubicBezTo>
                <a:cubicBezTo>
                  <a:pt x="254222" y="141637"/>
                  <a:pt x="264223" y="131635"/>
                  <a:pt x="264223" y="119348"/>
                </a:cubicBezTo>
                <a:cubicBezTo>
                  <a:pt x="264223" y="107061"/>
                  <a:pt x="254222" y="97060"/>
                  <a:pt x="241935" y="97060"/>
                </a:cubicBezTo>
                <a:close/>
                <a:moveTo>
                  <a:pt x="108204" y="175070"/>
                </a:moveTo>
                <a:cubicBezTo>
                  <a:pt x="95917" y="175070"/>
                  <a:pt x="85916" y="185071"/>
                  <a:pt x="85916" y="197358"/>
                </a:cubicBezTo>
                <a:cubicBezTo>
                  <a:pt x="85916" y="209645"/>
                  <a:pt x="96012" y="219646"/>
                  <a:pt x="108204" y="219646"/>
                </a:cubicBezTo>
                <a:cubicBezTo>
                  <a:pt x="120396" y="219646"/>
                  <a:pt x="130493" y="209645"/>
                  <a:pt x="130493" y="197358"/>
                </a:cubicBezTo>
                <a:cubicBezTo>
                  <a:pt x="130493" y="185452"/>
                  <a:pt x="120777" y="175070"/>
                  <a:pt x="108204" y="17507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09A6446-FDD1-4D69-AE1A-F6FC0497E3F2}"/>
              </a:ext>
            </a:extLst>
          </p:cNvPr>
          <p:cNvSpPr/>
          <p:nvPr/>
        </p:nvSpPr>
        <p:spPr>
          <a:xfrm>
            <a:off x="993148" y="530795"/>
            <a:ext cx="95485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RDBMS Database Systems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A6AE9-4AD0-1645-F857-AE5D93BC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83" y="1869143"/>
            <a:ext cx="1333333" cy="1038301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A387F-F709-F17E-DA42-187F5A94A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31" y="4499009"/>
            <a:ext cx="1404000" cy="1474521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1A98E-4F1E-0638-5AC6-8D09BA072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87" y="4598603"/>
            <a:ext cx="1404000" cy="1367042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73E06-4959-6051-75DD-544ABCA25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58" y="1913717"/>
            <a:ext cx="1404000" cy="1014503"/>
          </a:xfrm>
          <a:prstGeom prst="ellipse">
            <a:avLst/>
          </a:prstGeom>
          <a:ln w="63500" cap="rnd">
            <a:solidFill>
              <a:schemeClr val="accent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8896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4D046-7080-42E3-8090-9051E17DAD75}"/>
              </a:ext>
            </a:extLst>
          </p:cNvPr>
          <p:cNvSpPr txBox="1"/>
          <p:nvPr/>
        </p:nvSpPr>
        <p:spPr>
          <a:xfrm>
            <a:off x="3175000" y="3075057"/>
            <a:ext cx="584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Quiz Time !!!</a:t>
            </a:r>
            <a:endParaRPr lang="ko-KR" altLang="en-US" sz="40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DC27F4-2CC9-413C-B3DB-45020307FF69}"/>
              </a:ext>
            </a:extLst>
          </p:cNvPr>
          <p:cNvSpPr txBox="1"/>
          <p:nvPr/>
        </p:nvSpPr>
        <p:spPr>
          <a:xfrm>
            <a:off x="3242935" y="3782943"/>
            <a:ext cx="5757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</a:rPr>
              <a:t>01</a:t>
            </a:r>
            <a:endParaRPr lang="ko-KR" altLang="en-US" sz="2000" dirty="0">
              <a:solidFill>
                <a:srgbClr val="0016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6DDBF-9394-46A8-BEB6-2CDB21458D72}"/>
              </a:ext>
            </a:extLst>
          </p:cNvPr>
          <p:cNvGrpSpPr/>
          <p:nvPr/>
        </p:nvGrpSpPr>
        <p:grpSpPr>
          <a:xfrm>
            <a:off x="5582308" y="1785921"/>
            <a:ext cx="1027384" cy="1170074"/>
            <a:chOff x="6830083" y="5571172"/>
            <a:chExt cx="342900" cy="390525"/>
          </a:xfrm>
          <a:solidFill>
            <a:srgbClr val="1853B0"/>
          </a:solidFill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5B88F3C-9D96-4ACC-A116-51FBB4703A3C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35118DC-3F21-417E-8740-AE7B2EDCCE9B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EDECE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C8E9DE5-249C-42C0-A069-4AE1B3578FCE}"/>
              </a:ext>
            </a:extLst>
          </p:cNvPr>
          <p:cNvSpPr txBox="1"/>
          <p:nvPr/>
        </p:nvSpPr>
        <p:spPr>
          <a:xfrm>
            <a:off x="5401921" y="2911706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solidFill>
                  <a:srgbClr val="00163A"/>
                </a:solidFill>
              </a:rPr>
              <a:t>Which of the following is not a RDMS database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82F45-756B-4098-8426-A335C8F241DB}"/>
              </a:ext>
            </a:extLst>
          </p:cNvPr>
          <p:cNvSpPr txBox="1"/>
          <p:nvPr/>
        </p:nvSpPr>
        <p:spPr>
          <a:xfrm>
            <a:off x="5401921" y="3988924"/>
            <a:ext cx="55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MySQL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Oracle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Docker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ko-KR" sz="1400" dirty="0">
                <a:solidFill>
                  <a:srgbClr val="00163A"/>
                </a:solidFill>
              </a:rPr>
              <a:t>MS SQL server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24C8D7A-1350-404A-85FE-8B2DC262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284" y="584200"/>
            <a:ext cx="3124556" cy="594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308D85-3E47-4830-9C09-F51727A9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874" y="852704"/>
            <a:ext cx="1223580" cy="2004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5B4B8A-BB9A-2C9C-1CEF-3D61046A3D60}"/>
              </a:ext>
            </a:extLst>
          </p:cNvPr>
          <p:cNvSpPr/>
          <p:nvPr/>
        </p:nvSpPr>
        <p:spPr>
          <a:xfrm>
            <a:off x="2001775" y="850241"/>
            <a:ext cx="2467588" cy="53452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98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3A18D5-F07F-66D4-5C4A-7BCD1D9553DC}"/>
              </a:ext>
            </a:extLst>
          </p:cNvPr>
          <p:cNvSpPr/>
          <p:nvPr/>
        </p:nvSpPr>
        <p:spPr>
          <a:xfrm>
            <a:off x="2001775" y="2288946"/>
            <a:ext cx="2467588" cy="25341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ED779-BACC-5A04-3D21-9CDD1E44E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0" y="2288946"/>
            <a:ext cx="2466753" cy="2534108"/>
          </a:xfrm>
          <a:prstGeom prst="rect">
            <a:avLst/>
          </a:prstGeom>
        </p:spPr>
      </p:pic>
      <p:sp>
        <p:nvSpPr>
          <p:cNvPr id="9" name="answer box">
            <a:extLst>
              <a:ext uri="{FF2B5EF4-FFF2-40B4-BE49-F238E27FC236}">
                <a16:creationId xmlns:a16="http://schemas.microsoft.com/office/drawing/2014/main" id="{67788002-F405-F75D-3F0A-5CA9437B35DF}"/>
              </a:ext>
            </a:extLst>
          </p:cNvPr>
          <p:cNvSpPr txBox="1"/>
          <p:nvPr/>
        </p:nvSpPr>
        <p:spPr>
          <a:xfrm>
            <a:off x="5401921" y="5241419"/>
            <a:ext cx="555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163A"/>
                </a:solidFill>
              </a:rPr>
              <a:t>Ans: </a:t>
            </a:r>
            <a:r>
              <a:rPr lang="en-US" altLang="ko-KR" sz="1400" dirty="0">
                <a:solidFill>
                  <a:srgbClr val="00163A"/>
                </a:solidFill>
              </a:rPr>
              <a:t>C) Docker</a:t>
            </a:r>
          </a:p>
        </p:txBody>
      </p:sp>
    </p:spTree>
    <p:extLst>
      <p:ext uri="{BB962C8B-B14F-4D97-AF65-F5344CB8AC3E}">
        <p14:creationId xmlns:p14="http://schemas.microsoft.com/office/powerpoint/2010/main" val="37529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0DAF55-02C7-4489-8CC7-59861A642297}"/>
              </a:ext>
            </a:extLst>
          </p:cNvPr>
          <p:cNvSpPr txBox="1"/>
          <p:nvPr/>
        </p:nvSpPr>
        <p:spPr>
          <a:xfrm>
            <a:off x="3784562" y="2652464"/>
            <a:ext cx="462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6000" b="0" dirty="0">
                <a:solidFill>
                  <a:srgbClr val="00163A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1358900" y="961695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Agenda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0634D3F-8A31-4564-8367-186CB7F208DB}"/>
              </a:ext>
            </a:extLst>
          </p:cNvPr>
          <p:cNvSpPr/>
          <p:nvPr/>
        </p:nvSpPr>
        <p:spPr>
          <a:xfrm>
            <a:off x="4242297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54E9F6-7D71-46AA-B954-6784F7C6F76D}"/>
              </a:ext>
            </a:extLst>
          </p:cNvPr>
          <p:cNvSpPr/>
          <p:nvPr/>
        </p:nvSpPr>
        <p:spPr>
          <a:xfrm>
            <a:off x="3674792" y="3429000"/>
            <a:ext cx="263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Interactive </a:t>
            </a:r>
          </a:p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learning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75614F1-5BA7-4C5F-B6C6-E0D8003830D1}"/>
              </a:ext>
            </a:extLst>
          </p:cNvPr>
          <p:cNvGrpSpPr/>
          <p:nvPr/>
        </p:nvGrpSpPr>
        <p:grpSpPr>
          <a:xfrm>
            <a:off x="4552590" y="2280770"/>
            <a:ext cx="511634" cy="524832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5424A6D-C742-46C1-8C4E-3188776DC6E9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BB2794AE-A00F-47DC-A3A4-BD2AF38DDFEF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0360288-93E9-4370-95FD-60D21D421620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67D3BF9F-54EF-419B-B892-88FE2A379240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178AD219-14F0-4BC0-AEAE-8382C3C6CD37}"/>
              </a:ext>
            </a:extLst>
          </p:cNvPr>
          <p:cNvSpPr/>
          <p:nvPr/>
        </p:nvSpPr>
        <p:spPr>
          <a:xfrm>
            <a:off x="9394008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19E2DC-E750-4F88-B7F1-48D40ED6B7A0}"/>
              </a:ext>
            </a:extLst>
          </p:cNvPr>
          <p:cNvSpPr/>
          <p:nvPr/>
        </p:nvSpPr>
        <p:spPr>
          <a:xfrm>
            <a:off x="8826504" y="3429000"/>
            <a:ext cx="226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Evaluation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2CC440E-C409-451E-A7FA-78A4F1E06E80}"/>
              </a:ext>
            </a:extLst>
          </p:cNvPr>
          <p:cNvGrpSpPr/>
          <p:nvPr/>
        </p:nvGrpSpPr>
        <p:grpSpPr>
          <a:xfrm>
            <a:off x="9694417" y="2288833"/>
            <a:ext cx="530730" cy="508706"/>
            <a:chOff x="6793030" y="2235612"/>
            <a:chExt cx="390240" cy="374047"/>
          </a:xfrm>
          <a:solidFill>
            <a:schemeClr val="bg1"/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E3BC4347-3D75-4982-A70D-1030B04F3A4D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6EE97961-C0DA-44C1-A17A-E6B90ECA2E65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C4467056-3F30-4A00-BDCC-1452B36B90B2}"/>
              </a:ext>
            </a:extLst>
          </p:cNvPr>
          <p:cNvSpPr/>
          <p:nvPr/>
        </p:nvSpPr>
        <p:spPr>
          <a:xfrm>
            <a:off x="1666441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646D5-075F-4BE7-AB46-DD3B09CB2FF7}"/>
              </a:ext>
            </a:extLst>
          </p:cNvPr>
          <p:cNvSpPr/>
          <p:nvPr/>
        </p:nvSpPr>
        <p:spPr>
          <a:xfrm>
            <a:off x="1098938" y="3429000"/>
            <a:ext cx="226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Basic SQL concepts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8E5D9D3-1495-4CCF-8C72-34295122A7A0}"/>
              </a:ext>
            </a:extLst>
          </p:cNvPr>
          <p:cNvGrpSpPr/>
          <p:nvPr/>
        </p:nvGrpSpPr>
        <p:grpSpPr>
          <a:xfrm>
            <a:off x="2031428" y="2275426"/>
            <a:ext cx="401576" cy="535520"/>
            <a:chOff x="3471472" y="902398"/>
            <a:chExt cx="295275" cy="393763"/>
          </a:xfrm>
          <a:solidFill>
            <a:schemeClr val="bg1"/>
          </a:solidFill>
        </p:grpSpPr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D609035C-8201-4695-A646-63EE58FBD181}"/>
                </a:ext>
              </a:extLst>
            </p:cNvPr>
            <p:cNvSpPr/>
            <p:nvPr/>
          </p:nvSpPr>
          <p:spPr>
            <a:xfrm>
              <a:off x="3549482" y="902398"/>
              <a:ext cx="142875" cy="76200"/>
            </a:xfrm>
            <a:custGeom>
              <a:avLst/>
              <a:gdLst>
                <a:gd name="connsiteX0" fmla="*/ 107442 w 142875"/>
                <a:gd name="connsiteY0" fmla="*/ 7144 h 76200"/>
                <a:gd name="connsiteX1" fmla="*/ 40577 w 142875"/>
                <a:gd name="connsiteY1" fmla="*/ 7144 h 76200"/>
                <a:gd name="connsiteX2" fmla="*/ 7144 w 142875"/>
                <a:gd name="connsiteY2" fmla="*/ 40577 h 76200"/>
                <a:gd name="connsiteX3" fmla="*/ 40577 w 142875"/>
                <a:gd name="connsiteY3" fmla="*/ 74009 h 76200"/>
                <a:gd name="connsiteX4" fmla="*/ 107442 w 142875"/>
                <a:gd name="connsiteY4" fmla="*/ 74009 h 76200"/>
                <a:gd name="connsiteX5" fmla="*/ 140875 w 142875"/>
                <a:gd name="connsiteY5" fmla="*/ 40577 h 76200"/>
                <a:gd name="connsiteX6" fmla="*/ 107442 w 142875"/>
                <a:gd name="connsiteY6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76200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23020DF3-EFB1-425B-B49F-577FE1C5AA71}"/>
                </a:ext>
              </a:extLst>
            </p:cNvPr>
            <p:cNvSpPr/>
            <p:nvPr/>
          </p:nvSpPr>
          <p:spPr>
            <a:xfrm>
              <a:off x="3471472" y="924686"/>
              <a:ext cx="295275" cy="371475"/>
            </a:xfrm>
            <a:custGeom>
              <a:avLst/>
              <a:gdLst>
                <a:gd name="connsiteX0" fmla="*/ 263462 w 295275"/>
                <a:gd name="connsiteY0" fmla="*/ 7144 h 371475"/>
                <a:gd name="connsiteX1" fmla="*/ 240030 w 295275"/>
                <a:gd name="connsiteY1" fmla="*/ 7144 h 371475"/>
                <a:gd name="connsiteX2" fmla="*/ 241173 w 295275"/>
                <a:gd name="connsiteY2" fmla="*/ 18288 h 371475"/>
                <a:gd name="connsiteX3" fmla="*/ 185452 w 295275"/>
                <a:gd name="connsiteY3" fmla="*/ 74009 h 371475"/>
                <a:gd name="connsiteX4" fmla="*/ 118586 w 295275"/>
                <a:gd name="connsiteY4" fmla="*/ 74009 h 371475"/>
                <a:gd name="connsiteX5" fmla="*/ 62865 w 295275"/>
                <a:gd name="connsiteY5" fmla="*/ 18288 h 371475"/>
                <a:gd name="connsiteX6" fmla="*/ 64008 w 295275"/>
                <a:gd name="connsiteY6" fmla="*/ 7144 h 371475"/>
                <a:gd name="connsiteX7" fmla="*/ 40577 w 295275"/>
                <a:gd name="connsiteY7" fmla="*/ 7144 h 371475"/>
                <a:gd name="connsiteX8" fmla="*/ 7144 w 295275"/>
                <a:gd name="connsiteY8" fmla="*/ 40577 h 371475"/>
                <a:gd name="connsiteX9" fmla="*/ 7144 w 295275"/>
                <a:gd name="connsiteY9" fmla="*/ 331851 h 371475"/>
                <a:gd name="connsiteX10" fmla="*/ 40577 w 295275"/>
                <a:gd name="connsiteY10" fmla="*/ 365284 h 371475"/>
                <a:gd name="connsiteX11" fmla="*/ 263462 w 295275"/>
                <a:gd name="connsiteY11" fmla="*/ 365284 h 371475"/>
                <a:gd name="connsiteX12" fmla="*/ 296894 w 295275"/>
                <a:gd name="connsiteY12" fmla="*/ 331851 h 371475"/>
                <a:gd name="connsiteX13" fmla="*/ 296894 w 295275"/>
                <a:gd name="connsiteY13" fmla="*/ 40577 h 371475"/>
                <a:gd name="connsiteX14" fmla="*/ 263462 w 295275"/>
                <a:gd name="connsiteY14" fmla="*/ 7144 h 371475"/>
                <a:gd name="connsiteX15" fmla="*/ 115253 w 295275"/>
                <a:gd name="connsiteY15" fmla="*/ 295085 h 371475"/>
                <a:gd name="connsiteX16" fmla="*/ 81820 w 295275"/>
                <a:gd name="connsiteY16" fmla="*/ 328517 h 371475"/>
                <a:gd name="connsiteX17" fmla="*/ 66104 w 295275"/>
                <a:gd name="connsiteY17" fmla="*/ 328517 h 371475"/>
                <a:gd name="connsiteX18" fmla="*/ 54959 w 295275"/>
                <a:gd name="connsiteY18" fmla="*/ 317373 h 371475"/>
                <a:gd name="connsiteX19" fmla="*/ 54959 w 295275"/>
                <a:gd name="connsiteY19" fmla="*/ 301657 h 371475"/>
                <a:gd name="connsiteX20" fmla="*/ 70676 w 295275"/>
                <a:gd name="connsiteY20" fmla="*/ 301657 h 371475"/>
                <a:gd name="connsiteX21" fmla="*/ 73914 w 295275"/>
                <a:gd name="connsiteY21" fmla="*/ 304895 h 371475"/>
                <a:gd name="connsiteX22" fmla="*/ 99441 w 295275"/>
                <a:gd name="connsiteY22" fmla="*/ 279368 h 371475"/>
                <a:gd name="connsiteX23" fmla="*/ 115157 w 295275"/>
                <a:gd name="connsiteY23" fmla="*/ 279368 h 371475"/>
                <a:gd name="connsiteX24" fmla="*/ 115253 w 295275"/>
                <a:gd name="connsiteY24" fmla="*/ 295085 h 371475"/>
                <a:gd name="connsiteX25" fmla="*/ 115253 w 295275"/>
                <a:gd name="connsiteY25" fmla="*/ 205264 h 371475"/>
                <a:gd name="connsiteX26" fmla="*/ 81820 w 295275"/>
                <a:gd name="connsiteY26" fmla="*/ 238697 h 371475"/>
                <a:gd name="connsiteX27" fmla="*/ 66104 w 295275"/>
                <a:gd name="connsiteY27" fmla="*/ 238697 h 371475"/>
                <a:gd name="connsiteX28" fmla="*/ 54959 w 295275"/>
                <a:gd name="connsiteY28" fmla="*/ 227552 h 371475"/>
                <a:gd name="connsiteX29" fmla="*/ 54959 w 295275"/>
                <a:gd name="connsiteY29" fmla="*/ 211836 h 371475"/>
                <a:gd name="connsiteX30" fmla="*/ 70676 w 295275"/>
                <a:gd name="connsiteY30" fmla="*/ 211836 h 371475"/>
                <a:gd name="connsiteX31" fmla="*/ 73914 w 295275"/>
                <a:gd name="connsiteY31" fmla="*/ 215075 h 371475"/>
                <a:gd name="connsiteX32" fmla="*/ 99441 w 295275"/>
                <a:gd name="connsiteY32" fmla="*/ 189548 h 371475"/>
                <a:gd name="connsiteX33" fmla="*/ 115157 w 295275"/>
                <a:gd name="connsiteY33" fmla="*/ 189548 h 371475"/>
                <a:gd name="connsiteX34" fmla="*/ 115253 w 295275"/>
                <a:gd name="connsiteY34" fmla="*/ 205264 h 371475"/>
                <a:gd name="connsiteX35" fmla="*/ 115253 w 295275"/>
                <a:gd name="connsiteY35" fmla="*/ 115348 h 371475"/>
                <a:gd name="connsiteX36" fmla="*/ 81820 w 295275"/>
                <a:gd name="connsiteY36" fmla="*/ 148781 h 371475"/>
                <a:gd name="connsiteX37" fmla="*/ 73914 w 295275"/>
                <a:gd name="connsiteY37" fmla="*/ 152019 h 371475"/>
                <a:gd name="connsiteX38" fmla="*/ 66008 w 295275"/>
                <a:gd name="connsiteY38" fmla="*/ 148781 h 371475"/>
                <a:gd name="connsiteX39" fmla="*/ 54864 w 295275"/>
                <a:gd name="connsiteY39" fmla="*/ 137636 h 371475"/>
                <a:gd name="connsiteX40" fmla="*/ 54864 w 295275"/>
                <a:gd name="connsiteY40" fmla="*/ 121920 h 371475"/>
                <a:gd name="connsiteX41" fmla="*/ 70580 w 295275"/>
                <a:gd name="connsiteY41" fmla="*/ 121920 h 371475"/>
                <a:gd name="connsiteX42" fmla="*/ 73819 w 295275"/>
                <a:gd name="connsiteY42" fmla="*/ 125159 h 371475"/>
                <a:gd name="connsiteX43" fmla="*/ 99346 w 295275"/>
                <a:gd name="connsiteY43" fmla="*/ 99632 h 371475"/>
                <a:gd name="connsiteX44" fmla="*/ 115062 w 295275"/>
                <a:gd name="connsiteY44" fmla="*/ 99632 h 371475"/>
                <a:gd name="connsiteX45" fmla="*/ 115253 w 295275"/>
                <a:gd name="connsiteY45" fmla="*/ 115348 h 371475"/>
                <a:gd name="connsiteX46" fmla="*/ 241173 w 295275"/>
                <a:gd name="connsiteY46" fmla="*/ 320707 h 371475"/>
                <a:gd name="connsiteX47" fmla="*/ 152019 w 295275"/>
                <a:gd name="connsiteY47" fmla="*/ 320707 h 371475"/>
                <a:gd name="connsiteX48" fmla="*/ 140875 w 295275"/>
                <a:gd name="connsiteY48" fmla="*/ 309563 h 371475"/>
                <a:gd name="connsiteX49" fmla="*/ 152019 w 295275"/>
                <a:gd name="connsiteY49" fmla="*/ 298418 h 371475"/>
                <a:gd name="connsiteX50" fmla="*/ 241173 w 295275"/>
                <a:gd name="connsiteY50" fmla="*/ 298418 h 371475"/>
                <a:gd name="connsiteX51" fmla="*/ 252317 w 295275"/>
                <a:gd name="connsiteY51" fmla="*/ 309563 h 371475"/>
                <a:gd name="connsiteX52" fmla="*/ 241173 w 295275"/>
                <a:gd name="connsiteY52" fmla="*/ 320707 h 371475"/>
                <a:gd name="connsiteX53" fmla="*/ 241173 w 295275"/>
                <a:gd name="connsiteY53" fmla="*/ 230791 h 371475"/>
                <a:gd name="connsiteX54" fmla="*/ 152019 w 295275"/>
                <a:gd name="connsiteY54" fmla="*/ 230791 h 371475"/>
                <a:gd name="connsiteX55" fmla="*/ 140875 w 295275"/>
                <a:gd name="connsiteY55" fmla="*/ 219647 h 371475"/>
                <a:gd name="connsiteX56" fmla="*/ 152019 w 295275"/>
                <a:gd name="connsiteY56" fmla="*/ 208502 h 371475"/>
                <a:gd name="connsiteX57" fmla="*/ 241173 w 295275"/>
                <a:gd name="connsiteY57" fmla="*/ 208502 h 371475"/>
                <a:gd name="connsiteX58" fmla="*/ 252317 w 295275"/>
                <a:gd name="connsiteY58" fmla="*/ 219647 h 371475"/>
                <a:gd name="connsiteX59" fmla="*/ 241173 w 295275"/>
                <a:gd name="connsiteY59" fmla="*/ 230791 h 371475"/>
                <a:gd name="connsiteX60" fmla="*/ 241173 w 295275"/>
                <a:gd name="connsiteY60" fmla="*/ 140875 h 371475"/>
                <a:gd name="connsiteX61" fmla="*/ 152019 w 295275"/>
                <a:gd name="connsiteY61" fmla="*/ 140875 h 371475"/>
                <a:gd name="connsiteX62" fmla="*/ 140875 w 295275"/>
                <a:gd name="connsiteY62" fmla="*/ 129731 h 371475"/>
                <a:gd name="connsiteX63" fmla="*/ 152019 w 295275"/>
                <a:gd name="connsiteY63" fmla="*/ 118586 h 371475"/>
                <a:gd name="connsiteX64" fmla="*/ 241173 w 295275"/>
                <a:gd name="connsiteY64" fmla="*/ 118586 h 371475"/>
                <a:gd name="connsiteX65" fmla="*/ 252317 w 295275"/>
                <a:gd name="connsiteY65" fmla="*/ 129731 h 371475"/>
                <a:gd name="connsiteX66" fmla="*/ 241173 w 295275"/>
                <a:gd name="connsiteY66" fmla="*/ 140875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5275" h="3714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E0569AD8-D9A7-4EDF-87D1-5A912FCE9575}"/>
              </a:ext>
            </a:extLst>
          </p:cNvPr>
          <p:cNvSpPr/>
          <p:nvPr/>
        </p:nvSpPr>
        <p:spPr>
          <a:xfrm>
            <a:off x="6818152" y="1984756"/>
            <a:ext cx="1131551" cy="1131551"/>
          </a:xfrm>
          <a:prstGeom prst="ellipse">
            <a:avLst/>
          </a:prstGeom>
          <a:solidFill>
            <a:srgbClr val="1853B0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7BAD6BA-2970-4A22-ADA2-D7EDD5C4B126}"/>
              </a:ext>
            </a:extLst>
          </p:cNvPr>
          <p:cNvSpPr/>
          <p:nvPr/>
        </p:nvSpPr>
        <p:spPr>
          <a:xfrm>
            <a:off x="6250648" y="3429000"/>
            <a:ext cx="2744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Hands on by concept based assignments 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E8D1CEE-86FA-42D6-8748-B7589DECFC1F}"/>
              </a:ext>
            </a:extLst>
          </p:cNvPr>
          <p:cNvGrpSpPr/>
          <p:nvPr/>
        </p:nvGrpSpPr>
        <p:grpSpPr>
          <a:xfrm>
            <a:off x="7101066" y="2277629"/>
            <a:ext cx="531118" cy="531114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F492CFC2-1128-4722-B610-70B645AA4FF1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28498CFC-4989-44E1-A114-522D9F592BE4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D497974D-938B-488E-9A0E-E12B3D852290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A83D0B3-285E-41BA-A94E-C4B3153D3705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22E53DC1-7DC4-44B9-9CB9-B8EF79764EE3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74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68AE8E1-7DC8-42CE-90F3-9B8B7D1E9A17}"/>
              </a:ext>
            </a:extLst>
          </p:cNvPr>
          <p:cNvSpPr txBox="1"/>
          <p:nvPr/>
        </p:nvSpPr>
        <p:spPr>
          <a:xfrm>
            <a:off x="2099257" y="1134752"/>
            <a:ext cx="4929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02DF0-07C2-4209-9699-713F679E1E42}"/>
              </a:ext>
            </a:extLst>
          </p:cNvPr>
          <p:cNvSpPr txBox="1"/>
          <p:nvPr/>
        </p:nvSpPr>
        <p:spPr>
          <a:xfrm>
            <a:off x="3424203" y="2679700"/>
            <a:ext cx="252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What is SQL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Why SQL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835A9-9844-410A-9577-5C1380C2E973}"/>
              </a:ext>
            </a:extLst>
          </p:cNvPr>
          <p:cNvSpPr/>
          <p:nvPr/>
        </p:nvSpPr>
        <p:spPr>
          <a:xfrm>
            <a:off x="2948342" y="2279590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Introduction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46614F-1DA2-442C-9B58-6D0D63A52712}"/>
              </a:ext>
            </a:extLst>
          </p:cNvPr>
          <p:cNvSpPr txBox="1"/>
          <p:nvPr/>
        </p:nvSpPr>
        <p:spPr>
          <a:xfrm>
            <a:off x="3424203" y="3690610"/>
            <a:ext cx="2527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What is database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Types of database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00163A"/>
                </a:solidFill>
              </a:rPr>
              <a:t>RDMS Database systems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414CD9-0400-4B8A-A782-3C2FD8ADB70D}"/>
              </a:ext>
            </a:extLst>
          </p:cNvPr>
          <p:cNvSpPr/>
          <p:nvPr/>
        </p:nvSpPr>
        <p:spPr>
          <a:xfrm>
            <a:off x="2948342" y="3290500"/>
            <a:ext cx="2527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Database concept</a:t>
            </a:r>
            <a:endParaRPr lang="ko-KR" altLang="en-US" sz="2000" dirty="0">
              <a:solidFill>
                <a:srgbClr val="00163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6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7363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4996589" y="2214396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S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tructured </a:t>
            </a:r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Q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uery </a:t>
            </a:r>
            <a:r>
              <a:rPr lang="en-US" altLang="ko-KR" sz="2400" dirty="0">
                <a:solidFill>
                  <a:srgbClr val="00B050"/>
                </a:solidFill>
                <a:latin typeface="+mj-lt"/>
              </a:rPr>
              <a:t>L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123590" y="2938221"/>
            <a:ext cx="554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SQL is a database programming language created for managing and retrieving data from relational databases.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5223158" y="3852540"/>
            <a:ext cx="5350361" cy="203132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Standard language for Relation Database System.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To create and alter database tables and views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Update, insert, and delete records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Unique tool used by data experts to manage structured data.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SQL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 descr="SQL Insert: The Best Way to Populate Database Tables [Updated]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5" r="29045"/>
          <a:stretch>
            <a:fillRect/>
          </a:stretch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2A1D98-81EA-DB03-FF0E-4830C6C1E8E2}"/>
              </a:ext>
            </a:extLst>
          </p:cNvPr>
          <p:cNvSpPr txBox="1"/>
          <p:nvPr/>
        </p:nvSpPr>
        <p:spPr>
          <a:xfrm>
            <a:off x="536558" y="937912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Why SQL ???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748E2-265A-B455-B7F5-A78E355B3379}"/>
              </a:ext>
            </a:extLst>
          </p:cNvPr>
          <p:cNvSpPr txBox="1"/>
          <p:nvPr/>
        </p:nvSpPr>
        <p:spPr>
          <a:xfrm>
            <a:off x="3012978" y="2284997"/>
            <a:ext cx="7978483" cy="280076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To input, edit, and delete date from relational databases.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The organized data is helpful.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Aids in the development of relational database functions, stored procedures, and views.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To define and edit the data that is kept in a relational database.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  <a:p>
            <a:pPr algn="just"/>
            <a:r>
              <a:rPr lang="en-US" altLang="ko-KR" sz="1600" dirty="0">
                <a:solidFill>
                  <a:srgbClr val="00163A"/>
                </a:solidFill>
              </a:rPr>
              <a:t>To control access to table fields, views, and stored procedures.</a:t>
            </a:r>
          </a:p>
          <a:p>
            <a:pPr algn="just"/>
            <a:endParaRPr lang="en-US" altLang="ko-KR" sz="1600" dirty="0">
              <a:solidFill>
                <a:srgbClr val="001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1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92E8FE2-A2A6-4E96-8F2A-B91EF6DA2EB0}"/>
              </a:ext>
            </a:extLst>
          </p:cNvPr>
          <p:cNvSpPr/>
          <p:nvPr/>
        </p:nvSpPr>
        <p:spPr>
          <a:xfrm>
            <a:off x="3164114" y="1778000"/>
            <a:ext cx="5863772" cy="3302000"/>
          </a:xfrm>
          <a:prstGeom prst="roundRect">
            <a:avLst/>
          </a:prstGeom>
          <a:solidFill>
            <a:srgbClr val="1853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Database Concepts</a:t>
            </a:r>
          </a:p>
        </p:txBody>
      </p:sp>
    </p:spTree>
    <p:extLst>
      <p:ext uri="{BB962C8B-B14F-4D97-AF65-F5344CB8AC3E}">
        <p14:creationId xmlns:p14="http://schemas.microsoft.com/office/powerpoint/2010/main" val="19385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9453B-C62D-4256-A5C0-7B577FE5B63E}"/>
              </a:ext>
            </a:extLst>
          </p:cNvPr>
          <p:cNvSpPr txBox="1"/>
          <p:nvPr/>
        </p:nvSpPr>
        <p:spPr>
          <a:xfrm>
            <a:off x="4996589" y="2214396"/>
            <a:ext cx="554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163A"/>
                </a:solidFill>
                <a:latin typeface="+mj-lt"/>
              </a:rPr>
              <a:t>Data</a:t>
            </a:r>
            <a:r>
              <a:rPr lang="en-US" altLang="ko-KR" sz="2400" dirty="0">
                <a:solidFill>
                  <a:srgbClr val="00163A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00163A"/>
                </a:solidFill>
              </a:rPr>
              <a:t>is a collection of a distinct small unit of information.</a:t>
            </a:r>
            <a:endParaRPr lang="en-US" altLang="ko-KR" sz="2400" dirty="0">
              <a:solidFill>
                <a:srgbClr val="00163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8162-F07D-498A-91E3-95DBCEEF0C16}"/>
              </a:ext>
            </a:extLst>
          </p:cNvPr>
          <p:cNvSpPr txBox="1"/>
          <p:nvPr/>
        </p:nvSpPr>
        <p:spPr>
          <a:xfrm>
            <a:off x="5123590" y="2938221"/>
            <a:ext cx="554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A </a:t>
            </a:r>
            <a:r>
              <a:rPr lang="en-US" altLang="ko-KR" sz="1800" dirty="0">
                <a:solidFill>
                  <a:srgbClr val="00163A"/>
                </a:solidFill>
                <a:latin typeface="+mj-lt"/>
              </a:rPr>
              <a:t>database</a:t>
            </a:r>
            <a:r>
              <a:rPr lang="en-US" altLang="ko-KR" sz="1400" dirty="0">
                <a:solidFill>
                  <a:srgbClr val="00163A"/>
                </a:solidFill>
              </a:rPr>
              <a:t> is a set of data that has been arranged for easy access and management.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39403-D855-444F-90D1-AFE08CEB461A}"/>
              </a:ext>
            </a:extLst>
          </p:cNvPr>
          <p:cNvSpPr txBox="1"/>
          <p:nvPr/>
        </p:nvSpPr>
        <p:spPr>
          <a:xfrm>
            <a:off x="5223158" y="3852540"/>
            <a:ext cx="5350361" cy="246221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Wingdings" panose="05000000000000000000" pitchFamily="2" charset="2"/>
              <a:buChar char="§"/>
              <a:defRPr sz="1200">
                <a:solidFill>
                  <a:srgbClr val="4D4D4D"/>
                </a:solidFill>
              </a:defRPr>
            </a:lvl1pPr>
          </a:lstStyle>
          <a:p>
            <a:r>
              <a:rPr lang="en-US" altLang="ko-KR" sz="1400" dirty="0">
                <a:solidFill>
                  <a:srgbClr val="00163A"/>
                </a:solidFill>
              </a:rPr>
              <a:t>Data is accessible to all users through a single set of software programs.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By storing, retrieving, and managing data, you can manage a lot of information.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 representation of a database is shown in a cylindrical form.</a:t>
            </a:r>
          </a:p>
          <a:p>
            <a:endParaRPr lang="en-US" altLang="ko-KR" sz="1400" dirty="0">
              <a:solidFill>
                <a:srgbClr val="00163A"/>
              </a:solidFill>
            </a:endParaRPr>
          </a:p>
          <a:p>
            <a:r>
              <a:rPr lang="en-US" altLang="ko-KR" sz="1400" dirty="0">
                <a:solidFill>
                  <a:srgbClr val="00163A"/>
                </a:solidFill>
              </a:rPr>
              <a:t>The database management system (DBMS) is used to handle modern databases.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E1450-6A37-438C-A185-6BAC08563FFE}"/>
              </a:ext>
            </a:extLst>
          </p:cNvPr>
          <p:cNvSpPr txBox="1"/>
          <p:nvPr/>
        </p:nvSpPr>
        <p:spPr>
          <a:xfrm>
            <a:off x="4996589" y="1367120"/>
            <a:ext cx="5698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163A"/>
                </a:solidFill>
                <a:latin typeface="+mj-lt"/>
                <a:cs typeface="Arial" panose="020B0604020202020204" pitchFamily="34" charset="0"/>
              </a:rPr>
              <a:t>What is database?</a:t>
            </a:r>
            <a:endParaRPr lang="ko-KR" altLang="en-US" sz="3200" dirty="0">
              <a:solidFill>
                <a:srgbClr val="00163A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4DA9A4-A9A7-7978-5315-4DA83635597F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r="12747"/>
          <a:stretch/>
        </p:blipFill>
        <p:spPr bwMode="auto">
          <a:xfrm>
            <a:off x="1141413" y="1143000"/>
            <a:ext cx="3405187" cy="45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9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F6DCF7AE-DE38-4772-9AEB-93A96124BEB0}"/>
              </a:ext>
            </a:extLst>
          </p:cNvPr>
          <p:cNvSpPr txBox="1"/>
          <p:nvPr/>
        </p:nvSpPr>
        <p:spPr>
          <a:xfrm>
            <a:off x="3442012" y="2083921"/>
            <a:ext cx="69211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The gateway to carry out various activities, such as database creation, deletion, change,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To build their databases according to their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Consists of a group of programs that carry out user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It gives the database security.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FA61CAA-10E9-4F6C-A5B9-0A4F15F7D135}"/>
              </a:ext>
            </a:extLst>
          </p:cNvPr>
          <p:cNvSpPr/>
          <p:nvPr/>
        </p:nvSpPr>
        <p:spPr>
          <a:xfrm>
            <a:off x="3356287" y="1252924"/>
            <a:ext cx="735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163A"/>
                </a:solidFill>
              </a:rPr>
              <a:t>Software that stores and retrieves databases is known as a database management system.</a:t>
            </a:r>
            <a:endParaRPr lang="ko-KR" altLang="en-US" sz="2000" b="1" dirty="0">
              <a:solidFill>
                <a:srgbClr val="00163A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B789BD2-17B0-407F-8023-FCAB87709103}"/>
              </a:ext>
            </a:extLst>
          </p:cNvPr>
          <p:cNvSpPr/>
          <p:nvPr/>
        </p:nvSpPr>
        <p:spPr>
          <a:xfrm>
            <a:off x="1838100" y="1474639"/>
            <a:ext cx="1249610" cy="1249610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dirty="0">
                <a:solidFill>
                  <a:schemeClr val="bg1"/>
                </a:solidFill>
                <a:latin typeface="+mj-lt"/>
              </a:rPr>
              <a:t>DBMS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565FEAA-0630-4CF8-B6FA-50DB6A914E1F}"/>
              </a:ext>
            </a:extLst>
          </p:cNvPr>
          <p:cNvSpPr/>
          <p:nvPr/>
        </p:nvSpPr>
        <p:spPr>
          <a:xfrm>
            <a:off x="1838100" y="3823834"/>
            <a:ext cx="1249610" cy="1249610"/>
          </a:xfrm>
          <a:prstGeom prst="ellipse">
            <a:avLst/>
          </a:prstGeom>
          <a:solidFill>
            <a:srgbClr val="1853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RDBMS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9588E8-18AB-4D42-BB30-EE1548A97DEA}"/>
              </a:ext>
            </a:extLst>
          </p:cNvPr>
          <p:cNvSpPr txBox="1"/>
          <p:nvPr/>
        </p:nvSpPr>
        <p:spPr>
          <a:xfrm>
            <a:off x="3442012" y="4753856"/>
            <a:ext cx="692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It is a DBMS that is based on E. F. Codd's relational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163A"/>
                </a:solidFill>
              </a:rPr>
              <a:t>Upholds the data's security, integrity, accuracy, and consistency.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47DCA00-7DDD-4957-ABF8-7F12A7380426}"/>
              </a:ext>
            </a:extLst>
          </p:cNvPr>
          <p:cNvSpPr/>
          <p:nvPr/>
        </p:nvSpPr>
        <p:spPr>
          <a:xfrm>
            <a:off x="3356287" y="3954940"/>
            <a:ext cx="4791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163A"/>
                </a:solidFill>
              </a:rPr>
              <a:t>It is DBMS displayed as a table with rows and columns.</a:t>
            </a:r>
            <a:endParaRPr lang="ko-KR" altLang="en-US" sz="2000" b="1" dirty="0">
              <a:solidFill>
                <a:srgbClr val="0016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37844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bril Fatface - Montserrat Light">
      <a:majorFont>
        <a:latin typeface="Abril Fatface"/>
        <a:ea typeface="Arial Unicode MS"/>
        <a:cs typeface=""/>
      </a:majorFont>
      <a:minorFont>
        <a:latin typeface="Montserrat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53B0"/>
        </a:solidFill>
        <a:ln w="69850">
          <a:noFill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636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맑은 고딕</vt:lpstr>
      <vt:lpstr>Abril Fatface</vt:lpstr>
      <vt:lpstr>Wingdings</vt:lpstr>
      <vt:lpstr>Montserrat Light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kshanmukha kshanmukha</cp:lastModifiedBy>
  <cp:revision>341</cp:revision>
  <dcterms:created xsi:type="dcterms:W3CDTF">2019-04-06T05:20:47Z</dcterms:created>
  <dcterms:modified xsi:type="dcterms:W3CDTF">2022-11-28T14:05:44Z</dcterms:modified>
</cp:coreProperties>
</file>