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7" r:id="rId2"/>
    <p:sldId id="333" r:id="rId3"/>
    <p:sldId id="388" r:id="rId4"/>
    <p:sldId id="372" r:id="rId5"/>
    <p:sldId id="464" r:id="rId6"/>
    <p:sldId id="465" r:id="rId7"/>
    <p:sldId id="292" r:id="rId8"/>
    <p:sldId id="397" r:id="rId9"/>
    <p:sldId id="293" r:id="rId10"/>
  </p:sldIdLst>
  <p:sldSz cx="12192000" cy="6858000"/>
  <p:notesSz cx="6858000" cy="9144000"/>
  <p:embeddedFontLst>
    <p:embeddedFont>
      <p:font typeface="맑은 고딕" panose="020B0503020000020004" pitchFamily="34" charset="-127"/>
      <p:regular r:id="rId13"/>
      <p:bold r:id="rId14"/>
    </p:embeddedFont>
    <p:embeddedFont>
      <p:font typeface="Abril Fatface" panose="02000503000000020003" pitchFamily="2" charset="0"/>
      <p:regular r:id="rId15"/>
    </p:embeddedFont>
    <p:embeddedFont>
      <p:font typeface="Montserrat Light" panose="00000400000000000000" pitchFamily="2" charset="0"/>
      <p:regular r:id="rId16"/>
      <p:italic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53B0"/>
    <a:srgbClr val="00163A"/>
    <a:srgbClr val="DEEAFF"/>
    <a:srgbClr val="BBD5FF"/>
    <a:srgbClr val="69A2FF"/>
    <a:srgbClr val="97BEFF"/>
    <a:srgbClr val="F4EED5"/>
    <a:srgbClr val="1E0F25"/>
    <a:srgbClr val="F04B38"/>
    <a:srgbClr val="106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47FDBB1-5EC9-40FD-9A36-D4E35C581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663819-6E29-4FB7-BF1C-93C4B4D769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5FC5A-1932-4642-9CF8-618CD292DDF6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F1716-40E8-4512-B252-D7362A0E94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C99E-C3C0-40AD-AD91-8E96E8F586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6696-F86F-4066-9FDD-77F2B013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9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6E94D8-8E48-46E0-B84A-80CBB1AA7BF8}"/>
              </a:ext>
            </a:extLst>
          </p:cNvPr>
          <p:cNvGrpSpPr/>
          <p:nvPr userDrawn="1"/>
        </p:nvGrpSpPr>
        <p:grpSpPr>
          <a:xfrm>
            <a:off x="1443" y="5143500"/>
            <a:ext cx="1714500" cy="1714500"/>
            <a:chOff x="4615608" y="5611065"/>
            <a:chExt cx="1143605" cy="1143605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3B2DEB1D-2B3B-44BB-BD0A-3D5C9324476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570841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517AC912-BEF5-4D87-BED8-63131278E0C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CE9E9B76-583E-4371-B787-CB1047A9B1D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5EB962C-D8DF-45AB-BCAA-0C02FD3E6D19}"/>
              </a:ext>
            </a:extLst>
          </p:cNvPr>
          <p:cNvGrpSpPr/>
          <p:nvPr userDrawn="1"/>
        </p:nvGrpSpPr>
        <p:grpSpPr>
          <a:xfrm rot="16200000" flipH="1" flipV="1">
            <a:off x="10477499" y="5143499"/>
            <a:ext cx="1714500" cy="1714501"/>
            <a:chOff x="7547171" y="1432530"/>
            <a:chExt cx="1143605" cy="1143606"/>
          </a:xfrm>
        </p:grpSpPr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1691CBC5-C6F2-41AC-B015-E74C0E12820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292DDE5C-DEB4-40D2-A70A-AD902BA90D6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457923A5-DDDF-44C9-B202-E3792E34C08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3E1012D-7B35-496A-A9B8-36099DCD964E}"/>
              </a:ext>
            </a:extLst>
          </p:cNvPr>
          <p:cNvGrpSpPr/>
          <p:nvPr userDrawn="1"/>
        </p:nvGrpSpPr>
        <p:grpSpPr>
          <a:xfrm rot="16200000" flipH="1">
            <a:off x="8762999" y="5143499"/>
            <a:ext cx="1714500" cy="1714501"/>
            <a:chOff x="7547171" y="1432530"/>
            <a:chExt cx="1143605" cy="114360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0C8B155-F568-4D40-848E-2348C55576A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B39772EE-B1E2-4E09-A1F3-9E05DFEAB29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10D38B40-FB9C-4856-8F97-011374CF1B1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C43934-CF45-4914-91F8-B472EF64A3D2}"/>
              </a:ext>
            </a:extLst>
          </p:cNvPr>
          <p:cNvGrpSpPr/>
          <p:nvPr userDrawn="1"/>
        </p:nvGrpSpPr>
        <p:grpSpPr>
          <a:xfrm>
            <a:off x="8764003" y="0"/>
            <a:ext cx="1714500" cy="1714501"/>
            <a:chOff x="6191853" y="1608447"/>
            <a:chExt cx="1143605" cy="1143606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8189902-D1ED-459B-BCE1-BF4B0A196EA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5423E437-1448-4AD5-8968-FB955497DBC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0990AF0-5CAB-4515-B433-6EC653AD465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DF3DFB24-DBBA-4ED4-869F-CCC4E08B1F74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1" y="0"/>
            <a:ext cx="857251" cy="857251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AD256BE0-8032-49AA-81D9-94CFDF9DCC8D}"/>
              </a:ext>
            </a:extLst>
          </p:cNvPr>
          <p:cNvSpPr>
            <a:spLocks noChangeAspect="1"/>
          </p:cNvSpPr>
          <p:nvPr userDrawn="1"/>
        </p:nvSpPr>
        <p:spPr>
          <a:xfrm rot="10800000" flipH="1" flipV="1">
            <a:off x="857252" y="0"/>
            <a:ext cx="857251" cy="857251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DEEA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2A61FC2-8B63-4782-A8E3-B0A0A29E63DF}"/>
              </a:ext>
            </a:extLst>
          </p:cNvPr>
          <p:cNvSpPr>
            <a:spLocks/>
          </p:cNvSpPr>
          <p:nvPr userDrawn="1"/>
        </p:nvSpPr>
        <p:spPr>
          <a:xfrm>
            <a:off x="0" y="857970"/>
            <a:ext cx="858146" cy="856529"/>
          </a:xfrm>
          <a:prstGeom prst="rect">
            <a:avLst/>
          </a:prstGeom>
          <a:solidFill>
            <a:srgbClr val="BBD5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95F1ADB-AC43-4C84-825F-43F2B4D5A1CD}"/>
              </a:ext>
            </a:extLst>
          </p:cNvPr>
          <p:cNvGrpSpPr/>
          <p:nvPr userDrawn="1"/>
        </p:nvGrpSpPr>
        <p:grpSpPr>
          <a:xfrm>
            <a:off x="8762562" y="3429001"/>
            <a:ext cx="1717384" cy="1714501"/>
            <a:chOff x="6186028" y="3895658"/>
            <a:chExt cx="1145529" cy="114360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FAD73B0-2C05-4E3F-A52D-BF094D3D3C0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0D79257B-D75E-46C5-854B-64C623224E8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30281F32-E3D9-428D-B289-1CEA9FB1751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8168278-6B01-4782-9790-3425535092C1}"/>
              </a:ext>
            </a:extLst>
          </p:cNvPr>
          <p:cNvGrpSpPr/>
          <p:nvPr userDrawn="1"/>
        </p:nvGrpSpPr>
        <p:grpSpPr>
          <a:xfrm>
            <a:off x="10474616" y="3429000"/>
            <a:ext cx="1717384" cy="1714503"/>
            <a:chOff x="7330594" y="3895657"/>
            <a:chExt cx="1145529" cy="1143607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53439D6-9B89-40A0-A3F7-C5D1B8839120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572413A0-7C6E-44B9-9A59-B48CE1C2469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35E5BB4E-25D2-4CB3-8248-E86B92EEE93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ABFC7D5-8215-4EFD-BBC3-2E7B1E8A6BAF}"/>
              </a:ext>
            </a:extLst>
          </p:cNvPr>
          <p:cNvGrpSpPr/>
          <p:nvPr userDrawn="1"/>
        </p:nvGrpSpPr>
        <p:grpSpPr>
          <a:xfrm>
            <a:off x="10476600" y="1714500"/>
            <a:ext cx="1715400" cy="1716389"/>
            <a:chOff x="7329325" y="2752352"/>
            <a:chExt cx="1144205" cy="114486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F45148D-C4AE-4B40-8483-77F6D48188D9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39C8764A-49EF-4159-A764-5C5D35377E4B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949B336E-35F3-4354-B894-01F9E5F82DD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C5F08E34-35CC-4B80-B534-3E2D97908E50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7D7F35D2-3913-4A39-AAF0-FC6ED4797CB2}"/>
              </a:ext>
            </a:extLst>
          </p:cNvPr>
          <p:cNvGrpSpPr/>
          <p:nvPr userDrawn="1"/>
        </p:nvGrpSpPr>
        <p:grpSpPr>
          <a:xfrm rot="10800000">
            <a:off x="10477500" y="0"/>
            <a:ext cx="1714500" cy="1714501"/>
            <a:chOff x="6191853" y="1608447"/>
            <a:chExt cx="1143605" cy="114360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4F56DE2-F5C8-47E3-849E-0A2F148F5ED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B45A6DE5-BEF8-4995-B92A-07C1A319445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DE166B72-0B12-4A49-AC8A-B7E4A74B049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44" name="Graphic 3">
            <a:hlinkClick r:id="rId2"/>
            <a:extLst>
              <a:ext uri="{FF2B5EF4-FFF2-40B4-BE49-F238E27FC236}">
                <a16:creationId xmlns:a16="http://schemas.microsoft.com/office/drawing/2014/main" id="{7DC15F2B-025C-4BFA-8C49-21FACB4BF8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45" name="TextBox 44">
            <a:hlinkClick r:id="rId5"/>
            <a:extLst>
              <a:ext uri="{FF2B5EF4-FFF2-40B4-BE49-F238E27FC236}">
                <a16:creationId xmlns:a16="http://schemas.microsoft.com/office/drawing/2014/main" id="{F14B1008-47E3-4089-8D1F-B9A411F76A32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AEA42DB-8DFC-4D8F-89E0-61511F355CBA}"/>
              </a:ext>
            </a:extLst>
          </p:cNvPr>
          <p:cNvGrpSpPr/>
          <p:nvPr userDrawn="1"/>
        </p:nvGrpSpPr>
        <p:grpSpPr>
          <a:xfrm>
            <a:off x="11048395" y="5714395"/>
            <a:ext cx="1143605" cy="1143605"/>
            <a:chOff x="4615608" y="5611065"/>
            <a:chExt cx="1143605" cy="114360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40EC4F0-811B-4B88-BFDE-1D46660232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BD0A165-AD6D-487D-AABD-2A978793CEC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7772570-49E9-455F-A859-CC19FE54E51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>
            <a:off x="11048394" y="4570789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rot="16200000">
            <a:off x="0" y="1144566"/>
            <a:ext cx="1145529" cy="1143607"/>
            <a:chOff x="7330594" y="3895657"/>
            <a:chExt cx="1145529" cy="11436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0" y="0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1" name="Graphic 3">
            <a:hlinkClick r:id="rId2"/>
            <a:extLst>
              <a:ext uri="{FF2B5EF4-FFF2-40B4-BE49-F238E27FC236}">
                <a16:creationId xmlns:a16="http://schemas.microsoft.com/office/drawing/2014/main" id="{708480E6-EBF2-4191-9021-D6A1B6181B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2" name="TextBox 21">
            <a:hlinkClick r:id="rId5"/>
            <a:extLst>
              <a:ext uri="{FF2B5EF4-FFF2-40B4-BE49-F238E27FC236}">
                <a16:creationId xmlns:a16="http://schemas.microsoft.com/office/drawing/2014/main" id="{8C066569-908C-4CF8-BB38-1766CCC2FA4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85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>
            <a:off x="6361195" y="0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86DC9C6-157D-4611-8B03-F8C1765CCDAF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789394" y="2"/>
            <a:ext cx="572764" cy="1143605"/>
          </a:xfrm>
          <a:custGeom>
            <a:avLst/>
            <a:gdLst>
              <a:gd name="connsiteX0" fmla="*/ 769 w 457969"/>
              <a:gd name="connsiteY0" fmla="*/ 0 h 914400"/>
              <a:gd name="connsiteX1" fmla="*/ 457969 w 457969"/>
              <a:gd name="connsiteY1" fmla="*/ 457200 h 914400"/>
              <a:gd name="connsiteX2" fmla="*/ 769 w 457969"/>
              <a:gd name="connsiteY2" fmla="*/ 914400 h 914400"/>
              <a:gd name="connsiteX3" fmla="*/ 0 w 457969"/>
              <a:gd name="connsiteY3" fmla="*/ 914323 h 914400"/>
              <a:gd name="connsiteX4" fmla="*/ 0 w 457969"/>
              <a:gd name="connsiteY4" fmla="*/ 78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969" h="914400">
                <a:moveTo>
                  <a:pt x="769" y="0"/>
                </a:moveTo>
                <a:cubicBezTo>
                  <a:pt x="253274" y="0"/>
                  <a:pt x="457969" y="204695"/>
                  <a:pt x="457969" y="457200"/>
                </a:cubicBezTo>
                <a:cubicBezTo>
                  <a:pt x="457969" y="709705"/>
                  <a:pt x="253274" y="914400"/>
                  <a:pt x="769" y="914400"/>
                </a:cubicBezTo>
                <a:lnTo>
                  <a:pt x="0" y="914323"/>
                </a:lnTo>
                <a:lnTo>
                  <a:pt x="0" y="78"/>
                </a:lnTo>
                <a:close/>
              </a:path>
            </a:pathLst>
          </a:custGeom>
          <a:solidFill>
            <a:srgbClr val="DEEA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flipH="1">
            <a:off x="8647690" y="0"/>
            <a:ext cx="1145529" cy="1143607"/>
            <a:chOff x="7330594" y="3895657"/>
            <a:chExt cx="1145529" cy="11436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rot="16200000">
            <a:off x="7505255" y="0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F1333B-F892-4414-B3A6-52EB95450BE5}"/>
              </a:ext>
            </a:extLst>
          </p:cNvPr>
          <p:cNvSpPr/>
          <p:nvPr userDrawn="1"/>
        </p:nvSpPr>
        <p:spPr>
          <a:xfrm>
            <a:off x="9791295" y="0"/>
            <a:ext cx="2400705" cy="1143607"/>
          </a:xfrm>
          <a:prstGeom prst="rect">
            <a:avLst/>
          </a:pr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B2D1125-2183-465F-B12A-658A6B66F4F9}"/>
              </a:ext>
            </a:extLst>
          </p:cNvPr>
          <p:cNvGrpSpPr/>
          <p:nvPr userDrawn="1"/>
        </p:nvGrpSpPr>
        <p:grpSpPr>
          <a:xfrm rot="10800000">
            <a:off x="11048395" y="0"/>
            <a:ext cx="1143605" cy="1143606"/>
            <a:chOff x="6191853" y="1608447"/>
            <a:chExt cx="1143605" cy="114360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9ECF036-2781-4844-9056-998FCA7A0EB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CB0AB67-79C1-4681-93C3-D2000A677E0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C537FB4D-4EA0-40FD-B5B1-1D6AA29450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3" name="Graphic 3">
            <a:hlinkClick r:id="rId2"/>
            <a:extLst>
              <a:ext uri="{FF2B5EF4-FFF2-40B4-BE49-F238E27FC236}">
                <a16:creationId xmlns:a16="http://schemas.microsoft.com/office/drawing/2014/main" id="{86461C90-9BF0-4C43-AFAD-4F8D757D0A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1" name="TextBox 30">
            <a:hlinkClick r:id="rId5"/>
            <a:extLst>
              <a:ext uri="{FF2B5EF4-FFF2-40B4-BE49-F238E27FC236}">
                <a16:creationId xmlns:a16="http://schemas.microsoft.com/office/drawing/2014/main" id="{257144D6-1B1D-4C8A-9563-577B7807598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39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 flipH="1">
            <a:off x="-962" y="5712471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flipH="1">
            <a:off x="-964" y="4567304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flipH="1">
            <a:off x="11047797" y="114360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355958-EEDD-444F-BB25-B57B00631040}"/>
              </a:ext>
            </a:extLst>
          </p:cNvPr>
          <p:cNvGrpSpPr/>
          <p:nvPr userDrawn="1"/>
        </p:nvGrpSpPr>
        <p:grpSpPr>
          <a:xfrm rot="10800000" flipH="1">
            <a:off x="11047433" y="0"/>
            <a:ext cx="1143605" cy="1143606"/>
            <a:chOff x="6191853" y="1608447"/>
            <a:chExt cx="1143605" cy="114360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C80C8A-6A45-4AC4-A18D-2B482498B3C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401ACF6-7C52-4A47-A7F8-204B7E6BD3A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31C5B9F-03A6-4886-B594-EA92681DCE9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8" name="그림 개체 틀 4">
            <a:extLst>
              <a:ext uri="{FF2B5EF4-FFF2-40B4-BE49-F238E27FC236}">
                <a16:creationId xmlns:a16="http://schemas.microsoft.com/office/drawing/2014/main" id="{0C407458-2B53-418F-8E57-080D82D36A86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1143239" y="2293525"/>
            <a:ext cx="3133987" cy="18462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7" name="그림 개체 틀 4">
            <a:extLst>
              <a:ext uri="{FF2B5EF4-FFF2-40B4-BE49-F238E27FC236}">
                <a16:creationId xmlns:a16="http://schemas.microsoft.com/office/drawing/2014/main" id="{1A416DC8-29BE-4483-BB71-9AD11CB15955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4528823" y="2293525"/>
            <a:ext cx="3133987" cy="18462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8" name="그림 개체 틀 4">
            <a:extLst>
              <a:ext uri="{FF2B5EF4-FFF2-40B4-BE49-F238E27FC236}">
                <a16:creationId xmlns:a16="http://schemas.microsoft.com/office/drawing/2014/main" id="{274FA9BA-9883-4709-B795-CFAA067BBBE5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7914405" y="2293525"/>
            <a:ext cx="3133987" cy="18462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9" name="Graphic 3">
            <a:hlinkClick r:id="rId2"/>
            <a:extLst>
              <a:ext uri="{FF2B5EF4-FFF2-40B4-BE49-F238E27FC236}">
                <a16:creationId xmlns:a16="http://schemas.microsoft.com/office/drawing/2014/main" id="{A1A812A6-2DD6-4374-9F3B-CD9675AC92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0" name="TextBox 29">
            <a:hlinkClick r:id="rId5"/>
            <a:extLst>
              <a:ext uri="{FF2B5EF4-FFF2-40B4-BE49-F238E27FC236}">
                <a16:creationId xmlns:a16="http://schemas.microsoft.com/office/drawing/2014/main" id="{46BCA2DA-4EB8-4222-93CF-8286B086F6F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84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CF0C0B2A-6DFA-4C3B-8406-7EDAE8A44946}"/>
              </a:ext>
            </a:extLst>
          </p:cNvPr>
          <p:cNvGrpSpPr/>
          <p:nvPr userDrawn="1"/>
        </p:nvGrpSpPr>
        <p:grpSpPr>
          <a:xfrm>
            <a:off x="0" y="5714395"/>
            <a:ext cx="1143605" cy="1143605"/>
            <a:chOff x="4615608" y="5611065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007A32F-E6EE-4CDB-9346-5A642EB788E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A264B3E-F3B9-40A2-9BC0-D188A8C5F9B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41916BF-8698-49B8-8DAD-B90BB29B13D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0101458-AF24-4D97-ACD9-8390AA3FE9B5}"/>
              </a:ext>
            </a:extLst>
          </p:cNvPr>
          <p:cNvGrpSpPr/>
          <p:nvPr userDrawn="1"/>
        </p:nvGrpSpPr>
        <p:grpSpPr>
          <a:xfrm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FD96B64-C962-4DF4-9BBA-2F3FE91C5F1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57258B6-1D2C-41CF-8BC2-919F01E062DA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1AFB046-2728-4F6F-8B1A-C66C1BC5E85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E33EF3F6-4CCD-4596-AA5B-FDCC98493C7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FBE975-AB00-43FB-8552-6250C94D416E}"/>
              </a:ext>
            </a:extLst>
          </p:cNvPr>
          <p:cNvGrpSpPr/>
          <p:nvPr userDrawn="1"/>
        </p:nvGrpSpPr>
        <p:grpSpPr>
          <a:xfrm flipH="1">
            <a:off x="11048395" y="0"/>
            <a:ext cx="1143605" cy="1143606"/>
            <a:chOff x="7547171" y="1432530"/>
            <a:chExt cx="1143605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C7CF03A-AC4B-4B0D-A9B8-8F28993058BF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123EF155-32F6-4A70-9901-9DA28BBFBF0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3D35AE1-32AB-4DDD-BEBB-F1A35C9AD2F0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91A3CD6-D024-428B-B05A-56C2840CD215}"/>
              </a:ext>
            </a:extLst>
          </p:cNvPr>
          <p:cNvGrpSpPr/>
          <p:nvPr userDrawn="1"/>
        </p:nvGrpSpPr>
        <p:grpSpPr>
          <a:xfrm flipH="1" flipV="1">
            <a:off x="11048395" y="1141857"/>
            <a:ext cx="1143605" cy="1143606"/>
            <a:chOff x="7547171" y="1432530"/>
            <a:chExt cx="1143605" cy="114360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034AE3-B277-4A61-A8C4-28B4684F2650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63D9D37D-724B-4A73-8DE7-4BC76D66283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E03792-47A5-4EDC-BC93-C5D0B9E70F3F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5014543-0102-4FED-80DC-D2FCFB3A7666}"/>
              </a:ext>
            </a:extLst>
          </p:cNvPr>
          <p:cNvGrpSpPr/>
          <p:nvPr userDrawn="1"/>
        </p:nvGrpSpPr>
        <p:grpSpPr>
          <a:xfrm>
            <a:off x="0" y="1141858"/>
            <a:ext cx="1143605" cy="1143606"/>
            <a:chOff x="6191853" y="1608447"/>
            <a:chExt cx="1143605" cy="114360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A54781D-59FD-4A5C-B2F7-97AC9B426D5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38EEE84C-D561-4AED-B0FD-D4031304425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C55A7DAA-25A4-4C5F-93B9-F338CAFDD6D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8DF6ECD-78EA-4470-806F-79F4D2314887}"/>
              </a:ext>
            </a:extLst>
          </p:cNvPr>
          <p:cNvGrpSpPr/>
          <p:nvPr userDrawn="1"/>
        </p:nvGrpSpPr>
        <p:grpSpPr>
          <a:xfrm>
            <a:off x="11048393" y="4568864"/>
            <a:ext cx="1143607" cy="1144204"/>
            <a:chOff x="7049555" y="3058540"/>
            <a:chExt cx="1143607" cy="1144204"/>
          </a:xfrm>
        </p:grpSpPr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4CF872B2-7118-49FD-BD64-4D4E43CB20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FC3F6DC7-AD66-4B5E-A24C-F944B5C9399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FB2EC39-E328-4A1C-866E-C1B22B189E7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8B9418F-A16E-4B82-BAED-530DD651B439}"/>
              </a:ext>
            </a:extLst>
          </p:cNvPr>
          <p:cNvGrpSpPr/>
          <p:nvPr userDrawn="1"/>
        </p:nvGrpSpPr>
        <p:grpSpPr>
          <a:xfrm rot="5400000">
            <a:off x="-961" y="2284678"/>
            <a:ext cx="1145529" cy="1143606"/>
            <a:chOff x="6186028" y="3895658"/>
            <a:chExt cx="1145529" cy="114360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84E9DDB-3692-42F9-BEFB-3C39A7A1182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6B8E7B35-BDFE-4FDC-913E-BD6A6A522EF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1946AE32-CE3B-470B-A75F-CD036A609BB2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D155BCC-6DDC-4F81-AF30-CB068A679185}"/>
              </a:ext>
            </a:extLst>
          </p:cNvPr>
          <p:cNvGrpSpPr/>
          <p:nvPr userDrawn="1"/>
        </p:nvGrpSpPr>
        <p:grpSpPr>
          <a:xfrm rot="5400000">
            <a:off x="-961" y="3428458"/>
            <a:ext cx="1145529" cy="1143607"/>
            <a:chOff x="7330594" y="3895657"/>
            <a:chExt cx="1145529" cy="114360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B77D820-1BFE-4B18-ABC6-4D56981109BF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74451ED2-0658-48A6-89CC-CDE5CA4B679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E87E31B5-ED39-4866-A654-3DF81BA0474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074C779-D5BA-4DA3-92E7-8E37611A5C63}"/>
              </a:ext>
            </a:extLst>
          </p:cNvPr>
          <p:cNvGrpSpPr/>
          <p:nvPr userDrawn="1"/>
        </p:nvGrpSpPr>
        <p:grpSpPr>
          <a:xfrm>
            <a:off x="0" y="4571278"/>
            <a:ext cx="1144205" cy="1144865"/>
            <a:chOff x="7329325" y="2752352"/>
            <a:chExt cx="1144205" cy="114486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7D2D880-6E08-449B-B342-91171F1AE2E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FD48A4F-ACB2-4D96-A259-62FDCFD5CB61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3F128604-E112-401B-812A-0F365275FF4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70D6976-7D17-4375-A411-A1D4FD985F02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E68A2B1-F59A-4A45-B441-30B027915B5D}"/>
              </a:ext>
            </a:extLst>
          </p:cNvPr>
          <p:cNvGrpSpPr/>
          <p:nvPr userDrawn="1"/>
        </p:nvGrpSpPr>
        <p:grpSpPr>
          <a:xfrm rot="10800000">
            <a:off x="1" y="0"/>
            <a:ext cx="1143605" cy="1143606"/>
            <a:chOff x="6191853" y="1608447"/>
            <a:chExt cx="1143605" cy="114360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34FDF16-DC75-46AC-9FE8-89E795BC155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62941735-9421-41BD-9EFD-4317824240D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685BF915-9B34-4D0E-B851-077C0C107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17" name="그림 개체 틀 17">
            <a:extLst>
              <a:ext uri="{FF2B5EF4-FFF2-40B4-BE49-F238E27FC236}">
                <a16:creationId xmlns:a16="http://schemas.microsoft.com/office/drawing/2014/main" id="{C5243037-D39A-485A-8601-76FAF22C29D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41011" y="1143607"/>
            <a:ext cx="3406114" cy="456936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56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55" name="Graphic 3">
            <a:hlinkClick r:id="rId2"/>
            <a:extLst>
              <a:ext uri="{FF2B5EF4-FFF2-40B4-BE49-F238E27FC236}">
                <a16:creationId xmlns:a16="http://schemas.microsoft.com/office/drawing/2014/main" id="{F03C91B1-F01F-4A1F-8C67-0CB22C7EB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57" name="TextBox 56">
            <a:hlinkClick r:id="rId5"/>
            <a:extLst>
              <a:ext uri="{FF2B5EF4-FFF2-40B4-BE49-F238E27FC236}">
                <a16:creationId xmlns:a16="http://schemas.microsoft.com/office/drawing/2014/main" id="{0BCBF81E-D087-4280-8FD3-5D0EA091882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54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 flipH="1">
            <a:off x="11048395" y="0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flipH="1">
            <a:off x="1140702" y="5713796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flipH="1">
            <a:off x="-2232" y="571283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7A927F-A913-405D-BD54-43636CD6236C}"/>
              </a:ext>
            </a:extLst>
          </p:cNvPr>
          <p:cNvGrpSpPr/>
          <p:nvPr userDrawn="1"/>
        </p:nvGrpSpPr>
        <p:grpSpPr>
          <a:xfrm flipH="1">
            <a:off x="9901910" y="0"/>
            <a:ext cx="1143605" cy="1143605"/>
            <a:chOff x="7329917" y="5038782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8C4425-FDE9-4884-8691-29D462F2870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FE367F2-72F1-4C84-8F96-D44555922F6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1" name="그림 개체 틀 12">
            <a:extLst>
              <a:ext uri="{FF2B5EF4-FFF2-40B4-BE49-F238E27FC236}">
                <a16:creationId xmlns:a16="http://schemas.microsoft.com/office/drawing/2014/main" id="{E7CBE64E-8A22-491D-AD8C-690D192AFABA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7894307" y="1384743"/>
            <a:ext cx="2859662" cy="40885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00000" anchor="ctr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2" name="그림 개체 틀 12">
            <a:extLst>
              <a:ext uri="{FF2B5EF4-FFF2-40B4-BE49-F238E27FC236}">
                <a16:creationId xmlns:a16="http://schemas.microsoft.com/office/drawing/2014/main" id="{95431228-9BE9-46A3-9149-DE1D9190494A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4666169" y="1384743"/>
            <a:ext cx="2859662" cy="40885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00000" anchor="ctr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3" name="Graphic 3">
            <a:hlinkClick r:id="rId2"/>
            <a:extLst>
              <a:ext uri="{FF2B5EF4-FFF2-40B4-BE49-F238E27FC236}">
                <a16:creationId xmlns:a16="http://schemas.microsoft.com/office/drawing/2014/main" id="{E7298EE2-B7E0-41AE-8D6B-BA1EBD8E1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8" name="TextBox 27">
            <a:hlinkClick r:id="rId5"/>
            <a:extLst>
              <a:ext uri="{FF2B5EF4-FFF2-40B4-BE49-F238E27FC236}">
                <a16:creationId xmlns:a16="http://schemas.microsoft.com/office/drawing/2014/main" id="{A1A924CC-A029-48AE-B4AB-11D8096B8A4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952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 rot="16200000" flipH="1">
            <a:off x="0" y="0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10C8BC-DC3E-4CEA-B724-71585D94DDBA}"/>
              </a:ext>
            </a:extLst>
          </p:cNvPr>
          <p:cNvGrpSpPr/>
          <p:nvPr userDrawn="1"/>
        </p:nvGrpSpPr>
        <p:grpSpPr>
          <a:xfrm>
            <a:off x="0" y="1140454"/>
            <a:ext cx="1143605" cy="1143606"/>
            <a:chOff x="7547171" y="1432530"/>
            <a:chExt cx="1143605" cy="114360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409D3A-5077-4BD1-B341-3BA29356EE1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15F53F5-FEF0-49B1-AE3D-641A70A98F3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EC158B-E23B-4AB3-A1D7-776228E19F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A44943-0FBA-4981-B0FA-E81A19CF753E}"/>
              </a:ext>
            </a:extLst>
          </p:cNvPr>
          <p:cNvGrpSpPr/>
          <p:nvPr userDrawn="1"/>
        </p:nvGrpSpPr>
        <p:grpSpPr>
          <a:xfrm flipV="1">
            <a:off x="0" y="2284059"/>
            <a:ext cx="1143605" cy="1143606"/>
            <a:chOff x="7547171" y="1432530"/>
            <a:chExt cx="1143605" cy="114360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07341FA-2B1C-494E-B9C0-2A1ECFAEB22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0B26229-2A0D-4EB8-9AE0-03C17C2DF81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C382CC6-D556-4AE0-8301-5007BCCC70A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 flipV="1">
            <a:off x="11048097" y="3426221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rot="16200000">
            <a:off x="11048095" y="4570787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62C5E8-C07A-4227-A333-298B24A7F554}"/>
              </a:ext>
            </a:extLst>
          </p:cNvPr>
          <p:cNvGrpSpPr/>
          <p:nvPr userDrawn="1"/>
        </p:nvGrpSpPr>
        <p:grpSpPr>
          <a:xfrm rot="5400000">
            <a:off x="11047134" y="5713432"/>
            <a:ext cx="1145529" cy="1143606"/>
            <a:chOff x="6186028" y="3895658"/>
            <a:chExt cx="1145529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DF6C19E-ABD4-423F-BAEC-BECBF9DC0763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86DC9C6-157D-4611-8B03-F8C1765CCD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75DD822-294C-4A09-90BB-6F33B20E502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7" name="그림 개체 틀 17">
            <a:extLst>
              <a:ext uri="{FF2B5EF4-FFF2-40B4-BE49-F238E27FC236}">
                <a16:creationId xmlns:a16="http://schemas.microsoft.com/office/drawing/2014/main" id="{35FC0357-8B10-4B4B-BE5B-51427F7DCA19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1787436" y="2565628"/>
            <a:ext cx="3446418" cy="34464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8" name="그림 개체 틀 17">
            <a:extLst>
              <a:ext uri="{FF2B5EF4-FFF2-40B4-BE49-F238E27FC236}">
                <a16:creationId xmlns:a16="http://schemas.microsoft.com/office/drawing/2014/main" id="{75AB3E15-CB43-40F7-8420-A55E0620AC72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6958148" y="2565628"/>
            <a:ext cx="3446418" cy="34464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9" name="Graphic 3">
            <a:hlinkClick r:id="rId2"/>
            <a:extLst>
              <a:ext uri="{FF2B5EF4-FFF2-40B4-BE49-F238E27FC236}">
                <a16:creationId xmlns:a16="http://schemas.microsoft.com/office/drawing/2014/main" id="{AD066492-0BE3-4E7B-B51D-FE32848D8D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0" name="TextBox 29">
            <a:hlinkClick r:id="rId5"/>
            <a:extLst>
              <a:ext uri="{FF2B5EF4-FFF2-40B4-BE49-F238E27FC236}">
                <a16:creationId xmlns:a16="http://schemas.microsoft.com/office/drawing/2014/main" id="{1CCFC90B-5A04-4450-9BF3-72B9D98108A4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88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46CC85A5-69A6-44B5-AF4E-720EFE88E013}"/>
              </a:ext>
            </a:extLst>
          </p:cNvPr>
          <p:cNvGrpSpPr/>
          <p:nvPr userDrawn="1"/>
        </p:nvGrpSpPr>
        <p:grpSpPr>
          <a:xfrm>
            <a:off x="1924" y="1138531"/>
            <a:ext cx="1143605" cy="1145529"/>
            <a:chOff x="5043392" y="1608447"/>
            <a:chExt cx="1143605" cy="114552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15A387A-C33D-4D0B-9453-98746E492E1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D156F03-395B-4A33-999E-6F12C53E753F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34F5A2FD-72A8-4201-9E79-4441B44D7DDF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FC887826-DB1E-41C5-8729-CECA88F59DC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5D2259-AA56-416B-A535-A5F516ACF9E8}"/>
              </a:ext>
            </a:extLst>
          </p:cNvPr>
          <p:cNvGrpSpPr/>
          <p:nvPr userDrawn="1"/>
        </p:nvGrpSpPr>
        <p:grpSpPr>
          <a:xfrm>
            <a:off x="0" y="0"/>
            <a:ext cx="1145529" cy="1143607"/>
            <a:chOff x="7330594" y="3895657"/>
            <a:chExt cx="1145529" cy="114360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2C4E924-2885-482E-A857-1F1C49D5404B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CEC7AC55-0814-4864-BBA9-28B0D032BD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78527189-F34F-4AA4-A2CB-663F08AE70C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39D1FA7-9096-4B38-A063-AAA5C3EC24E1}"/>
              </a:ext>
            </a:extLst>
          </p:cNvPr>
          <p:cNvGrpSpPr/>
          <p:nvPr userDrawn="1"/>
        </p:nvGrpSpPr>
        <p:grpSpPr>
          <a:xfrm flipH="1">
            <a:off x="11048395" y="4572830"/>
            <a:ext cx="1143605" cy="1143605"/>
            <a:chOff x="4615608" y="5611065"/>
            <a:chExt cx="1143605" cy="114360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4ADC8DA-B167-46B6-A128-942D3810062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A793649-F295-48BA-9BB5-A8F87D11A80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8F99638-1698-436A-AEB0-A38FB383F2D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1D95576-3579-4B9D-B91B-9578E936B38D}"/>
              </a:ext>
            </a:extLst>
          </p:cNvPr>
          <p:cNvGrpSpPr/>
          <p:nvPr userDrawn="1"/>
        </p:nvGrpSpPr>
        <p:grpSpPr>
          <a:xfrm flipH="1" flipV="1">
            <a:off x="11047795" y="5713135"/>
            <a:ext cx="1144205" cy="1144865"/>
            <a:chOff x="7329325" y="2752352"/>
            <a:chExt cx="1144205" cy="114486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ACA28BE-9CD2-483D-8A03-3D026567C19B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3C242FD-36F6-4246-B486-DFDE5D889199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D5F91AC-D628-4ECF-8826-71751D61421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D7C9BFEA-14E3-4D20-B23C-ED5B993754A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51" name="그림 개체 틀 11">
            <a:extLst>
              <a:ext uri="{FF2B5EF4-FFF2-40B4-BE49-F238E27FC236}">
                <a16:creationId xmlns:a16="http://schemas.microsoft.com/office/drawing/2014/main" id="{D5ADC553-383B-461D-BBAD-D7B6BCE0E61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48152" y="875842"/>
            <a:ext cx="2422446" cy="5256000"/>
          </a:xfrm>
          <a:prstGeom prst="roundRect">
            <a:avLst>
              <a:gd name="adj" fmla="val 1413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34" name="Graphic 3">
            <a:hlinkClick r:id="rId2"/>
            <a:extLst>
              <a:ext uri="{FF2B5EF4-FFF2-40B4-BE49-F238E27FC236}">
                <a16:creationId xmlns:a16="http://schemas.microsoft.com/office/drawing/2014/main" id="{59D00B03-4D96-49E1-BCA0-A24ED2E6F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5" name="TextBox 34">
            <a:hlinkClick r:id="rId5"/>
            <a:extLst>
              <a:ext uri="{FF2B5EF4-FFF2-40B4-BE49-F238E27FC236}">
                <a16:creationId xmlns:a16="http://schemas.microsoft.com/office/drawing/2014/main" id="{1F4D0714-3C2A-4324-B824-D2CC691D915F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295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980D16A-58CA-46E1-8CEA-88886C607B69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46485" y="0"/>
            <a:ext cx="1143605" cy="1143605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AF45C35-2F61-4FF8-AB1C-696B1464C8A1}"/>
              </a:ext>
            </a:extLst>
          </p:cNvPr>
          <p:cNvGrpSpPr/>
          <p:nvPr userDrawn="1"/>
        </p:nvGrpSpPr>
        <p:grpSpPr>
          <a:xfrm rot="5400000">
            <a:off x="9905459" y="5714394"/>
            <a:ext cx="1143605" cy="1143606"/>
            <a:chOff x="6191853" y="1608447"/>
            <a:chExt cx="1143605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E5C2FCB-0609-4450-BE59-4C85C1904CB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D6AF1F57-6B3E-4E22-83EB-0094F914E87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A44FED4F-9070-4D8F-8AF3-6D9D30748B4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8542A80-7AD6-4A3A-8143-ACFD6E1645B5}"/>
              </a:ext>
            </a:extLst>
          </p:cNvPr>
          <p:cNvGrpSpPr/>
          <p:nvPr userDrawn="1"/>
        </p:nvGrpSpPr>
        <p:grpSpPr>
          <a:xfrm rot="10800000">
            <a:off x="11048395" y="5714394"/>
            <a:ext cx="1143605" cy="1143606"/>
            <a:chOff x="6191853" y="1608447"/>
            <a:chExt cx="1143605" cy="114360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FA9517E-3098-40AF-852D-D3EE61D9C6B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56CDEF2F-0A30-4154-827B-AB47909811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DDB7ED9-23D4-452A-BC6A-B48FEC3B2C0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C3527D0-9E88-4ACA-ACD7-AEFF94D1D57B}"/>
              </a:ext>
            </a:extLst>
          </p:cNvPr>
          <p:cNvGrpSpPr/>
          <p:nvPr userDrawn="1"/>
        </p:nvGrpSpPr>
        <p:grpSpPr>
          <a:xfrm flipH="1" flipV="1">
            <a:off x="0" y="0"/>
            <a:ext cx="1143605" cy="1143605"/>
            <a:chOff x="7329917" y="5038782"/>
            <a:chExt cx="1143605" cy="114360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7880242-FA2C-4F33-BFE6-AC7FF179EA0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6DB95ACB-6F58-47CF-B532-766C1B88A7F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41" name="그림 개체 틀 5">
            <a:extLst>
              <a:ext uri="{FF2B5EF4-FFF2-40B4-BE49-F238E27FC236}">
                <a16:creationId xmlns:a16="http://schemas.microsoft.com/office/drawing/2014/main" id="{3E6E63AB-EAE3-4FA4-814A-C45C4426EFD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88257" y="715953"/>
            <a:ext cx="3997870" cy="5332422"/>
          </a:xfrm>
          <a:prstGeom prst="roundRect">
            <a:avLst>
              <a:gd name="adj" fmla="val 137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7" name="Graphic 3">
            <a:hlinkClick r:id="rId2"/>
            <a:extLst>
              <a:ext uri="{FF2B5EF4-FFF2-40B4-BE49-F238E27FC236}">
                <a16:creationId xmlns:a16="http://schemas.microsoft.com/office/drawing/2014/main" id="{F6CC3FE4-4DFF-4AD9-A816-214EAA1F0F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8" name="TextBox 17">
            <a:hlinkClick r:id="rId5"/>
            <a:extLst>
              <a:ext uri="{FF2B5EF4-FFF2-40B4-BE49-F238E27FC236}">
                <a16:creationId xmlns:a16="http://schemas.microsoft.com/office/drawing/2014/main" id="{458FD275-6CF8-4498-92F6-356E9B1A4649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434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D7A7A0-4975-4062-AD10-082FE3850401}"/>
              </a:ext>
            </a:extLst>
          </p:cNvPr>
          <p:cNvGrpSpPr/>
          <p:nvPr userDrawn="1"/>
        </p:nvGrpSpPr>
        <p:grpSpPr>
          <a:xfrm flipH="1" flipV="1">
            <a:off x="0" y="0"/>
            <a:ext cx="1143605" cy="1143605"/>
            <a:chOff x="4615608" y="5611065"/>
            <a:chExt cx="1143605" cy="114360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1DAE854-7525-4935-A23F-3E97650AA42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98906DC-B584-49D6-894C-F64F4D13007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7F0E546-32BD-45A1-865A-9B7D3272FB6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0912261-8866-4493-9A98-2D16C29A52CB}"/>
              </a:ext>
            </a:extLst>
          </p:cNvPr>
          <p:cNvGrpSpPr/>
          <p:nvPr userDrawn="1"/>
        </p:nvGrpSpPr>
        <p:grpSpPr>
          <a:xfrm flipH="1">
            <a:off x="1" y="1143605"/>
            <a:ext cx="1143605" cy="1143606"/>
            <a:chOff x="6191853" y="1608447"/>
            <a:chExt cx="1143605" cy="114360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873B6E-06DE-4B47-9BA6-A93F3B66FCA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DBAE7194-4CB1-462E-95D4-55D58389C4A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8797640-3259-4664-AC40-A23CA8942B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A388C48-B615-4337-BFBD-E3952ED1747A}"/>
              </a:ext>
            </a:extLst>
          </p:cNvPr>
          <p:cNvGrpSpPr/>
          <p:nvPr userDrawn="1"/>
        </p:nvGrpSpPr>
        <p:grpSpPr>
          <a:xfrm rot="5400000" flipH="1">
            <a:off x="11046471" y="4569827"/>
            <a:ext cx="1145529" cy="1143607"/>
            <a:chOff x="7330594" y="3895657"/>
            <a:chExt cx="1145529" cy="114360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2DC2B19-BD8C-45F4-AD10-9D783CE32624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B11AF4B0-2558-47C6-AB57-BA6750A93C8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7DE826C4-7087-4FFD-B47D-FB079A2967C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C663AD-1DBD-491F-8C27-FC9FF6F0C28B}"/>
              </a:ext>
            </a:extLst>
          </p:cNvPr>
          <p:cNvGrpSpPr/>
          <p:nvPr userDrawn="1"/>
        </p:nvGrpSpPr>
        <p:grpSpPr>
          <a:xfrm flipH="1">
            <a:off x="11047795" y="5713135"/>
            <a:ext cx="1144205" cy="1144865"/>
            <a:chOff x="7329325" y="2752352"/>
            <a:chExt cx="1144205" cy="114486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64BB788-1921-4358-977F-96A7370D8D85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1E3811E-40F3-4BF2-9C94-CE1569A80C46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4BF26E4-5D2C-4D31-9690-D089984DC93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084CF5E0-BDB8-4C62-B422-EE08757934E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43" name="그림 개체 틀 8">
            <a:extLst>
              <a:ext uri="{FF2B5EF4-FFF2-40B4-BE49-F238E27FC236}">
                <a16:creationId xmlns:a16="http://schemas.microsoft.com/office/drawing/2014/main" id="{785C5A93-0961-4042-BD31-BF8F676418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96206" y="1325444"/>
            <a:ext cx="5209432" cy="32227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2" name="Graphic 3">
            <a:hlinkClick r:id="rId2"/>
            <a:extLst>
              <a:ext uri="{FF2B5EF4-FFF2-40B4-BE49-F238E27FC236}">
                <a16:creationId xmlns:a16="http://schemas.microsoft.com/office/drawing/2014/main" id="{E938403B-EEBA-42DC-B13F-F41DB48882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3" name="TextBox 22">
            <a:hlinkClick r:id="rId5"/>
            <a:extLst>
              <a:ext uri="{FF2B5EF4-FFF2-40B4-BE49-F238E27FC236}">
                <a16:creationId xmlns:a16="http://schemas.microsoft.com/office/drawing/2014/main" id="{08FC3A3C-FA38-4D81-BA14-080008C465F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729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flipH="1" flipV="1">
            <a:off x="11210429" y="5391637"/>
            <a:ext cx="981571" cy="1466363"/>
            <a:chOff x="7330594" y="3895657"/>
            <a:chExt cx="1145529" cy="171129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6" y="4463350"/>
              <a:ext cx="1143606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BBC8C61-7119-4942-8E27-EFCD49911E99}"/>
              </a:ext>
            </a:extLst>
          </p:cNvPr>
          <p:cNvGrpSpPr/>
          <p:nvPr userDrawn="1"/>
        </p:nvGrpSpPr>
        <p:grpSpPr>
          <a:xfrm flipH="1" flipV="1">
            <a:off x="11210429" y="4900853"/>
            <a:ext cx="979923" cy="981571"/>
            <a:chOff x="5043392" y="1608447"/>
            <a:chExt cx="1143605" cy="1145529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3A8BD7F-46FE-4F7D-80FA-933C69B0C30E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>
              <a:off x="5328813" y="1323026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A6783C29-6FAC-4558-9199-850A200B3B64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V="1">
              <a:off x="5328813" y="1895791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0" y="0"/>
            <a:ext cx="980438" cy="1473200"/>
            <a:chOff x="7329324" y="2752352"/>
            <a:chExt cx="1144206" cy="171927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2752352"/>
              <a:ext cx="1144204" cy="171927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4" y="3325116"/>
              <a:ext cx="572400" cy="1143604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AEA42DB-8DFC-4D8F-89E0-61511F355CBA}"/>
              </a:ext>
            </a:extLst>
          </p:cNvPr>
          <p:cNvGrpSpPr/>
          <p:nvPr userDrawn="1"/>
        </p:nvGrpSpPr>
        <p:grpSpPr>
          <a:xfrm flipV="1">
            <a:off x="0" y="978175"/>
            <a:ext cx="979923" cy="979923"/>
            <a:chOff x="4615608" y="5611065"/>
            <a:chExt cx="1143605" cy="1143605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BD0A165-AD6D-487D-AABD-2A978793CEC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7772570-49E9-455F-A859-CC19FE54E51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9" name="Graphic 3">
            <a:hlinkClick r:id="rId2"/>
            <a:extLst>
              <a:ext uri="{FF2B5EF4-FFF2-40B4-BE49-F238E27FC236}">
                <a16:creationId xmlns:a16="http://schemas.microsoft.com/office/drawing/2014/main" id="{F90FB78A-1464-482B-8A94-0ABCC7E478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0" name="TextBox 19">
            <a:hlinkClick r:id="rId5"/>
            <a:extLst>
              <a:ext uri="{FF2B5EF4-FFF2-40B4-BE49-F238E27FC236}">
                <a16:creationId xmlns:a16="http://schemas.microsoft.com/office/drawing/2014/main" id="{AC893561-8002-4037-B216-D37578E06A02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904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>
            <a:off x="11048395" y="4567304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-964" y="114360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355958-EEDD-444F-BB25-B57B00631040}"/>
              </a:ext>
            </a:extLst>
          </p:cNvPr>
          <p:cNvGrpSpPr/>
          <p:nvPr userDrawn="1"/>
        </p:nvGrpSpPr>
        <p:grpSpPr>
          <a:xfrm rot="10800000">
            <a:off x="0" y="0"/>
            <a:ext cx="1143605" cy="1143606"/>
            <a:chOff x="6191853" y="1608447"/>
            <a:chExt cx="1143605" cy="114360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C80C8A-6A45-4AC4-A18D-2B482498B3C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401ACF6-7C52-4A47-A7F8-204B7E6BD3A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31C5B9F-03A6-4886-B594-EA92681DCE9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8" name="Graphic 3">
            <a:hlinkClick r:id="rId2"/>
            <a:extLst>
              <a:ext uri="{FF2B5EF4-FFF2-40B4-BE49-F238E27FC236}">
                <a16:creationId xmlns:a16="http://schemas.microsoft.com/office/drawing/2014/main" id="{DF1B1021-DB48-4C98-BB1F-497FD9A275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9" name="TextBox 28">
            <a:hlinkClick r:id="rId5"/>
            <a:extLst>
              <a:ext uri="{FF2B5EF4-FFF2-40B4-BE49-F238E27FC236}">
                <a16:creationId xmlns:a16="http://schemas.microsoft.com/office/drawing/2014/main" id="{44280562-3217-4284-9CC2-6CB6CBFE664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18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2BCA326D-512A-47BD-AC6F-FC8063F9B375}"/>
              </a:ext>
            </a:extLst>
          </p:cNvPr>
          <p:cNvGrpSpPr/>
          <p:nvPr userDrawn="1"/>
        </p:nvGrpSpPr>
        <p:grpSpPr>
          <a:xfrm>
            <a:off x="0" y="3429000"/>
            <a:ext cx="1143605" cy="1143605"/>
            <a:chOff x="4615608" y="5611065"/>
            <a:chExt cx="1143605" cy="114360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F0326FB-8871-407F-BCE2-0FFA7E8BE84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93CFA4D-B61E-498B-B0F4-004C3E39905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301494AB-AC2A-4605-9C76-3501CDE7957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ADBD864-43D2-426F-B73F-4DF471D95A5C}"/>
              </a:ext>
            </a:extLst>
          </p:cNvPr>
          <p:cNvGrpSpPr/>
          <p:nvPr userDrawn="1"/>
        </p:nvGrpSpPr>
        <p:grpSpPr>
          <a:xfrm>
            <a:off x="1140040" y="3428520"/>
            <a:ext cx="1143605" cy="1143605"/>
            <a:chOff x="6183432" y="5038782"/>
            <a:chExt cx="1143605" cy="114360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B15435C-B40F-47E7-8B70-487251DBEB8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6EA2AFE6-EB77-4E23-938C-5CA76CD7975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C3B849C-3D13-4F16-B4E8-6A0EBFF295F6}"/>
              </a:ext>
            </a:extLst>
          </p:cNvPr>
          <p:cNvGrpSpPr/>
          <p:nvPr userDrawn="1"/>
        </p:nvGrpSpPr>
        <p:grpSpPr>
          <a:xfrm>
            <a:off x="0" y="-1815"/>
            <a:ext cx="1143605" cy="1145529"/>
            <a:chOff x="5043392" y="1608447"/>
            <a:chExt cx="1143605" cy="1145529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E2C20ED-EBFE-4932-A0EB-C47DCD86B1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65C3E6A5-ACDF-43D6-B246-500AA4F1E831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813234D-A379-4537-95A7-3EBA11A0A32B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8744CA08-2B59-4A10-B583-87564A105F91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7BC00BA-CF80-42AF-8FD8-5E8A1072B961}"/>
              </a:ext>
            </a:extLst>
          </p:cNvPr>
          <p:cNvGrpSpPr/>
          <p:nvPr userDrawn="1"/>
        </p:nvGrpSpPr>
        <p:grpSpPr>
          <a:xfrm flipH="1">
            <a:off x="0" y="1142751"/>
            <a:ext cx="1143605" cy="1143606"/>
            <a:chOff x="7547171" y="1432530"/>
            <a:chExt cx="1143605" cy="114360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3A0E042-E442-4EEF-98E9-29751D483FC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A0DD5FA-E615-462E-BA64-DFA2090CE92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87D14889-9E5A-4BEB-B38E-16E7213B3A0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F521D0C-C7E6-43B9-A3EC-DAB5E503D02B}"/>
              </a:ext>
            </a:extLst>
          </p:cNvPr>
          <p:cNvGrpSpPr/>
          <p:nvPr userDrawn="1"/>
        </p:nvGrpSpPr>
        <p:grpSpPr>
          <a:xfrm flipH="1" flipV="1">
            <a:off x="0" y="2286356"/>
            <a:ext cx="1143605" cy="1143606"/>
            <a:chOff x="7547171" y="1432530"/>
            <a:chExt cx="1143605" cy="114360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F892B0E-4BE7-49B4-8FE5-49620678535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1EA2BD4B-971C-41E5-BFBD-255A1A5BFE6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73249271-FCD7-4A54-9D8A-772E6B01E312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B0421B5-CEEC-4A76-BFBE-49F14F6DE527}"/>
              </a:ext>
            </a:extLst>
          </p:cNvPr>
          <p:cNvGrpSpPr/>
          <p:nvPr userDrawn="1"/>
        </p:nvGrpSpPr>
        <p:grpSpPr>
          <a:xfrm>
            <a:off x="1143597" y="-1815"/>
            <a:ext cx="1143605" cy="1143606"/>
            <a:chOff x="6191853" y="1608447"/>
            <a:chExt cx="1143605" cy="1143606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7909E9F-1922-4D72-A3C1-9FC3FF2805D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58739A1C-389F-4F7B-8DF3-FBAF406977C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715D9802-D0E2-4EBD-957E-488683A0FDA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D6CF69D-0201-47F8-ACFC-DE333989EA97}"/>
              </a:ext>
            </a:extLst>
          </p:cNvPr>
          <p:cNvGrpSpPr/>
          <p:nvPr userDrawn="1"/>
        </p:nvGrpSpPr>
        <p:grpSpPr>
          <a:xfrm>
            <a:off x="1143597" y="1142751"/>
            <a:ext cx="1143607" cy="1144204"/>
            <a:chOff x="7049555" y="3058540"/>
            <a:chExt cx="1143607" cy="1144204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9215E18C-0AF7-42A0-BE6D-D07095BBB10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146887F2-C265-4EFA-B4E6-A671FB9D79B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9A3CFB0-4CDD-4586-B271-3E59700506FF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BD83E11-8989-4902-95EA-B4C46E9B9917}"/>
              </a:ext>
            </a:extLst>
          </p:cNvPr>
          <p:cNvGrpSpPr/>
          <p:nvPr userDrawn="1"/>
        </p:nvGrpSpPr>
        <p:grpSpPr>
          <a:xfrm>
            <a:off x="1142636" y="2285396"/>
            <a:ext cx="1145529" cy="1143606"/>
            <a:chOff x="6186028" y="3895658"/>
            <a:chExt cx="1145529" cy="114360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C5AC78C-EA15-4249-882C-E15139100D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22B0F4E9-2981-4255-ADFE-8209C575F10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EF543502-9C60-4E39-BFDD-BB5A4F85B88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4709C92-80B6-466E-A114-230BAA4A81C9}"/>
              </a:ext>
            </a:extLst>
          </p:cNvPr>
          <p:cNvGrpSpPr/>
          <p:nvPr userDrawn="1"/>
        </p:nvGrpSpPr>
        <p:grpSpPr>
          <a:xfrm>
            <a:off x="1142636" y="4569048"/>
            <a:ext cx="1145529" cy="1143607"/>
            <a:chOff x="7330594" y="3895657"/>
            <a:chExt cx="1145529" cy="114360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F77B38F-C0D5-4F11-A17D-BECD1868E410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152E9222-3582-476D-8A24-082428D2F6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29655242-7338-480E-A89F-7688E9BCF64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C099076-5DC7-4C13-82E9-ADEE4000E3A5}"/>
              </a:ext>
            </a:extLst>
          </p:cNvPr>
          <p:cNvGrpSpPr/>
          <p:nvPr userDrawn="1"/>
        </p:nvGrpSpPr>
        <p:grpSpPr>
          <a:xfrm>
            <a:off x="840" y="5713135"/>
            <a:ext cx="1144205" cy="1144865"/>
            <a:chOff x="7329325" y="2752352"/>
            <a:chExt cx="1144205" cy="114486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1074FCA-010D-424E-95E3-A9D80500E11D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C336522-5951-4142-9CB1-75FDC919E170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42AC694E-6AC9-401C-BE64-DEB88D31F7F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7782FC08-AE5E-41C5-8FF9-6C579E1890D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3DA85180-986F-4273-BEE1-4949DFF1B488}"/>
              </a:ext>
            </a:extLst>
          </p:cNvPr>
          <p:cNvGrpSpPr/>
          <p:nvPr userDrawn="1"/>
        </p:nvGrpSpPr>
        <p:grpSpPr>
          <a:xfrm rot="10800000">
            <a:off x="1440" y="4569530"/>
            <a:ext cx="1143605" cy="1143606"/>
            <a:chOff x="6191853" y="1608447"/>
            <a:chExt cx="1143605" cy="1143606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EE9867F-3763-468C-BA36-E58C30A584C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A97718C7-DDA2-4EC6-8950-82536FA976D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9C417D73-5583-4E13-8878-55A5369FF83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2D3942C-13BA-49F8-9368-6B1398319B3D}"/>
              </a:ext>
            </a:extLst>
          </p:cNvPr>
          <p:cNvGrpSpPr/>
          <p:nvPr userDrawn="1"/>
        </p:nvGrpSpPr>
        <p:grpSpPr>
          <a:xfrm>
            <a:off x="1144552" y="5712173"/>
            <a:ext cx="1143605" cy="1143605"/>
            <a:chOff x="7329917" y="5038782"/>
            <a:chExt cx="1143605" cy="114360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0DF1FF7-8014-496D-9AB3-1B0DA6D438E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BAD3B7FF-E6BC-431E-A9C8-BDE5A2EE397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52" name="Graphic 3">
            <a:hlinkClick r:id="rId2"/>
            <a:extLst>
              <a:ext uri="{FF2B5EF4-FFF2-40B4-BE49-F238E27FC236}">
                <a16:creationId xmlns:a16="http://schemas.microsoft.com/office/drawing/2014/main" id="{7EE4B2FB-468D-4A29-B7C5-82518BA81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53" name="TextBox 52">
            <a:hlinkClick r:id="rId5"/>
            <a:extLst>
              <a:ext uri="{FF2B5EF4-FFF2-40B4-BE49-F238E27FC236}">
                <a16:creationId xmlns:a16="http://schemas.microsoft.com/office/drawing/2014/main" id="{45AA36FA-29A5-4A6D-8182-3A0989012CD8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55E97073-5D3C-4343-A9B5-B11669D11D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E2DDF30E-0482-44BB-AC7E-9D86284311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D093AF-7AD2-4E30-8E90-AB8B7EFFF864}"/>
              </a:ext>
            </a:extLst>
          </p:cNvPr>
          <p:cNvSpPr/>
          <p:nvPr userDrawn="1"/>
        </p:nvSpPr>
        <p:spPr>
          <a:xfrm>
            <a:off x="2289136" y="5713433"/>
            <a:ext cx="9902864" cy="1143607"/>
          </a:xfrm>
          <a:prstGeom prst="rect">
            <a:avLst/>
          </a:pr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894A9E-57D1-47D1-927D-82BB3B332E5E}"/>
              </a:ext>
            </a:extLst>
          </p:cNvPr>
          <p:cNvGrpSpPr/>
          <p:nvPr userDrawn="1"/>
        </p:nvGrpSpPr>
        <p:grpSpPr>
          <a:xfrm rot="5400000">
            <a:off x="10476592" y="5142592"/>
            <a:ext cx="1143605" cy="2287211"/>
            <a:chOff x="5075433" y="1144566"/>
            <a:chExt cx="1143605" cy="228721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510C8BC-DC3E-4CEA-B724-71585D94DDBA}"/>
                </a:ext>
              </a:extLst>
            </p:cNvPr>
            <p:cNvGrpSpPr/>
            <p:nvPr userDrawn="1"/>
          </p:nvGrpSpPr>
          <p:grpSpPr>
            <a:xfrm flipH="1">
              <a:off x="5075433" y="1144566"/>
              <a:ext cx="1143605" cy="1143606"/>
              <a:chOff x="7547171" y="1432530"/>
              <a:chExt cx="1143605" cy="114360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5409D3A-5077-4BD1-B341-3BA29356EE1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D15F53F5-FEF0-49B1-AE3D-641A70A98F33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9EC158B-E23B-4AB3-A1D7-776228E19FF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1A44943-0FBA-4981-B0FA-E81A19CF753E}"/>
                </a:ext>
              </a:extLst>
            </p:cNvPr>
            <p:cNvGrpSpPr/>
            <p:nvPr userDrawn="1"/>
          </p:nvGrpSpPr>
          <p:grpSpPr>
            <a:xfrm flipH="1" flipV="1">
              <a:off x="5075433" y="2288171"/>
              <a:ext cx="1143605" cy="1143606"/>
              <a:chOff x="7547171" y="1432530"/>
              <a:chExt cx="1143605" cy="1143606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07341FA-2B1C-494E-B9C0-2A1ECFAEB22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30B26229-2A0D-4EB8-9AE0-03C17C2DF81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3C382CC6-D556-4AE0-8301-5007BCCC70A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F9EE3F3-1F5D-4380-A855-030835B2EE1C}"/>
              </a:ext>
            </a:extLst>
          </p:cNvPr>
          <p:cNvGrpSpPr/>
          <p:nvPr userDrawn="1"/>
        </p:nvGrpSpPr>
        <p:grpSpPr>
          <a:xfrm flipH="1">
            <a:off x="1144568" y="5713434"/>
            <a:ext cx="1145529" cy="1143607"/>
            <a:chOff x="7330594" y="3895657"/>
            <a:chExt cx="1145529" cy="1143607"/>
          </a:xfrm>
        </p:grpSpPr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3A98ADAA-C844-44EF-8F44-B1CCD959AF5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98340161-83B8-4FCC-AF07-9E7AF64705C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17" name="Graphic 3">
            <a:hlinkClick r:id="rId2"/>
            <a:extLst>
              <a:ext uri="{FF2B5EF4-FFF2-40B4-BE49-F238E27FC236}">
                <a16:creationId xmlns:a16="http://schemas.microsoft.com/office/drawing/2014/main" id="{A48F5EAD-E9F5-4B06-9416-83B11A2DD2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8" name="TextBox 17">
            <a:hlinkClick r:id="rId5"/>
            <a:extLst>
              <a:ext uri="{FF2B5EF4-FFF2-40B4-BE49-F238E27FC236}">
                <a16:creationId xmlns:a16="http://schemas.microsoft.com/office/drawing/2014/main" id="{CF111E6C-A825-4049-BE66-4D1BAAE58B7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40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>
            <a:off x="-2232" y="0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>
            <a:off x="9905459" y="5713796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11047795" y="571283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7A927F-A913-405D-BD54-43636CD6236C}"/>
              </a:ext>
            </a:extLst>
          </p:cNvPr>
          <p:cNvGrpSpPr/>
          <p:nvPr userDrawn="1"/>
        </p:nvGrpSpPr>
        <p:grpSpPr>
          <a:xfrm>
            <a:off x="1144253" y="0"/>
            <a:ext cx="1143605" cy="1143605"/>
            <a:chOff x="7329917" y="5038782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8C4425-FDE9-4884-8691-29D462F2870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FE367F2-72F1-4C84-8F96-D44555922F6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1" name="Graphic 3">
            <a:hlinkClick r:id="rId2"/>
            <a:extLst>
              <a:ext uri="{FF2B5EF4-FFF2-40B4-BE49-F238E27FC236}">
                <a16:creationId xmlns:a16="http://schemas.microsoft.com/office/drawing/2014/main" id="{2C7BAA5D-02F6-41B9-B792-0CC050A4E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2" name="TextBox 21">
            <a:hlinkClick r:id="rId5"/>
            <a:extLst>
              <a:ext uri="{FF2B5EF4-FFF2-40B4-BE49-F238E27FC236}">
                <a16:creationId xmlns:a16="http://schemas.microsoft.com/office/drawing/2014/main" id="{0DDB75BA-28DC-41EA-B2EB-F8735A50066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008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 rot="5400000">
            <a:off x="11048395" y="3430335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10C8BC-DC3E-4CEA-B724-71585D94DDBA}"/>
              </a:ext>
            </a:extLst>
          </p:cNvPr>
          <p:cNvGrpSpPr/>
          <p:nvPr userDrawn="1"/>
        </p:nvGrpSpPr>
        <p:grpSpPr>
          <a:xfrm flipH="1">
            <a:off x="11048395" y="4570789"/>
            <a:ext cx="1143605" cy="1143606"/>
            <a:chOff x="7547171" y="1432530"/>
            <a:chExt cx="1143605" cy="114360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409D3A-5077-4BD1-B341-3BA29356EE1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15F53F5-FEF0-49B1-AE3D-641A70A98F3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EC158B-E23B-4AB3-A1D7-776228E19F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A44943-0FBA-4981-B0FA-E81A19CF753E}"/>
              </a:ext>
            </a:extLst>
          </p:cNvPr>
          <p:cNvGrpSpPr/>
          <p:nvPr userDrawn="1"/>
        </p:nvGrpSpPr>
        <p:grpSpPr>
          <a:xfrm flipH="1" flipV="1">
            <a:off x="11048395" y="5714394"/>
            <a:ext cx="1143605" cy="1143606"/>
            <a:chOff x="7547171" y="1432530"/>
            <a:chExt cx="1143605" cy="114360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07341FA-2B1C-494E-B9C0-2A1ECFAEB22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0B26229-2A0D-4EB8-9AE0-03C17C2DF81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C382CC6-D556-4AE0-8301-5007BCCC70A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 flipV="1">
            <a:off x="11051952" y="0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rot="16200000">
            <a:off x="11051952" y="1144566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62C5E8-C07A-4227-A333-298B24A7F554}"/>
              </a:ext>
            </a:extLst>
          </p:cNvPr>
          <p:cNvGrpSpPr/>
          <p:nvPr userDrawn="1"/>
        </p:nvGrpSpPr>
        <p:grpSpPr>
          <a:xfrm rot="5400000">
            <a:off x="11050991" y="2287211"/>
            <a:ext cx="1145529" cy="1143606"/>
            <a:chOff x="6186028" y="3895658"/>
            <a:chExt cx="1145529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DF6C19E-ABD4-423F-BAEC-BECBF9DC0763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86DC9C6-157D-4611-8B03-F8C1765CCD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75DD822-294C-4A09-90BB-6F33B20E502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7" name="Graphic 3">
            <a:hlinkClick r:id="rId2"/>
            <a:extLst>
              <a:ext uri="{FF2B5EF4-FFF2-40B4-BE49-F238E27FC236}">
                <a16:creationId xmlns:a16="http://schemas.microsoft.com/office/drawing/2014/main" id="{14464C14-F296-4860-BE99-EA8CD68AE2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8" name="TextBox 27">
            <a:hlinkClick r:id="rId5"/>
            <a:extLst>
              <a:ext uri="{FF2B5EF4-FFF2-40B4-BE49-F238E27FC236}">
                <a16:creationId xmlns:a16="http://schemas.microsoft.com/office/drawing/2014/main" id="{0B65A443-9465-4399-9902-AAC32FD3D37C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803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98B6F5E-6F4D-495D-901C-7DDF5C9630AD}"/>
              </a:ext>
            </a:extLst>
          </p:cNvPr>
          <p:cNvSpPr/>
          <p:nvPr userDrawn="1"/>
        </p:nvSpPr>
        <p:spPr>
          <a:xfrm>
            <a:off x="3430816" y="6285236"/>
            <a:ext cx="8761184" cy="572401"/>
          </a:xfrm>
          <a:prstGeom prst="rect">
            <a:avLst/>
          </a:prstGeom>
          <a:solidFill>
            <a:srgbClr val="DEEA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BBC8C61-7119-4942-8E27-EFCD49911E99}"/>
              </a:ext>
            </a:extLst>
          </p:cNvPr>
          <p:cNvGrpSpPr/>
          <p:nvPr userDrawn="1"/>
        </p:nvGrpSpPr>
        <p:grpSpPr>
          <a:xfrm flipV="1"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3A8BD7F-46FE-4F7D-80FA-933C69B0C30E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>
              <a:off x="5328813" y="1323026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A6783C29-6FAC-4558-9199-850A200B3B64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V="1">
              <a:off x="5328813" y="1895791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10C8BC-DC3E-4CEA-B724-71585D94DDBA}"/>
              </a:ext>
            </a:extLst>
          </p:cNvPr>
          <p:cNvGrpSpPr/>
          <p:nvPr userDrawn="1"/>
        </p:nvGrpSpPr>
        <p:grpSpPr>
          <a:xfrm flipH="1">
            <a:off x="2287211" y="5714394"/>
            <a:ext cx="1143605" cy="1143606"/>
            <a:chOff x="7547171" y="1432530"/>
            <a:chExt cx="1143605" cy="114360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409D3A-5077-4BD1-B341-3BA29356EE1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15F53F5-FEF0-49B1-AE3D-641A70A98F3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EC158B-E23B-4AB3-A1D7-776228E19F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A44943-0FBA-4981-B0FA-E81A19CF753E}"/>
              </a:ext>
            </a:extLst>
          </p:cNvPr>
          <p:cNvGrpSpPr/>
          <p:nvPr userDrawn="1"/>
        </p:nvGrpSpPr>
        <p:grpSpPr>
          <a:xfrm flipH="1" flipV="1">
            <a:off x="1143607" y="5714394"/>
            <a:ext cx="1143605" cy="1143606"/>
            <a:chOff x="7547171" y="1432530"/>
            <a:chExt cx="1143605" cy="114360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07341FA-2B1C-494E-B9C0-2A1ECFAEB22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0B26229-2A0D-4EB8-9AE0-03C17C2DF81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C382CC6-D556-4AE0-8301-5007BCCC70A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>
            <a:off x="0" y="5713434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0" name="Graphic 3">
            <a:hlinkClick r:id="rId2"/>
            <a:extLst>
              <a:ext uri="{FF2B5EF4-FFF2-40B4-BE49-F238E27FC236}">
                <a16:creationId xmlns:a16="http://schemas.microsoft.com/office/drawing/2014/main" id="{B567ED46-AB79-437F-ABC0-FAAABA4E2B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1" name="TextBox 20">
            <a:hlinkClick r:id="rId5"/>
            <a:extLst>
              <a:ext uri="{FF2B5EF4-FFF2-40B4-BE49-F238E27FC236}">
                <a16:creationId xmlns:a16="http://schemas.microsoft.com/office/drawing/2014/main" id="{A3D880F4-F39F-47AB-9032-1EB1935D288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929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AEA42DB-8DFC-4D8F-89E0-61511F355CBA}"/>
              </a:ext>
            </a:extLst>
          </p:cNvPr>
          <p:cNvGrpSpPr/>
          <p:nvPr userDrawn="1"/>
        </p:nvGrpSpPr>
        <p:grpSpPr>
          <a:xfrm>
            <a:off x="0" y="0"/>
            <a:ext cx="1143605" cy="1143605"/>
            <a:chOff x="4615608" y="5611065"/>
            <a:chExt cx="1143605" cy="114360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40EC4F0-811B-4B88-BFDE-1D46660232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BD0A165-AD6D-487D-AABD-2A978793CEC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7772570-49E9-455F-A859-CC19FE54E51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>
            <a:off x="11046471" y="4573940"/>
            <a:ext cx="1145529" cy="1143607"/>
            <a:chOff x="7330594" y="3895657"/>
            <a:chExt cx="1145529" cy="11436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flipV="1">
            <a:off x="0" y="114030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2" name="Graphic 3">
            <a:hlinkClick r:id="rId2"/>
            <a:extLst>
              <a:ext uri="{FF2B5EF4-FFF2-40B4-BE49-F238E27FC236}">
                <a16:creationId xmlns:a16="http://schemas.microsoft.com/office/drawing/2014/main" id="{F70D35DB-F2EE-4D2E-811A-0A6F6C25A9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3" name="TextBox 22">
            <a:hlinkClick r:id="rId5"/>
            <a:extLst>
              <a:ext uri="{FF2B5EF4-FFF2-40B4-BE49-F238E27FC236}">
                <a16:creationId xmlns:a16="http://schemas.microsoft.com/office/drawing/2014/main" id="{2F8C0139-0793-4A9F-A966-FDE99FEB5239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99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F7FFCE73-D8C1-450D-881B-DA5576CFBD8F}"/>
              </a:ext>
            </a:extLst>
          </p:cNvPr>
          <p:cNvSpPr>
            <a:spLocks noChangeAspect="1"/>
          </p:cNvSpPr>
          <p:nvPr userDrawn="1"/>
        </p:nvSpPr>
        <p:spPr>
          <a:xfrm>
            <a:off x="9901910" y="5714395"/>
            <a:ext cx="1143605" cy="1143605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 rot="5400000" flipH="1" flipV="1">
            <a:off x="1142936" y="0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355958-EEDD-444F-BB25-B57B00631040}"/>
              </a:ext>
            </a:extLst>
          </p:cNvPr>
          <p:cNvGrpSpPr/>
          <p:nvPr userDrawn="1"/>
        </p:nvGrpSpPr>
        <p:grpSpPr>
          <a:xfrm rot="10800000" flipH="1" flipV="1">
            <a:off x="0" y="0"/>
            <a:ext cx="1143605" cy="1143606"/>
            <a:chOff x="6191853" y="1608447"/>
            <a:chExt cx="1143605" cy="114360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C80C8A-6A45-4AC4-A18D-2B482498B3C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401ACF6-7C52-4A47-A7F8-204B7E6BD3A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31C5B9F-03A6-4886-B594-EA92681DCE9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7A927F-A913-405D-BD54-43636CD6236C}"/>
              </a:ext>
            </a:extLst>
          </p:cNvPr>
          <p:cNvGrpSpPr/>
          <p:nvPr userDrawn="1"/>
        </p:nvGrpSpPr>
        <p:grpSpPr>
          <a:xfrm>
            <a:off x="11048395" y="5714395"/>
            <a:ext cx="1143605" cy="1143605"/>
            <a:chOff x="7329917" y="5038782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8C4425-FDE9-4884-8691-29D462F2870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FE367F2-72F1-4C84-8F96-D44555922F6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16" name="Graphic 3">
            <a:hlinkClick r:id="rId2"/>
            <a:extLst>
              <a:ext uri="{FF2B5EF4-FFF2-40B4-BE49-F238E27FC236}">
                <a16:creationId xmlns:a16="http://schemas.microsoft.com/office/drawing/2014/main" id="{6221D873-F15F-45E5-965A-F840EB8D3F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4" name="TextBox 23">
            <a:hlinkClick r:id="rId5"/>
            <a:extLst>
              <a:ext uri="{FF2B5EF4-FFF2-40B4-BE49-F238E27FC236}">
                <a16:creationId xmlns:a16="http://schemas.microsoft.com/office/drawing/2014/main" id="{E69A114A-5EF3-4CA0-B094-C558814BC698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4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>
            <a:off x="11046471" y="4573940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2180249"/>
              <a:ext cx="1143605" cy="57276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5488E6-7753-46E6-A7E0-BC9A34DD0BC5}"/>
              </a:ext>
            </a:extLst>
          </p:cNvPr>
          <p:cNvGrpSpPr/>
          <p:nvPr userDrawn="1"/>
        </p:nvGrpSpPr>
        <p:grpSpPr>
          <a:xfrm rot="5400000">
            <a:off x="571803" y="-571803"/>
            <a:ext cx="1143605" cy="2287211"/>
            <a:chOff x="1459362" y="1144566"/>
            <a:chExt cx="1143605" cy="228721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510C8BC-DC3E-4CEA-B724-71585D94DDBA}"/>
                </a:ext>
              </a:extLst>
            </p:cNvPr>
            <p:cNvGrpSpPr/>
            <p:nvPr userDrawn="1"/>
          </p:nvGrpSpPr>
          <p:grpSpPr>
            <a:xfrm flipH="1">
              <a:off x="1459362" y="1144566"/>
              <a:ext cx="1143605" cy="1143606"/>
              <a:chOff x="7547171" y="1432530"/>
              <a:chExt cx="1143605" cy="114360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5409D3A-5077-4BD1-B341-3BA29356EE1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D15F53F5-FEF0-49B1-AE3D-641A70A98F33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9EC158B-E23B-4AB3-A1D7-776228E19FF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1A44943-0FBA-4981-B0FA-E81A19CF753E}"/>
                </a:ext>
              </a:extLst>
            </p:cNvPr>
            <p:cNvGrpSpPr/>
            <p:nvPr userDrawn="1"/>
          </p:nvGrpSpPr>
          <p:grpSpPr>
            <a:xfrm flipH="1" flipV="1">
              <a:off x="1459362" y="2288171"/>
              <a:ext cx="1143605" cy="1143606"/>
              <a:chOff x="7547171" y="1432530"/>
              <a:chExt cx="1143605" cy="1143606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07341FA-2B1C-494E-B9C0-2A1ECFAEB22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30B26229-2A0D-4EB8-9AE0-03C17C2DF81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3C382CC6-D556-4AE0-8301-5007BCCC70A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858DE40D-F9F4-4E63-9FDA-EF4A98ED940E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-1272" y="1143603"/>
            <a:ext cx="571803" cy="571803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BC59D321-B8F5-455E-A839-F995D2BD25B7}"/>
              </a:ext>
            </a:extLst>
          </p:cNvPr>
          <p:cNvSpPr>
            <a:spLocks noChangeAspect="1"/>
          </p:cNvSpPr>
          <p:nvPr userDrawn="1"/>
        </p:nvSpPr>
        <p:spPr>
          <a:xfrm rot="10800000" flipH="1">
            <a:off x="570531" y="1143603"/>
            <a:ext cx="571803" cy="571803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BBD5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62C5E8-C07A-4227-A333-298B24A7F554}"/>
              </a:ext>
            </a:extLst>
          </p:cNvPr>
          <p:cNvGrpSpPr/>
          <p:nvPr userDrawn="1"/>
        </p:nvGrpSpPr>
        <p:grpSpPr>
          <a:xfrm flipH="1">
            <a:off x="11046471" y="5714394"/>
            <a:ext cx="1145529" cy="1143606"/>
            <a:chOff x="6186028" y="3895658"/>
            <a:chExt cx="1145529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DF6C19E-ABD4-423F-BAEC-BECBF9DC0763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86DC9C6-157D-4611-8B03-F8C1765CCD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75DD822-294C-4A09-90BB-6F33B20E502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flipH="1">
            <a:off x="9904498" y="5714393"/>
            <a:ext cx="1145529" cy="1143607"/>
            <a:chOff x="7330594" y="3895657"/>
            <a:chExt cx="1145529" cy="1143607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7" name="Graphic 3">
            <a:hlinkClick r:id="rId2"/>
            <a:extLst>
              <a:ext uri="{FF2B5EF4-FFF2-40B4-BE49-F238E27FC236}">
                <a16:creationId xmlns:a16="http://schemas.microsoft.com/office/drawing/2014/main" id="{A1D59BF5-ACD7-491E-9E17-5C6709313D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8" name="TextBox 27">
            <a:hlinkClick r:id="rId5"/>
            <a:extLst>
              <a:ext uri="{FF2B5EF4-FFF2-40B4-BE49-F238E27FC236}">
                <a16:creationId xmlns:a16="http://schemas.microsoft.com/office/drawing/2014/main" id="{CB9F2CD3-350A-40B0-AE10-9C7A37E20BB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389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72" r:id="rId20"/>
    <p:sldLayoutId id="2147483664" r:id="rId2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FFBEE1-083C-4223-BD05-8B41B8C984F8}"/>
              </a:ext>
            </a:extLst>
          </p:cNvPr>
          <p:cNvSpPr txBox="1"/>
          <p:nvPr/>
        </p:nvSpPr>
        <p:spPr>
          <a:xfrm>
            <a:off x="1451060" y="2347252"/>
            <a:ext cx="70543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Data Types in </a:t>
            </a:r>
          </a:p>
          <a:p>
            <a:r>
              <a:rPr lang="en-US" altLang="ko-KR" sz="7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MySQL</a:t>
            </a:r>
            <a:endParaRPr lang="ko-KR" altLang="en-US" sz="7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8AE8E1-7DC8-42CE-90F3-9B8B7D1E9A17}"/>
              </a:ext>
            </a:extLst>
          </p:cNvPr>
          <p:cNvSpPr txBox="1"/>
          <p:nvPr/>
        </p:nvSpPr>
        <p:spPr>
          <a:xfrm>
            <a:off x="2127248" y="1585037"/>
            <a:ext cx="492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Contents</a:t>
            </a:r>
            <a:endParaRPr lang="ko-KR" altLang="en-US" sz="36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1835A9-9844-410A-9577-5C1380C2E973}"/>
              </a:ext>
            </a:extLst>
          </p:cNvPr>
          <p:cNvSpPr/>
          <p:nvPr/>
        </p:nvSpPr>
        <p:spPr>
          <a:xfrm>
            <a:off x="3657470" y="2308311"/>
            <a:ext cx="2527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Datatypes</a:t>
            </a:r>
            <a:endParaRPr lang="ko-KR" altLang="en-US" sz="2000" dirty="0">
              <a:solidFill>
                <a:srgbClr val="00163A"/>
              </a:solidFill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46614F-1DA2-442C-9B58-6D0D63A52712}"/>
              </a:ext>
            </a:extLst>
          </p:cNvPr>
          <p:cNvSpPr txBox="1"/>
          <p:nvPr/>
        </p:nvSpPr>
        <p:spPr>
          <a:xfrm>
            <a:off x="4037175" y="2785364"/>
            <a:ext cx="2527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What are datatypes</a:t>
            </a:r>
          </a:p>
          <a:p>
            <a:endParaRPr lang="en-US" altLang="ko-KR" sz="1400" dirty="0">
              <a:solidFill>
                <a:srgbClr val="00163A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Types of datatypes</a:t>
            </a:r>
          </a:p>
          <a:p>
            <a:endParaRPr lang="en-US" altLang="ko-KR" sz="1400" dirty="0">
              <a:solidFill>
                <a:srgbClr val="00163A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Common datatypes</a:t>
            </a:r>
          </a:p>
        </p:txBody>
      </p:sp>
    </p:spTree>
    <p:extLst>
      <p:ext uri="{BB962C8B-B14F-4D97-AF65-F5344CB8AC3E}">
        <p14:creationId xmlns:p14="http://schemas.microsoft.com/office/powerpoint/2010/main" val="224906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648162-F07D-498A-91E3-95DBCEEF0C16}"/>
              </a:ext>
            </a:extLst>
          </p:cNvPr>
          <p:cNvSpPr txBox="1"/>
          <p:nvPr/>
        </p:nvSpPr>
        <p:spPr>
          <a:xfrm>
            <a:off x="4996589" y="2219764"/>
            <a:ext cx="5549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00163A"/>
                </a:solidFill>
              </a:rPr>
              <a:t>The nature of the data that can be recorded in a database table is represented by data types.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39403-D855-444F-90D1-AFE08CEB461A}"/>
              </a:ext>
            </a:extLst>
          </p:cNvPr>
          <p:cNvSpPr txBox="1"/>
          <p:nvPr/>
        </p:nvSpPr>
        <p:spPr>
          <a:xfrm>
            <a:off x="4996589" y="3010853"/>
            <a:ext cx="5350361" cy="203132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>
                <a:solidFill>
                  <a:srgbClr val="4D4D4D"/>
                </a:solidFill>
              </a:defRPr>
            </a:lvl1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163A"/>
                </a:solidFill>
              </a:rPr>
              <a:t>For every database, data types are primarily divided into three categories.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Numeric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String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Date and Time</a:t>
            </a:r>
          </a:p>
          <a:p>
            <a:endParaRPr lang="en-US" altLang="ko-KR" sz="1400" dirty="0">
              <a:solidFill>
                <a:srgbClr val="00163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E1450-6A37-438C-A185-6BAC08563FFE}"/>
              </a:ext>
            </a:extLst>
          </p:cNvPr>
          <p:cNvSpPr txBox="1"/>
          <p:nvPr/>
        </p:nvSpPr>
        <p:spPr>
          <a:xfrm>
            <a:off x="4996589" y="1367120"/>
            <a:ext cx="5698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Data Types</a:t>
            </a:r>
            <a:endParaRPr lang="ko-KR" altLang="en-US" sz="3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F4DA9A4-A9A7-7978-5315-4DA83635597F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7" r="12747"/>
          <a:stretch/>
        </p:blipFill>
        <p:spPr bwMode="auto">
          <a:xfrm>
            <a:off x="1141413" y="1143000"/>
            <a:ext cx="3405187" cy="457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0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BB9679E5-9C4F-44FB-BD5E-6B1C2659FCA9}"/>
              </a:ext>
            </a:extLst>
          </p:cNvPr>
          <p:cNvSpPr/>
          <p:nvPr/>
        </p:nvSpPr>
        <p:spPr>
          <a:xfrm>
            <a:off x="6510568" y="1819726"/>
            <a:ext cx="4890407" cy="1847399"/>
          </a:xfrm>
          <a:custGeom>
            <a:avLst/>
            <a:gdLst>
              <a:gd name="connsiteX0" fmla="*/ 0 w 4890407"/>
              <a:gd name="connsiteY0" fmla="*/ 0 h 1917700"/>
              <a:gd name="connsiteX1" fmla="*/ 3931557 w 4890407"/>
              <a:gd name="connsiteY1" fmla="*/ 0 h 1917700"/>
              <a:gd name="connsiteX2" fmla="*/ 4890407 w 4890407"/>
              <a:gd name="connsiteY2" fmla="*/ 958850 h 1917700"/>
              <a:gd name="connsiteX3" fmla="*/ 3931557 w 4890407"/>
              <a:gd name="connsiteY3" fmla="*/ 1917700 h 1917700"/>
              <a:gd name="connsiteX4" fmla="*/ 0 w 4890407"/>
              <a:gd name="connsiteY4" fmla="*/ 191770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0407" h="1917700">
                <a:moveTo>
                  <a:pt x="0" y="0"/>
                </a:moveTo>
                <a:lnTo>
                  <a:pt x="3931557" y="0"/>
                </a:lnTo>
                <a:cubicBezTo>
                  <a:pt x="4461115" y="0"/>
                  <a:pt x="4890407" y="429292"/>
                  <a:pt x="4890407" y="958850"/>
                </a:cubicBezTo>
                <a:cubicBezTo>
                  <a:pt x="4890407" y="1488408"/>
                  <a:pt x="4461115" y="1917700"/>
                  <a:pt x="3931557" y="1917700"/>
                </a:cubicBezTo>
                <a:lnTo>
                  <a:pt x="0" y="1917700"/>
                </a:lnTo>
                <a:close/>
              </a:path>
            </a:pathLst>
          </a:custGeom>
          <a:solidFill>
            <a:srgbClr val="00163A"/>
          </a:solidFill>
          <a:ln w="9525" cap="flat">
            <a:noFill/>
            <a:prstDash val="solid"/>
            <a:miter/>
          </a:ln>
        </p:spPr>
        <p:txBody>
          <a:bodyPr lIns="108000" tIns="36000" rIns="432000" bIns="36000" rtlCol="0" anchor="ctr"/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BOOL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18F37EE0-2A88-44C5-AB46-9750D8C0AC50}"/>
              </a:ext>
            </a:extLst>
          </p:cNvPr>
          <p:cNvSpPr/>
          <p:nvPr/>
        </p:nvSpPr>
        <p:spPr>
          <a:xfrm>
            <a:off x="2569033" y="1819726"/>
            <a:ext cx="4890407" cy="1847399"/>
          </a:xfrm>
          <a:custGeom>
            <a:avLst/>
            <a:gdLst>
              <a:gd name="connsiteX0" fmla="*/ 0 w 4890407"/>
              <a:gd name="connsiteY0" fmla="*/ 0 h 1917700"/>
              <a:gd name="connsiteX1" fmla="*/ 3931557 w 4890407"/>
              <a:gd name="connsiteY1" fmla="*/ 0 h 1917700"/>
              <a:gd name="connsiteX2" fmla="*/ 4890407 w 4890407"/>
              <a:gd name="connsiteY2" fmla="*/ 958850 h 1917700"/>
              <a:gd name="connsiteX3" fmla="*/ 3931557 w 4890407"/>
              <a:gd name="connsiteY3" fmla="*/ 1917700 h 1917700"/>
              <a:gd name="connsiteX4" fmla="*/ 0 w 4890407"/>
              <a:gd name="connsiteY4" fmla="*/ 191770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0407" h="1917700">
                <a:moveTo>
                  <a:pt x="0" y="0"/>
                </a:moveTo>
                <a:lnTo>
                  <a:pt x="3931557" y="0"/>
                </a:lnTo>
                <a:cubicBezTo>
                  <a:pt x="4461115" y="0"/>
                  <a:pt x="4890407" y="429292"/>
                  <a:pt x="4890407" y="958850"/>
                </a:cubicBezTo>
                <a:cubicBezTo>
                  <a:pt x="4890407" y="1488408"/>
                  <a:pt x="4461115" y="1917700"/>
                  <a:pt x="3931557" y="1917700"/>
                </a:cubicBezTo>
                <a:lnTo>
                  <a:pt x="0" y="1917700"/>
                </a:lnTo>
                <a:close/>
              </a:path>
            </a:pathLst>
          </a:custGeom>
          <a:solidFill>
            <a:srgbClr val="1853B0"/>
          </a:solidFill>
          <a:ln w="9525" cap="flat">
            <a:noFill/>
            <a:prstDash val="solid"/>
            <a:miter/>
          </a:ln>
        </p:spPr>
        <p:txBody>
          <a:bodyPr lIns="108000" tIns="36000" rIns="432000" bIns="36000" rtlCol="0" anchor="ctr"/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FLOAT(size, d)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8FBB9393-63DD-4650-A0E4-020F6D3D786D}"/>
              </a:ext>
            </a:extLst>
          </p:cNvPr>
          <p:cNvSpPr/>
          <p:nvPr/>
        </p:nvSpPr>
        <p:spPr>
          <a:xfrm>
            <a:off x="1" y="1819726"/>
            <a:ext cx="3532417" cy="1847399"/>
          </a:xfrm>
          <a:custGeom>
            <a:avLst/>
            <a:gdLst>
              <a:gd name="connsiteX0" fmla="*/ 0 w 3532417"/>
              <a:gd name="connsiteY0" fmla="*/ 0 h 1917700"/>
              <a:gd name="connsiteX1" fmla="*/ 2573567 w 3532417"/>
              <a:gd name="connsiteY1" fmla="*/ 0 h 1917700"/>
              <a:gd name="connsiteX2" fmla="*/ 3532417 w 3532417"/>
              <a:gd name="connsiteY2" fmla="*/ 958850 h 1917700"/>
              <a:gd name="connsiteX3" fmla="*/ 2573567 w 3532417"/>
              <a:gd name="connsiteY3" fmla="*/ 1917700 h 1917700"/>
              <a:gd name="connsiteX4" fmla="*/ 0 w 3532417"/>
              <a:gd name="connsiteY4" fmla="*/ 191770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2417" h="1917700">
                <a:moveTo>
                  <a:pt x="0" y="0"/>
                </a:moveTo>
                <a:lnTo>
                  <a:pt x="2573567" y="0"/>
                </a:lnTo>
                <a:cubicBezTo>
                  <a:pt x="3103125" y="0"/>
                  <a:pt x="3532417" y="429292"/>
                  <a:pt x="3532417" y="958850"/>
                </a:cubicBezTo>
                <a:cubicBezTo>
                  <a:pt x="3532417" y="1488408"/>
                  <a:pt x="3103125" y="1917700"/>
                  <a:pt x="2573567" y="1917700"/>
                </a:cubicBezTo>
                <a:lnTo>
                  <a:pt x="0" y="1917700"/>
                </a:lnTo>
                <a:close/>
              </a:path>
            </a:pathLst>
          </a:custGeom>
          <a:solidFill>
            <a:srgbClr val="69A2FF"/>
          </a:solidFill>
          <a:ln w="9525" cap="flat">
            <a:noFill/>
            <a:prstDash val="solid"/>
            <a:miter/>
          </a:ln>
        </p:spPr>
        <p:txBody>
          <a:bodyPr lIns="108000" tIns="36000" rIns="432000" bIns="36000" rtlCol="0" anchor="ctr"/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INT(size)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6BDA3FC-4F99-43C7-AEA6-BC8EDCFBDE1D}"/>
              </a:ext>
            </a:extLst>
          </p:cNvPr>
          <p:cNvSpPr txBox="1"/>
          <p:nvPr/>
        </p:nvSpPr>
        <p:spPr>
          <a:xfrm>
            <a:off x="486819" y="4015451"/>
            <a:ext cx="2909523" cy="156966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163A"/>
                </a:solidFill>
              </a:rPr>
              <a:t>Used for integer values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163A"/>
                </a:solidFill>
              </a:rPr>
              <a:t>Range: -2147483648 to 2147483647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163A"/>
                </a:solidFill>
              </a:rPr>
              <a:t>Unsigned range: 0 to 4294967295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163A"/>
                </a:solidFill>
              </a:rPr>
              <a:t>Display width: 255</a:t>
            </a:r>
            <a:endParaRPr lang="ko-KR" altLang="en-US" sz="1600" dirty="0">
              <a:solidFill>
                <a:srgbClr val="00163A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002A7-8840-4722-B716-8469C7C857C5}"/>
              </a:ext>
            </a:extLst>
          </p:cNvPr>
          <p:cNvSpPr txBox="1"/>
          <p:nvPr/>
        </p:nvSpPr>
        <p:spPr>
          <a:xfrm>
            <a:off x="4201112" y="4015451"/>
            <a:ext cx="2834169" cy="107721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ko-KR" sz="1600" dirty="0">
                <a:solidFill>
                  <a:srgbClr val="00163A"/>
                </a:solidFill>
              </a:rPr>
              <a:t>Used for floating point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ko-KR" sz="1600" dirty="0">
                <a:solidFill>
                  <a:srgbClr val="00163A"/>
                </a:solidFill>
              </a:rPr>
              <a:t>Size: </a:t>
            </a:r>
            <a:r>
              <a:rPr lang="en-IN" altLang="ko-KR" sz="1600" dirty="0" err="1">
                <a:solidFill>
                  <a:srgbClr val="00163A"/>
                </a:solidFill>
              </a:rPr>
              <a:t>no.of</a:t>
            </a:r>
            <a:r>
              <a:rPr lang="en-IN" altLang="ko-KR" sz="1600" dirty="0">
                <a:solidFill>
                  <a:srgbClr val="00163A"/>
                </a:solidFill>
              </a:rPr>
              <a:t> digits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ko-KR" sz="1600" dirty="0">
                <a:solidFill>
                  <a:srgbClr val="00163A"/>
                </a:solidFill>
              </a:rPr>
              <a:t>d : number of decimal places</a:t>
            </a:r>
            <a:endParaRPr lang="ko-KR" altLang="en-US" sz="1600" dirty="0">
              <a:solidFill>
                <a:srgbClr val="00163A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5B647A8-D54B-4439-B1D3-DEE1AC55D932}"/>
              </a:ext>
            </a:extLst>
          </p:cNvPr>
          <p:cNvSpPr txBox="1"/>
          <p:nvPr/>
        </p:nvSpPr>
        <p:spPr>
          <a:xfrm>
            <a:off x="7840050" y="4015451"/>
            <a:ext cx="2909523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163A"/>
                </a:solidFill>
              </a:rPr>
              <a:t>Used for Boolean values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163A"/>
                </a:solidFill>
              </a:rPr>
              <a:t>True(non-zero) and False(Zero)</a:t>
            </a:r>
            <a:endParaRPr lang="ko-KR" altLang="en-US" sz="1600" dirty="0">
              <a:solidFill>
                <a:srgbClr val="00163A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CD9CA-8ED6-2AA3-6E74-5647305BB229}"/>
              </a:ext>
            </a:extLst>
          </p:cNvPr>
          <p:cNvSpPr txBox="1"/>
          <p:nvPr/>
        </p:nvSpPr>
        <p:spPr>
          <a:xfrm>
            <a:off x="1512410" y="436955"/>
            <a:ext cx="5698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Numeric data type</a:t>
            </a:r>
            <a:endParaRPr lang="ko-KR" altLang="en-US" sz="3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2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BB9679E5-9C4F-44FB-BD5E-6B1C2659FCA9}"/>
              </a:ext>
            </a:extLst>
          </p:cNvPr>
          <p:cNvSpPr/>
          <p:nvPr/>
        </p:nvSpPr>
        <p:spPr>
          <a:xfrm>
            <a:off x="6510568" y="1819726"/>
            <a:ext cx="4890407" cy="1847399"/>
          </a:xfrm>
          <a:custGeom>
            <a:avLst/>
            <a:gdLst>
              <a:gd name="connsiteX0" fmla="*/ 0 w 4890407"/>
              <a:gd name="connsiteY0" fmla="*/ 0 h 1917700"/>
              <a:gd name="connsiteX1" fmla="*/ 3931557 w 4890407"/>
              <a:gd name="connsiteY1" fmla="*/ 0 h 1917700"/>
              <a:gd name="connsiteX2" fmla="*/ 4890407 w 4890407"/>
              <a:gd name="connsiteY2" fmla="*/ 958850 h 1917700"/>
              <a:gd name="connsiteX3" fmla="*/ 3931557 w 4890407"/>
              <a:gd name="connsiteY3" fmla="*/ 1917700 h 1917700"/>
              <a:gd name="connsiteX4" fmla="*/ 0 w 4890407"/>
              <a:gd name="connsiteY4" fmla="*/ 191770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0407" h="1917700">
                <a:moveTo>
                  <a:pt x="0" y="0"/>
                </a:moveTo>
                <a:lnTo>
                  <a:pt x="3931557" y="0"/>
                </a:lnTo>
                <a:cubicBezTo>
                  <a:pt x="4461115" y="0"/>
                  <a:pt x="4890407" y="429292"/>
                  <a:pt x="4890407" y="958850"/>
                </a:cubicBezTo>
                <a:cubicBezTo>
                  <a:pt x="4890407" y="1488408"/>
                  <a:pt x="4461115" y="1917700"/>
                  <a:pt x="3931557" y="1917700"/>
                </a:cubicBezTo>
                <a:lnTo>
                  <a:pt x="0" y="1917700"/>
                </a:lnTo>
                <a:close/>
              </a:path>
            </a:pathLst>
          </a:custGeom>
          <a:solidFill>
            <a:srgbClr val="00163A"/>
          </a:solidFill>
          <a:ln w="9525" cap="flat">
            <a:noFill/>
            <a:prstDash val="solid"/>
            <a:miter/>
          </a:ln>
        </p:spPr>
        <p:txBody>
          <a:bodyPr lIns="108000" tIns="36000" rIns="432000" bIns="36000" rtlCol="0" anchor="ctr"/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LONGTEXT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18F37EE0-2A88-44C5-AB46-9750D8C0AC50}"/>
              </a:ext>
            </a:extLst>
          </p:cNvPr>
          <p:cNvSpPr/>
          <p:nvPr/>
        </p:nvSpPr>
        <p:spPr>
          <a:xfrm>
            <a:off x="2569033" y="1819726"/>
            <a:ext cx="4890407" cy="1847399"/>
          </a:xfrm>
          <a:custGeom>
            <a:avLst/>
            <a:gdLst>
              <a:gd name="connsiteX0" fmla="*/ 0 w 4890407"/>
              <a:gd name="connsiteY0" fmla="*/ 0 h 1917700"/>
              <a:gd name="connsiteX1" fmla="*/ 3931557 w 4890407"/>
              <a:gd name="connsiteY1" fmla="*/ 0 h 1917700"/>
              <a:gd name="connsiteX2" fmla="*/ 4890407 w 4890407"/>
              <a:gd name="connsiteY2" fmla="*/ 958850 h 1917700"/>
              <a:gd name="connsiteX3" fmla="*/ 3931557 w 4890407"/>
              <a:gd name="connsiteY3" fmla="*/ 1917700 h 1917700"/>
              <a:gd name="connsiteX4" fmla="*/ 0 w 4890407"/>
              <a:gd name="connsiteY4" fmla="*/ 191770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0407" h="1917700">
                <a:moveTo>
                  <a:pt x="0" y="0"/>
                </a:moveTo>
                <a:lnTo>
                  <a:pt x="3931557" y="0"/>
                </a:lnTo>
                <a:cubicBezTo>
                  <a:pt x="4461115" y="0"/>
                  <a:pt x="4890407" y="429292"/>
                  <a:pt x="4890407" y="958850"/>
                </a:cubicBezTo>
                <a:cubicBezTo>
                  <a:pt x="4890407" y="1488408"/>
                  <a:pt x="4461115" y="1917700"/>
                  <a:pt x="3931557" y="1917700"/>
                </a:cubicBezTo>
                <a:lnTo>
                  <a:pt x="0" y="1917700"/>
                </a:lnTo>
                <a:close/>
              </a:path>
            </a:pathLst>
          </a:custGeom>
          <a:solidFill>
            <a:srgbClr val="1853B0"/>
          </a:solidFill>
          <a:ln w="9525" cap="flat">
            <a:noFill/>
            <a:prstDash val="solid"/>
            <a:miter/>
          </a:ln>
        </p:spPr>
        <p:txBody>
          <a:bodyPr lIns="108000" tIns="36000" rIns="432000" bIns="36000" rtlCol="0" anchor="ctr"/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VARCHAR(size)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8FBB9393-63DD-4650-A0E4-020F6D3D786D}"/>
              </a:ext>
            </a:extLst>
          </p:cNvPr>
          <p:cNvSpPr/>
          <p:nvPr/>
        </p:nvSpPr>
        <p:spPr>
          <a:xfrm>
            <a:off x="1" y="1819726"/>
            <a:ext cx="3532417" cy="1847399"/>
          </a:xfrm>
          <a:custGeom>
            <a:avLst/>
            <a:gdLst>
              <a:gd name="connsiteX0" fmla="*/ 0 w 3532417"/>
              <a:gd name="connsiteY0" fmla="*/ 0 h 1917700"/>
              <a:gd name="connsiteX1" fmla="*/ 2573567 w 3532417"/>
              <a:gd name="connsiteY1" fmla="*/ 0 h 1917700"/>
              <a:gd name="connsiteX2" fmla="*/ 3532417 w 3532417"/>
              <a:gd name="connsiteY2" fmla="*/ 958850 h 1917700"/>
              <a:gd name="connsiteX3" fmla="*/ 2573567 w 3532417"/>
              <a:gd name="connsiteY3" fmla="*/ 1917700 h 1917700"/>
              <a:gd name="connsiteX4" fmla="*/ 0 w 3532417"/>
              <a:gd name="connsiteY4" fmla="*/ 191770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2417" h="1917700">
                <a:moveTo>
                  <a:pt x="0" y="0"/>
                </a:moveTo>
                <a:lnTo>
                  <a:pt x="2573567" y="0"/>
                </a:lnTo>
                <a:cubicBezTo>
                  <a:pt x="3103125" y="0"/>
                  <a:pt x="3532417" y="429292"/>
                  <a:pt x="3532417" y="958850"/>
                </a:cubicBezTo>
                <a:cubicBezTo>
                  <a:pt x="3532417" y="1488408"/>
                  <a:pt x="3103125" y="1917700"/>
                  <a:pt x="2573567" y="1917700"/>
                </a:cubicBezTo>
                <a:lnTo>
                  <a:pt x="0" y="1917700"/>
                </a:lnTo>
                <a:close/>
              </a:path>
            </a:pathLst>
          </a:custGeom>
          <a:solidFill>
            <a:srgbClr val="69A2FF"/>
          </a:solidFill>
          <a:ln w="9525" cap="flat">
            <a:noFill/>
            <a:prstDash val="solid"/>
            <a:miter/>
          </a:ln>
        </p:spPr>
        <p:txBody>
          <a:bodyPr lIns="108000" tIns="36000" rIns="432000" bIns="36000" rtlCol="0" anchor="ctr"/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CHAR (size)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6BDA3FC-4F99-43C7-AEA6-BC8EDCFBDE1D}"/>
              </a:ext>
            </a:extLst>
          </p:cNvPr>
          <p:cNvSpPr txBox="1"/>
          <p:nvPr/>
        </p:nvSpPr>
        <p:spPr>
          <a:xfrm>
            <a:off x="486819" y="4015451"/>
            <a:ext cx="2909523" cy="107721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ko-KR" sz="1600" dirty="0">
                <a:solidFill>
                  <a:srgbClr val="00163A"/>
                </a:solidFill>
              </a:rPr>
              <a:t>Used for fixed length string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ko-KR" sz="1600" dirty="0">
                <a:solidFill>
                  <a:srgbClr val="00163A"/>
                </a:solidFill>
              </a:rPr>
              <a:t>Size range: 0 to 255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ko-KR" sz="1600" dirty="0">
                <a:solidFill>
                  <a:srgbClr val="00163A"/>
                </a:solidFill>
              </a:rPr>
              <a:t>Default:1</a:t>
            </a:r>
            <a:endParaRPr lang="ko-KR" altLang="en-US" sz="1600" dirty="0">
              <a:solidFill>
                <a:srgbClr val="00163A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002A7-8840-4722-B716-8469C7C857C5}"/>
              </a:ext>
            </a:extLst>
          </p:cNvPr>
          <p:cNvSpPr txBox="1"/>
          <p:nvPr/>
        </p:nvSpPr>
        <p:spPr>
          <a:xfrm>
            <a:off x="4043457" y="4015451"/>
            <a:ext cx="2834169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ko-KR" sz="1600" dirty="0">
                <a:solidFill>
                  <a:srgbClr val="00163A"/>
                </a:solidFill>
              </a:rPr>
              <a:t>Used for variable length string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ko-KR" sz="1600" dirty="0">
                <a:solidFill>
                  <a:srgbClr val="00163A"/>
                </a:solidFill>
              </a:rPr>
              <a:t>Size range: 0 to 65535</a:t>
            </a:r>
            <a:endParaRPr lang="ko-KR" altLang="en-US" sz="1600" dirty="0">
              <a:solidFill>
                <a:srgbClr val="00163A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5B647A8-D54B-4439-B1D3-DEE1AC55D932}"/>
              </a:ext>
            </a:extLst>
          </p:cNvPr>
          <p:cNvSpPr txBox="1"/>
          <p:nvPr/>
        </p:nvSpPr>
        <p:spPr>
          <a:xfrm>
            <a:off x="7840050" y="4015451"/>
            <a:ext cx="2909523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163A"/>
                </a:solidFill>
              </a:rPr>
              <a:t>Size range up to 4,294,967,295 characters</a:t>
            </a:r>
            <a:endParaRPr lang="ko-KR" altLang="en-US" sz="1600" dirty="0">
              <a:solidFill>
                <a:srgbClr val="00163A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CD9CA-8ED6-2AA3-6E74-5647305BB229}"/>
              </a:ext>
            </a:extLst>
          </p:cNvPr>
          <p:cNvSpPr txBox="1"/>
          <p:nvPr/>
        </p:nvSpPr>
        <p:spPr>
          <a:xfrm>
            <a:off x="1512410" y="436955"/>
            <a:ext cx="5698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String data type</a:t>
            </a:r>
            <a:endParaRPr lang="ko-KR" altLang="en-US" sz="3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43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BB9679E5-9C4F-44FB-BD5E-6B1C2659FCA9}"/>
              </a:ext>
            </a:extLst>
          </p:cNvPr>
          <p:cNvSpPr/>
          <p:nvPr/>
        </p:nvSpPr>
        <p:spPr>
          <a:xfrm>
            <a:off x="6510568" y="1819726"/>
            <a:ext cx="4890407" cy="1847399"/>
          </a:xfrm>
          <a:custGeom>
            <a:avLst/>
            <a:gdLst>
              <a:gd name="connsiteX0" fmla="*/ 0 w 4890407"/>
              <a:gd name="connsiteY0" fmla="*/ 0 h 1917700"/>
              <a:gd name="connsiteX1" fmla="*/ 3931557 w 4890407"/>
              <a:gd name="connsiteY1" fmla="*/ 0 h 1917700"/>
              <a:gd name="connsiteX2" fmla="*/ 4890407 w 4890407"/>
              <a:gd name="connsiteY2" fmla="*/ 958850 h 1917700"/>
              <a:gd name="connsiteX3" fmla="*/ 3931557 w 4890407"/>
              <a:gd name="connsiteY3" fmla="*/ 1917700 h 1917700"/>
              <a:gd name="connsiteX4" fmla="*/ 0 w 4890407"/>
              <a:gd name="connsiteY4" fmla="*/ 191770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0407" h="1917700">
                <a:moveTo>
                  <a:pt x="0" y="0"/>
                </a:moveTo>
                <a:lnTo>
                  <a:pt x="3931557" y="0"/>
                </a:lnTo>
                <a:cubicBezTo>
                  <a:pt x="4461115" y="0"/>
                  <a:pt x="4890407" y="429292"/>
                  <a:pt x="4890407" y="958850"/>
                </a:cubicBezTo>
                <a:cubicBezTo>
                  <a:pt x="4890407" y="1488408"/>
                  <a:pt x="4461115" y="1917700"/>
                  <a:pt x="3931557" y="1917700"/>
                </a:cubicBezTo>
                <a:lnTo>
                  <a:pt x="0" y="1917700"/>
                </a:lnTo>
                <a:close/>
              </a:path>
            </a:pathLst>
          </a:custGeom>
          <a:solidFill>
            <a:srgbClr val="00163A"/>
          </a:solidFill>
          <a:ln w="9525" cap="flat">
            <a:noFill/>
            <a:prstDash val="solid"/>
            <a:miter/>
          </a:ln>
        </p:spPr>
        <p:txBody>
          <a:bodyPr lIns="108000" tIns="36000" rIns="432000" bIns="36000" rtlCol="0" anchor="ctr"/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YEAR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18F37EE0-2A88-44C5-AB46-9750D8C0AC50}"/>
              </a:ext>
            </a:extLst>
          </p:cNvPr>
          <p:cNvSpPr/>
          <p:nvPr/>
        </p:nvSpPr>
        <p:spPr>
          <a:xfrm>
            <a:off x="2569033" y="1819726"/>
            <a:ext cx="4890407" cy="1847399"/>
          </a:xfrm>
          <a:custGeom>
            <a:avLst/>
            <a:gdLst>
              <a:gd name="connsiteX0" fmla="*/ 0 w 4890407"/>
              <a:gd name="connsiteY0" fmla="*/ 0 h 1917700"/>
              <a:gd name="connsiteX1" fmla="*/ 3931557 w 4890407"/>
              <a:gd name="connsiteY1" fmla="*/ 0 h 1917700"/>
              <a:gd name="connsiteX2" fmla="*/ 4890407 w 4890407"/>
              <a:gd name="connsiteY2" fmla="*/ 958850 h 1917700"/>
              <a:gd name="connsiteX3" fmla="*/ 3931557 w 4890407"/>
              <a:gd name="connsiteY3" fmla="*/ 1917700 h 1917700"/>
              <a:gd name="connsiteX4" fmla="*/ 0 w 4890407"/>
              <a:gd name="connsiteY4" fmla="*/ 191770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0407" h="1917700">
                <a:moveTo>
                  <a:pt x="0" y="0"/>
                </a:moveTo>
                <a:lnTo>
                  <a:pt x="3931557" y="0"/>
                </a:lnTo>
                <a:cubicBezTo>
                  <a:pt x="4461115" y="0"/>
                  <a:pt x="4890407" y="429292"/>
                  <a:pt x="4890407" y="958850"/>
                </a:cubicBezTo>
                <a:cubicBezTo>
                  <a:pt x="4890407" y="1488408"/>
                  <a:pt x="4461115" y="1917700"/>
                  <a:pt x="3931557" y="1917700"/>
                </a:cubicBezTo>
                <a:lnTo>
                  <a:pt x="0" y="1917700"/>
                </a:lnTo>
                <a:close/>
              </a:path>
            </a:pathLst>
          </a:custGeom>
          <a:solidFill>
            <a:srgbClr val="1853B0"/>
          </a:solidFill>
          <a:ln w="9525" cap="flat">
            <a:noFill/>
            <a:prstDash val="solid"/>
            <a:miter/>
          </a:ln>
        </p:spPr>
        <p:txBody>
          <a:bodyPr lIns="108000" tIns="36000" rIns="432000" bIns="36000" rtlCol="0" anchor="ctr"/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DATETIME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8FBB9393-63DD-4650-A0E4-020F6D3D786D}"/>
              </a:ext>
            </a:extLst>
          </p:cNvPr>
          <p:cNvSpPr/>
          <p:nvPr/>
        </p:nvSpPr>
        <p:spPr>
          <a:xfrm>
            <a:off x="1" y="1819726"/>
            <a:ext cx="3532417" cy="1847399"/>
          </a:xfrm>
          <a:custGeom>
            <a:avLst/>
            <a:gdLst>
              <a:gd name="connsiteX0" fmla="*/ 0 w 3532417"/>
              <a:gd name="connsiteY0" fmla="*/ 0 h 1917700"/>
              <a:gd name="connsiteX1" fmla="*/ 2573567 w 3532417"/>
              <a:gd name="connsiteY1" fmla="*/ 0 h 1917700"/>
              <a:gd name="connsiteX2" fmla="*/ 3532417 w 3532417"/>
              <a:gd name="connsiteY2" fmla="*/ 958850 h 1917700"/>
              <a:gd name="connsiteX3" fmla="*/ 2573567 w 3532417"/>
              <a:gd name="connsiteY3" fmla="*/ 1917700 h 1917700"/>
              <a:gd name="connsiteX4" fmla="*/ 0 w 3532417"/>
              <a:gd name="connsiteY4" fmla="*/ 191770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2417" h="1917700">
                <a:moveTo>
                  <a:pt x="0" y="0"/>
                </a:moveTo>
                <a:lnTo>
                  <a:pt x="2573567" y="0"/>
                </a:lnTo>
                <a:cubicBezTo>
                  <a:pt x="3103125" y="0"/>
                  <a:pt x="3532417" y="429292"/>
                  <a:pt x="3532417" y="958850"/>
                </a:cubicBezTo>
                <a:cubicBezTo>
                  <a:pt x="3532417" y="1488408"/>
                  <a:pt x="3103125" y="1917700"/>
                  <a:pt x="2573567" y="1917700"/>
                </a:cubicBezTo>
                <a:lnTo>
                  <a:pt x="0" y="1917700"/>
                </a:lnTo>
                <a:close/>
              </a:path>
            </a:pathLst>
          </a:custGeom>
          <a:solidFill>
            <a:srgbClr val="69A2FF"/>
          </a:solidFill>
          <a:ln w="9525" cap="flat">
            <a:noFill/>
            <a:prstDash val="solid"/>
            <a:miter/>
          </a:ln>
        </p:spPr>
        <p:txBody>
          <a:bodyPr lIns="108000" tIns="36000" rIns="432000" bIns="36000" rtlCol="0" anchor="ctr"/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DATE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6BDA3FC-4F99-43C7-AEA6-BC8EDCFBDE1D}"/>
              </a:ext>
            </a:extLst>
          </p:cNvPr>
          <p:cNvSpPr txBox="1"/>
          <p:nvPr/>
        </p:nvSpPr>
        <p:spPr>
          <a:xfrm>
            <a:off x="486819" y="4015451"/>
            <a:ext cx="2909523" cy="58477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ko-KR" sz="1600" dirty="0">
                <a:solidFill>
                  <a:srgbClr val="00163A"/>
                </a:solidFill>
              </a:rPr>
              <a:t>Specify date in </a:t>
            </a:r>
            <a:r>
              <a:rPr lang="en-IN" altLang="ko-KR" sz="1600" dirty="0" err="1">
                <a:solidFill>
                  <a:srgbClr val="00163A"/>
                </a:solidFill>
              </a:rPr>
              <a:t>yyyy</a:t>
            </a:r>
            <a:r>
              <a:rPr lang="en-IN" altLang="ko-KR" sz="1600" dirty="0">
                <a:solidFill>
                  <a:srgbClr val="00163A"/>
                </a:solidFill>
              </a:rPr>
              <a:t>-mm-dd format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3002A7-8840-4722-B716-8469C7C857C5}"/>
              </a:ext>
            </a:extLst>
          </p:cNvPr>
          <p:cNvSpPr txBox="1"/>
          <p:nvPr/>
        </p:nvSpPr>
        <p:spPr>
          <a:xfrm>
            <a:off x="4043457" y="4015451"/>
            <a:ext cx="2834169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ko-KR" sz="1600" dirty="0">
                <a:solidFill>
                  <a:srgbClr val="00163A"/>
                </a:solidFill>
              </a:rPr>
              <a:t>Specify date and time in </a:t>
            </a:r>
            <a:r>
              <a:rPr lang="en-IN" altLang="ko-KR" sz="1600" dirty="0" err="1">
                <a:solidFill>
                  <a:srgbClr val="00163A"/>
                </a:solidFill>
              </a:rPr>
              <a:t>yyyy</a:t>
            </a:r>
            <a:r>
              <a:rPr lang="en-IN" altLang="ko-KR" sz="1600" dirty="0">
                <a:solidFill>
                  <a:srgbClr val="00163A"/>
                </a:solidFill>
              </a:rPr>
              <a:t>-mm-dd </a:t>
            </a:r>
            <a:r>
              <a:rPr lang="en-IN" altLang="ko-KR" sz="1600" dirty="0" err="1">
                <a:solidFill>
                  <a:srgbClr val="00163A"/>
                </a:solidFill>
              </a:rPr>
              <a:t>hh:mm:ss</a:t>
            </a:r>
            <a:endParaRPr lang="ko-KR" altLang="en-US" sz="1600" dirty="0">
              <a:solidFill>
                <a:srgbClr val="00163A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5B647A8-D54B-4439-B1D3-DEE1AC55D932}"/>
              </a:ext>
            </a:extLst>
          </p:cNvPr>
          <p:cNvSpPr txBox="1"/>
          <p:nvPr/>
        </p:nvSpPr>
        <p:spPr>
          <a:xfrm>
            <a:off x="7840050" y="4015451"/>
            <a:ext cx="2909523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163A"/>
                </a:solidFill>
              </a:rPr>
              <a:t>Specify a year in four digit format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163A"/>
                </a:solidFill>
              </a:rPr>
              <a:t>Range:1901 to 2155</a:t>
            </a:r>
            <a:endParaRPr lang="ko-KR" altLang="en-US" sz="1600" dirty="0">
              <a:solidFill>
                <a:srgbClr val="00163A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CD9CA-8ED6-2AA3-6E74-5647305BB229}"/>
              </a:ext>
            </a:extLst>
          </p:cNvPr>
          <p:cNvSpPr txBox="1"/>
          <p:nvPr/>
        </p:nvSpPr>
        <p:spPr>
          <a:xfrm>
            <a:off x="1512410" y="436955"/>
            <a:ext cx="5698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Date and Time data type</a:t>
            </a:r>
            <a:endParaRPr lang="ko-KR" altLang="en-US" sz="3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03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74D046-7080-42E3-8090-9051E17DAD75}"/>
              </a:ext>
            </a:extLst>
          </p:cNvPr>
          <p:cNvSpPr txBox="1"/>
          <p:nvPr/>
        </p:nvSpPr>
        <p:spPr>
          <a:xfrm>
            <a:off x="3175000" y="3075057"/>
            <a:ext cx="584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Quiz Time !!!</a:t>
            </a:r>
            <a:endParaRPr lang="ko-KR" altLang="en-US" sz="40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C27F4-2CC9-413C-B3DB-45020307FF69}"/>
              </a:ext>
            </a:extLst>
          </p:cNvPr>
          <p:cNvSpPr txBox="1"/>
          <p:nvPr/>
        </p:nvSpPr>
        <p:spPr>
          <a:xfrm>
            <a:off x="3242935" y="3782943"/>
            <a:ext cx="5757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163A"/>
                </a:solidFill>
              </a:rPr>
              <a:t>01</a:t>
            </a:r>
            <a:endParaRPr lang="ko-KR" altLang="en-US" sz="2000" dirty="0">
              <a:solidFill>
                <a:srgbClr val="00163A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26DDBF-9394-46A8-BEB6-2CDB21458D72}"/>
              </a:ext>
            </a:extLst>
          </p:cNvPr>
          <p:cNvGrpSpPr/>
          <p:nvPr/>
        </p:nvGrpSpPr>
        <p:grpSpPr>
          <a:xfrm>
            <a:off x="5582308" y="1785921"/>
            <a:ext cx="1027384" cy="1170074"/>
            <a:chOff x="6830083" y="5571172"/>
            <a:chExt cx="342900" cy="390525"/>
          </a:xfrm>
          <a:solidFill>
            <a:srgbClr val="1853B0"/>
          </a:solidFill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35B88F3C-9D96-4ACC-A116-51FBB4703A3C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EDECEA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C35118DC-3F21-417E-8740-AE7B2EDCCE9B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EDECE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C8E9DE5-249C-42C0-A069-4AE1B3578FCE}"/>
              </a:ext>
            </a:extLst>
          </p:cNvPr>
          <p:cNvSpPr txBox="1"/>
          <p:nvPr/>
        </p:nvSpPr>
        <p:spPr>
          <a:xfrm>
            <a:off x="5401921" y="2911706"/>
            <a:ext cx="5556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rgbClr val="00163A"/>
                </a:solidFill>
              </a:rPr>
              <a:t>Which of the following is not a RDMS database 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E82F45-756B-4098-8426-A335C8F241DB}"/>
              </a:ext>
            </a:extLst>
          </p:cNvPr>
          <p:cNvSpPr txBox="1"/>
          <p:nvPr/>
        </p:nvSpPr>
        <p:spPr>
          <a:xfrm>
            <a:off x="5401921" y="3988924"/>
            <a:ext cx="5556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MySQL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Oracle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Docker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MS SQL server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24C8D7A-1350-404A-85FE-8B2DC2628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284" y="584200"/>
            <a:ext cx="3124556" cy="5943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B308D85-3E47-4830-9C09-F51727A93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74" y="852704"/>
            <a:ext cx="1223580" cy="20047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5B4B8A-BB9A-2C9C-1CEF-3D61046A3D60}"/>
              </a:ext>
            </a:extLst>
          </p:cNvPr>
          <p:cNvSpPr/>
          <p:nvPr/>
        </p:nvSpPr>
        <p:spPr>
          <a:xfrm>
            <a:off x="2001775" y="850241"/>
            <a:ext cx="2467588" cy="53452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98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3A18D5-F07F-66D4-5C4A-7BCD1D9553DC}"/>
              </a:ext>
            </a:extLst>
          </p:cNvPr>
          <p:cNvSpPr/>
          <p:nvPr/>
        </p:nvSpPr>
        <p:spPr>
          <a:xfrm>
            <a:off x="2001775" y="2288946"/>
            <a:ext cx="2467588" cy="25341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DED779-BACC-5A04-3D21-9CDD1E44E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10" y="2288946"/>
            <a:ext cx="2466753" cy="2534108"/>
          </a:xfrm>
          <a:prstGeom prst="rect">
            <a:avLst/>
          </a:prstGeom>
        </p:spPr>
      </p:pic>
      <p:sp>
        <p:nvSpPr>
          <p:cNvPr id="9" name="answer box">
            <a:extLst>
              <a:ext uri="{FF2B5EF4-FFF2-40B4-BE49-F238E27FC236}">
                <a16:creationId xmlns:a16="http://schemas.microsoft.com/office/drawing/2014/main" id="{67788002-F405-F75D-3F0A-5CA9437B35DF}"/>
              </a:ext>
            </a:extLst>
          </p:cNvPr>
          <p:cNvSpPr txBox="1"/>
          <p:nvPr/>
        </p:nvSpPr>
        <p:spPr>
          <a:xfrm>
            <a:off x="5401921" y="5241419"/>
            <a:ext cx="555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163A"/>
                </a:solidFill>
              </a:rPr>
              <a:t>Ans: </a:t>
            </a:r>
            <a:r>
              <a:rPr lang="en-US" altLang="ko-KR" sz="1400" dirty="0">
                <a:solidFill>
                  <a:srgbClr val="00163A"/>
                </a:solidFill>
              </a:rPr>
              <a:t>C) Docker</a:t>
            </a:r>
          </a:p>
        </p:txBody>
      </p:sp>
    </p:spTree>
    <p:extLst>
      <p:ext uri="{BB962C8B-B14F-4D97-AF65-F5344CB8AC3E}">
        <p14:creationId xmlns:p14="http://schemas.microsoft.com/office/powerpoint/2010/main" val="375296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1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0DAF55-02C7-4489-8CC7-59861A642297}"/>
              </a:ext>
            </a:extLst>
          </p:cNvPr>
          <p:cNvSpPr txBox="1"/>
          <p:nvPr/>
        </p:nvSpPr>
        <p:spPr>
          <a:xfrm>
            <a:off x="3784562" y="2652464"/>
            <a:ext cx="462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6000" b="0" dirty="0">
                <a:solidFill>
                  <a:srgbClr val="00163A"/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bril Fatface - Montserrat Light">
      <a:majorFont>
        <a:latin typeface="Abril Fatface"/>
        <a:ea typeface="Arial Unicode MS"/>
        <a:cs typeface=""/>
      </a:majorFont>
      <a:minorFont>
        <a:latin typeface="Montserrat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853B0"/>
        </a:solidFill>
        <a:ln w="69850">
          <a:noFill/>
        </a:ln>
      </a:spPr>
      <a:bodyPr rtlCol="0" anchor="ctr"/>
      <a:lstStyle>
        <a:defPPr algn="ctr">
          <a:defRPr sz="2400"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2996</TotalTime>
  <Words>223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Abril Fatface</vt:lpstr>
      <vt:lpstr>Arial</vt:lpstr>
      <vt:lpstr>맑은 고딕</vt:lpstr>
      <vt:lpstr>Montserrat Light</vt:lpstr>
      <vt:lpstr>Wingdings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kshanmukha kshanmukha</cp:lastModifiedBy>
  <cp:revision>342</cp:revision>
  <dcterms:created xsi:type="dcterms:W3CDTF">2019-04-06T05:20:47Z</dcterms:created>
  <dcterms:modified xsi:type="dcterms:W3CDTF">2022-11-23T13:14:24Z</dcterms:modified>
</cp:coreProperties>
</file>