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7" r:id="rId2"/>
    <p:sldId id="333" r:id="rId3"/>
    <p:sldId id="388" r:id="rId4"/>
    <p:sldId id="463" r:id="rId5"/>
    <p:sldId id="464" r:id="rId6"/>
    <p:sldId id="465" r:id="rId7"/>
    <p:sldId id="466" r:id="rId8"/>
    <p:sldId id="467" r:id="rId9"/>
    <p:sldId id="292" r:id="rId10"/>
    <p:sldId id="397" r:id="rId11"/>
    <p:sldId id="293" r:id="rId12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Abril Fatface" panose="02000503000000020003" pitchFamily="2" charset="0"/>
      <p:regular r:id="rId17"/>
    </p:embeddedFont>
    <p:embeddedFont>
      <p:font typeface="Bahnschrift SemiBold" panose="020B0502040204020203" pitchFamily="34" charset="0"/>
      <p:bold r:id="rId18"/>
    </p:embeddedFont>
    <p:embeddedFont>
      <p:font typeface="Montserrat Light" panose="00000400000000000000" pitchFamily="2" charset="0"/>
      <p:regular r:id="rId19"/>
      <p: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5FF"/>
    <a:srgbClr val="2370AC"/>
    <a:srgbClr val="1853B0"/>
    <a:srgbClr val="00163A"/>
    <a:srgbClr val="DEEAFF"/>
    <a:srgbClr val="69A2FF"/>
    <a:srgbClr val="97BEFF"/>
    <a:srgbClr val="F4EED5"/>
    <a:srgbClr val="1E0F25"/>
    <a:srgbClr val="F04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6E94D8-8E48-46E0-B84A-80CBB1AA7BF8}"/>
              </a:ext>
            </a:extLst>
          </p:cNvPr>
          <p:cNvGrpSpPr/>
          <p:nvPr userDrawn="1"/>
        </p:nvGrpSpPr>
        <p:grpSpPr>
          <a:xfrm>
            <a:off x="1443" y="5143500"/>
            <a:ext cx="1714500" cy="1714500"/>
            <a:chOff x="4615608" y="5611065"/>
            <a:chExt cx="1143605" cy="114360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2DEB1D-2B3B-44BB-BD0A-3D5C932447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570841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17AC912-BEF5-4D87-BED8-63131278E0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E9E9B76-583E-4371-B787-CB1047A9B1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EB962C-D8DF-45AB-BCAA-0C02FD3E6D19}"/>
              </a:ext>
            </a:extLst>
          </p:cNvPr>
          <p:cNvGrpSpPr/>
          <p:nvPr userDrawn="1"/>
        </p:nvGrpSpPr>
        <p:grpSpPr>
          <a:xfrm rot="16200000" flipH="1" flipV="1">
            <a:off x="10477499" y="5143499"/>
            <a:ext cx="1714500" cy="1714501"/>
            <a:chOff x="7547171" y="1432530"/>
            <a:chExt cx="1143605" cy="1143606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691CBC5-C6F2-41AC-B015-E74C0E12820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292DDE5C-DEB4-40D2-A70A-AD902BA90D6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457923A5-DDDF-44C9-B202-E3792E34C08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3E1012D-7B35-496A-A9B8-36099DCD964E}"/>
              </a:ext>
            </a:extLst>
          </p:cNvPr>
          <p:cNvGrpSpPr/>
          <p:nvPr userDrawn="1"/>
        </p:nvGrpSpPr>
        <p:grpSpPr>
          <a:xfrm rot="16200000" flipH="1">
            <a:off x="8762999" y="5143499"/>
            <a:ext cx="1714500" cy="1714501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C8B155-F568-4D40-848E-2348C55576A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39772EE-B1E2-4E09-A1F3-9E05DFEAB29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0D38B40-FB9C-4856-8F97-011374CF1B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43934-CF45-4914-91F8-B472EF64A3D2}"/>
              </a:ext>
            </a:extLst>
          </p:cNvPr>
          <p:cNvGrpSpPr/>
          <p:nvPr userDrawn="1"/>
        </p:nvGrpSpPr>
        <p:grpSpPr>
          <a:xfrm>
            <a:off x="8764003" y="0"/>
            <a:ext cx="1714500" cy="1714501"/>
            <a:chOff x="6191853" y="1608447"/>
            <a:chExt cx="1143605" cy="114360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189902-D1ED-459B-BCE1-BF4B0A196EA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423E437-1448-4AD5-8968-FB955497DBC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0990AF0-5CAB-4515-B433-6EC653AD46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F3DFB24-DBBA-4ED4-869F-CCC4E08B1F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AD256BE0-8032-49AA-81D9-94CFDF9DCC8D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857252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61FC2-8B63-4782-A8E3-B0A0A29E63DF}"/>
              </a:ext>
            </a:extLst>
          </p:cNvPr>
          <p:cNvSpPr>
            <a:spLocks/>
          </p:cNvSpPr>
          <p:nvPr userDrawn="1"/>
        </p:nvSpPr>
        <p:spPr>
          <a:xfrm>
            <a:off x="0" y="857970"/>
            <a:ext cx="858146" cy="856529"/>
          </a:xfrm>
          <a:prstGeom prst="rect">
            <a:avLst/>
          </a:pr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5F1ADB-AC43-4C84-825F-43F2B4D5A1CD}"/>
              </a:ext>
            </a:extLst>
          </p:cNvPr>
          <p:cNvGrpSpPr/>
          <p:nvPr userDrawn="1"/>
        </p:nvGrpSpPr>
        <p:grpSpPr>
          <a:xfrm>
            <a:off x="8762562" y="3429001"/>
            <a:ext cx="1717384" cy="1714501"/>
            <a:chOff x="6186028" y="3895658"/>
            <a:chExt cx="1145529" cy="11436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AD73B0-2C05-4E3F-A52D-BF094D3D3C0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D79257B-D75E-46C5-854B-64C623224E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0281F32-E3D9-428D-B289-1CEA9FB1751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68278-6B01-4782-9790-3425535092C1}"/>
              </a:ext>
            </a:extLst>
          </p:cNvPr>
          <p:cNvGrpSpPr/>
          <p:nvPr userDrawn="1"/>
        </p:nvGrpSpPr>
        <p:grpSpPr>
          <a:xfrm>
            <a:off x="10474616" y="3429000"/>
            <a:ext cx="1717384" cy="1714503"/>
            <a:chOff x="7330594" y="3895657"/>
            <a:chExt cx="1145529" cy="1143607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3439D6-9B89-40A0-A3F7-C5D1B883912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2413A0-7C6E-44B9-9A59-B48CE1C246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5E5BB4E-25D2-4CB3-8248-E86B92EEE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FC7D5-8215-4EFD-BBC3-2E7B1E8A6BAF}"/>
              </a:ext>
            </a:extLst>
          </p:cNvPr>
          <p:cNvGrpSpPr/>
          <p:nvPr userDrawn="1"/>
        </p:nvGrpSpPr>
        <p:grpSpPr>
          <a:xfrm>
            <a:off x="10476600" y="1714500"/>
            <a:ext cx="1715400" cy="1716389"/>
            <a:chOff x="7329325" y="2752352"/>
            <a:chExt cx="1144205" cy="114486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45148D-C4AE-4B40-8483-77F6D48188D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C8764A-49EF-4159-A764-5C5D35377E4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49B336E-35F3-4354-B894-01F9E5F82D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C5F08E34-35CC-4B80-B534-3E2D97908E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7F35D2-3913-4A39-AAF0-FC6ED4797CB2}"/>
              </a:ext>
            </a:extLst>
          </p:cNvPr>
          <p:cNvGrpSpPr/>
          <p:nvPr userDrawn="1"/>
        </p:nvGrpSpPr>
        <p:grpSpPr>
          <a:xfrm rot="10800000">
            <a:off x="10477500" y="0"/>
            <a:ext cx="1714500" cy="1714501"/>
            <a:chOff x="6191853" y="1608447"/>
            <a:chExt cx="1143605" cy="114360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4F56DE2-F5C8-47E3-849E-0A2F148F5E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B45A6DE5-BEF8-4995-B92A-07C1A31944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DE166B72-0B12-4A49-AC8A-B7E4A74B04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44" name="Graphic 3">
            <a:hlinkClick r:id="rId2"/>
            <a:extLst>
              <a:ext uri="{FF2B5EF4-FFF2-40B4-BE49-F238E27FC236}">
                <a16:creationId xmlns:a16="http://schemas.microsoft.com/office/drawing/2014/main" id="{7DC15F2B-025C-4BFA-8C49-21FACB4B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5" name="TextBox 44">
            <a:hlinkClick r:id="rId5"/>
            <a:extLst>
              <a:ext uri="{FF2B5EF4-FFF2-40B4-BE49-F238E27FC236}">
                <a16:creationId xmlns:a16="http://schemas.microsoft.com/office/drawing/2014/main" id="{F14B1008-47E3-4089-8D1F-B9A411F76A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11048394" y="4570789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rot="16200000">
            <a:off x="0" y="1144566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708480E6-EBF2-4191-9021-D6A1B6181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8C066569-908C-4CF8-BB38-1766CCC2FA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6361195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86DC9C6-157D-4611-8B03-F8C1765CCDA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789394" y="2"/>
            <a:ext cx="572764" cy="1143605"/>
          </a:xfrm>
          <a:custGeom>
            <a:avLst/>
            <a:gdLst>
              <a:gd name="connsiteX0" fmla="*/ 769 w 457969"/>
              <a:gd name="connsiteY0" fmla="*/ 0 h 914400"/>
              <a:gd name="connsiteX1" fmla="*/ 457969 w 457969"/>
              <a:gd name="connsiteY1" fmla="*/ 457200 h 914400"/>
              <a:gd name="connsiteX2" fmla="*/ 769 w 457969"/>
              <a:gd name="connsiteY2" fmla="*/ 914400 h 914400"/>
              <a:gd name="connsiteX3" fmla="*/ 0 w 457969"/>
              <a:gd name="connsiteY3" fmla="*/ 914323 h 914400"/>
              <a:gd name="connsiteX4" fmla="*/ 0 w 457969"/>
              <a:gd name="connsiteY4" fmla="*/ 7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69" h="914400">
                <a:moveTo>
                  <a:pt x="769" y="0"/>
                </a:moveTo>
                <a:cubicBezTo>
                  <a:pt x="253274" y="0"/>
                  <a:pt x="457969" y="204695"/>
                  <a:pt x="457969" y="457200"/>
                </a:cubicBezTo>
                <a:cubicBezTo>
                  <a:pt x="457969" y="709705"/>
                  <a:pt x="253274" y="914400"/>
                  <a:pt x="769" y="914400"/>
                </a:cubicBezTo>
                <a:lnTo>
                  <a:pt x="0" y="914323"/>
                </a:lnTo>
                <a:lnTo>
                  <a:pt x="0" y="78"/>
                </a:ln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8647690" y="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rot="16200000">
            <a:off x="7505255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F1333B-F892-4414-B3A6-52EB95450BE5}"/>
              </a:ext>
            </a:extLst>
          </p:cNvPr>
          <p:cNvSpPr/>
          <p:nvPr userDrawn="1"/>
        </p:nvSpPr>
        <p:spPr>
          <a:xfrm>
            <a:off x="9791295" y="0"/>
            <a:ext cx="2400705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2D1125-2183-465F-B12A-658A6B66F4F9}"/>
              </a:ext>
            </a:extLst>
          </p:cNvPr>
          <p:cNvGrpSpPr/>
          <p:nvPr userDrawn="1"/>
        </p:nvGrpSpPr>
        <p:grpSpPr>
          <a:xfrm rot="10800000">
            <a:off x="11048395" y="0"/>
            <a:ext cx="1143605" cy="1143606"/>
            <a:chOff x="6191853" y="1608447"/>
            <a:chExt cx="1143605" cy="1143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ECF036-2781-4844-9056-998FCA7A0E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CB0AB67-79C1-4681-93C3-D2000A677E0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537FB4D-4EA0-40FD-B5B1-1D6AA2945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86461C90-9BF0-4C43-AFAD-4F8D757D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257144D6-1B1D-4C8A-9563-577B7807598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 flipH="1">
            <a:off x="-962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-964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11047797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>
            <a:off x="11047433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0C407458-2B53-418F-8E57-080D82D36A8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1143239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1A416DC8-29BE-4483-BB71-9AD11CB1595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4528823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274FA9BA-9883-4709-B795-CFAA067BBBE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914405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1A812A6-2DD6-4374-9F3B-CD9675AC9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46BCA2DA-4EB8-4222-93CF-8286B086F6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0C0B2A-6DFA-4C3B-8406-7EDAE8A44946}"/>
              </a:ext>
            </a:extLst>
          </p:cNvPr>
          <p:cNvGrpSpPr/>
          <p:nvPr userDrawn="1"/>
        </p:nvGrpSpPr>
        <p:grpSpPr>
          <a:xfrm>
            <a:off x="0" y="5714395"/>
            <a:ext cx="1143605" cy="1143605"/>
            <a:chOff x="4615608" y="5611065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07A32F-E6EE-4CDB-9346-5A642EB788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264B3E-F3B9-40A2-9BC0-D188A8C5F9B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1916BF-8698-49B8-8DAD-B90BB29B1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101458-AF24-4D97-ACD9-8390AA3FE9B5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D96B64-C962-4DF4-9BBA-2F3FE91C5F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7258B6-1D2C-41CF-8BC2-919F01E062DA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1AFB046-2728-4F6F-8B1A-C66C1BC5E85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33EF3F6-4CCD-4596-AA5B-FDCC98493C7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FBE975-AB00-43FB-8552-6250C94D416E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6"/>
            <a:chOff x="7547171" y="1432530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CF03A-AC4B-4B0D-A9B8-8F28993058B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23EF155-32F6-4A70-9901-9DA28BBFBF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D35AE1-32AB-4DDD-BEBB-F1A35C9AD2F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1A3CD6-D024-428B-B05A-56C2840CD215}"/>
              </a:ext>
            </a:extLst>
          </p:cNvPr>
          <p:cNvGrpSpPr/>
          <p:nvPr userDrawn="1"/>
        </p:nvGrpSpPr>
        <p:grpSpPr>
          <a:xfrm flipH="1" flipV="1">
            <a:off x="11048395" y="1141857"/>
            <a:ext cx="1143605" cy="1143606"/>
            <a:chOff x="7547171" y="1432530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34AE3-B277-4A61-A8C4-28B4684F26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3D9D37D-724B-4A73-8DE7-4BC76D6628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E03792-47A5-4EDC-BC93-C5D0B9E70F3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014543-0102-4FED-80DC-D2FCFB3A7666}"/>
              </a:ext>
            </a:extLst>
          </p:cNvPr>
          <p:cNvGrpSpPr/>
          <p:nvPr userDrawn="1"/>
        </p:nvGrpSpPr>
        <p:grpSpPr>
          <a:xfrm>
            <a:off x="0" y="1141858"/>
            <a:ext cx="1143605" cy="1143606"/>
            <a:chOff x="6191853" y="1608447"/>
            <a:chExt cx="1143605" cy="11436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54781D-59FD-4A5C-B2F7-97AC9B426D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EEE84C-D561-4AED-B0FD-D403130442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5A7DAA-25A4-4C5F-93B9-F338CAFDD6D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DF6ECD-78EA-4470-806F-79F4D2314887}"/>
              </a:ext>
            </a:extLst>
          </p:cNvPr>
          <p:cNvGrpSpPr/>
          <p:nvPr userDrawn="1"/>
        </p:nvGrpSpPr>
        <p:grpSpPr>
          <a:xfrm>
            <a:off x="11048393" y="4568864"/>
            <a:ext cx="1143607" cy="1144204"/>
            <a:chOff x="7049555" y="3058540"/>
            <a:chExt cx="1143607" cy="114420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CF872B2-7118-49FD-BD64-4D4E43CB20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3F6DC7-AD66-4B5E-A24C-F944B5C9399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B2EC39-E328-4A1C-866E-C1B22B189E7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B9418F-A16E-4B82-BAED-530DD651B439}"/>
              </a:ext>
            </a:extLst>
          </p:cNvPr>
          <p:cNvGrpSpPr/>
          <p:nvPr userDrawn="1"/>
        </p:nvGrpSpPr>
        <p:grpSpPr>
          <a:xfrm rot="5400000">
            <a:off x="-961" y="2284678"/>
            <a:ext cx="1145529" cy="1143606"/>
            <a:chOff x="6186028" y="3895658"/>
            <a:chExt cx="1145529" cy="114360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4E9DDB-3692-42F9-BEFB-3C39A7A1182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B8E7B35-BDFE-4FDC-913E-BD6A6A522EF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6AE32-CE3B-470B-A75F-CD036A609BB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155BCC-6DDC-4F81-AF30-CB068A679185}"/>
              </a:ext>
            </a:extLst>
          </p:cNvPr>
          <p:cNvGrpSpPr/>
          <p:nvPr userDrawn="1"/>
        </p:nvGrpSpPr>
        <p:grpSpPr>
          <a:xfrm rot="5400000">
            <a:off x="-961" y="3428458"/>
            <a:ext cx="1145529" cy="1143607"/>
            <a:chOff x="7330594" y="3895657"/>
            <a:chExt cx="1145529" cy="114360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77D820-1BFE-4B18-ABC6-4D56981109B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4451ED2-0658-48A6-89CC-CDE5CA4B67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87E31B5-ED39-4866-A654-3DF81BA0474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74C779-D5BA-4DA3-92E7-8E37611A5C63}"/>
              </a:ext>
            </a:extLst>
          </p:cNvPr>
          <p:cNvGrpSpPr/>
          <p:nvPr userDrawn="1"/>
        </p:nvGrpSpPr>
        <p:grpSpPr>
          <a:xfrm>
            <a:off x="0" y="4571278"/>
            <a:ext cx="1144205" cy="1144865"/>
            <a:chOff x="7329325" y="2752352"/>
            <a:chExt cx="1144205" cy="11448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D2D880-6E08-449B-B342-91171F1AE2E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48A4F-ACB2-4D96-A259-62FDCFD5CB61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F128604-E112-401B-812A-0F365275FF4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70D6976-7D17-4375-A411-A1D4FD985F0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68A2B1-F59A-4A45-B441-30B027915B5D}"/>
              </a:ext>
            </a:extLst>
          </p:cNvPr>
          <p:cNvGrpSpPr/>
          <p:nvPr userDrawn="1"/>
        </p:nvGrpSpPr>
        <p:grpSpPr>
          <a:xfrm rot="10800000">
            <a:off x="1" y="0"/>
            <a:ext cx="1143605" cy="1143606"/>
            <a:chOff x="6191853" y="1608447"/>
            <a:chExt cx="1143605" cy="11436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4FDF16-DC75-46AC-9FE8-89E795BC15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2941735-9421-41BD-9EFD-431782424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85BF915-9B34-4D0E-B851-077C0C107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id="{C5243037-D39A-485A-8601-76FAF22C29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1011" y="1143607"/>
            <a:ext cx="3406114" cy="45693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56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5" name="Graphic 3">
            <a:hlinkClick r:id="rId2"/>
            <a:extLst>
              <a:ext uri="{FF2B5EF4-FFF2-40B4-BE49-F238E27FC236}">
                <a16:creationId xmlns:a16="http://schemas.microsoft.com/office/drawing/2014/main" id="{F03C91B1-F01F-4A1F-8C67-0CB22C7EB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7" name="TextBox 56">
            <a:hlinkClick r:id="rId5"/>
            <a:extLst>
              <a:ext uri="{FF2B5EF4-FFF2-40B4-BE49-F238E27FC236}">
                <a16:creationId xmlns:a16="http://schemas.microsoft.com/office/drawing/2014/main" id="{0BCBF81E-D087-4280-8FD3-5D0EA09188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1140702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-2232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 flipH="1">
            <a:off x="9901910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1" name="그림 개체 틀 12">
            <a:extLst>
              <a:ext uri="{FF2B5EF4-FFF2-40B4-BE49-F238E27FC236}">
                <a16:creationId xmlns:a16="http://schemas.microsoft.com/office/drawing/2014/main" id="{E7CBE64E-8A22-491D-AD8C-690D192AFAB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894307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5431228-9BE9-46A3-9149-DE1D9190494A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666169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E7298EE2-B7E0-41AE-8D6B-BA1EBD8E1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A1A924CC-A029-48AE-B4AB-11D8096B8A4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16200000" flipH="1">
            <a:off x="0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>
            <a:off x="0" y="114045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V="1">
            <a:off x="0" y="2284059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48097" y="3426221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48095" y="4570787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47134" y="5713432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7" name="그림 개체 틀 17">
            <a:extLst>
              <a:ext uri="{FF2B5EF4-FFF2-40B4-BE49-F238E27FC236}">
                <a16:creationId xmlns:a16="http://schemas.microsoft.com/office/drawing/2014/main" id="{35FC0357-8B10-4B4B-BE5B-51427F7DCA19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787436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75AB3E15-CB43-40F7-8420-A55E0620AC72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958148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D066492-0BE3-4E7B-B51D-FE32848D8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1CCFC90B-5A04-4450-9BF3-72B9D98108A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8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CC85A5-69A6-44B5-AF4E-720EFE88E013}"/>
              </a:ext>
            </a:extLst>
          </p:cNvPr>
          <p:cNvGrpSpPr/>
          <p:nvPr userDrawn="1"/>
        </p:nvGrpSpPr>
        <p:grpSpPr>
          <a:xfrm>
            <a:off x="1924" y="113853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5A387A-C33D-4D0B-9453-98746E492E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D156F03-395B-4A33-999E-6F12C53E753F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4F5A2FD-72A8-4201-9E79-4441B44D7DD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FC887826-DB1E-41C5-8729-CECA88F59DC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5D2259-AA56-416B-A535-A5F516ACF9E8}"/>
              </a:ext>
            </a:extLst>
          </p:cNvPr>
          <p:cNvGrpSpPr/>
          <p:nvPr userDrawn="1"/>
        </p:nvGrpSpPr>
        <p:grpSpPr>
          <a:xfrm>
            <a:off x="0" y="0"/>
            <a:ext cx="1145529" cy="1143607"/>
            <a:chOff x="7330594" y="3895657"/>
            <a:chExt cx="1145529" cy="11436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C4E924-2885-482E-A857-1F1C49D5404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EC7AC55-0814-4864-BBA9-28B0D032BD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8527189-F34F-4AA4-A2CB-663F08AE70C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9D1FA7-9096-4B38-A063-AAA5C3EC24E1}"/>
              </a:ext>
            </a:extLst>
          </p:cNvPr>
          <p:cNvGrpSpPr/>
          <p:nvPr userDrawn="1"/>
        </p:nvGrpSpPr>
        <p:grpSpPr>
          <a:xfrm flipH="1">
            <a:off x="11048395" y="4572830"/>
            <a:ext cx="1143605" cy="1143605"/>
            <a:chOff x="4615608" y="5611065"/>
            <a:chExt cx="1143605" cy="11436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ADC8DA-B167-46B6-A128-942D381006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793649-F295-48BA-9BB5-A8F87D11A8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F99638-1698-436A-AEB0-A38FB383F2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D95576-3579-4B9D-B91B-9578E936B38D}"/>
              </a:ext>
            </a:extLst>
          </p:cNvPr>
          <p:cNvGrpSpPr/>
          <p:nvPr userDrawn="1"/>
        </p:nvGrpSpPr>
        <p:grpSpPr>
          <a:xfrm flipH="1" flipV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CA28BE-9CD2-483D-8A03-3D026567C19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C242FD-36F6-4246-B486-DFDE5D88919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D5F91AC-D628-4ECF-8826-71751D6142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7C9BFEA-14E3-4D20-B23C-ED5B993754A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51" name="그림 개체 틀 11">
            <a:extLst>
              <a:ext uri="{FF2B5EF4-FFF2-40B4-BE49-F238E27FC236}">
                <a16:creationId xmlns:a16="http://schemas.microsoft.com/office/drawing/2014/main" id="{D5ADC553-383B-461D-BBAD-D7B6BCE0E6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875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4" name="Graphic 3">
            <a:hlinkClick r:id="rId2"/>
            <a:extLst>
              <a:ext uri="{FF2B5EF4-FFF2-40B4-BE49-F238E27FC236}">
                <a16:creationId xmlns:a16="http://schemas.microsoft.com/office/drawing/2014/main" id="{59D00B03-4D96-49E1-BCA0-A24ED2E6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5" name="TextBox 34">
            <a:hlinkClick r:id="rId5"/>
            <a:extLst>
              <a:ext uri="{FF2B5EF4-FFF2-40B4-BE49-F238E27FC236}">
                <a16:creationId xmlns:a16="http://schemas.microsoft.com/office/drawing/2014/main" id="{1F4D0714-3C2A-4324-B824-D2CC691D915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980D16A-58CA-46E1-8CEA-88886C607B69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6485" y="0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F45C35-2F61-4FF8-AB1C-696B1464C8A1}"/>
              </a:ext>
            </a:extLst>
          </p:cNvPr>
          <p:cNvGrpSpPr/>
          <p:nvPr userDrawn="1"/>
        </p:nvGrpSpPr>
        <p:grpSpPr>
          <a:xfrm rot="5400000">
            <a:off x="9905459" y="5714394"/>
            <a:ext cx="1143605" cy="1143606"/>
            <a:chOff x="6191853" y="1608447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5C2FCB-0609-4450-BE59-4C85C1904CB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6AF1F57-6B3E-4E22-83EB-0094F914E8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44FED4F-9070-4D8F-8AF3-6D9D30748B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42A80-7AD6-4A3A-8143-ACFD6E1645B5}"/>
              </a:ext>
            </a:extLst>
          </p:cNvPr>
          <p:cNvGrpSpPr/>
          <p:nvPr userDrawn="1"/>
        </p:nvGrpSpPr>
        <p:grpSpPr>
          <a:xfrm rot="10800000">
            <a:off x="11048395" y="5714394"/>
            <a:ext cx="1143605" cy="1143606"/>
            <a:chOff x="6191853" y="1608447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A9517E-3098-40AF-852D-D3EE61D9C6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CDEF2F-0A30-4154-827B-AB47909811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DDB7ED9-23D4-452A-BC6A-B48FEC3B2C0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3527D0-9E88-4ACA-ACD7-AEFF94D1D57B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7329917" y="5038782"/>
            <a:chExt cx="1143605" cy="11436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880242-FA2C-4F33-BFE6-AC7FF179EA0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DB95ACB-6F58-47CF-B532-766C1B88A7F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1" name="그림 개체 틀 5">
            <a:extLst>
              <a:ext uri="{FF2B5EF4-FFF2-40B4-BE49-F238E27FC236}">
                <a16:creationId xmlns:a16="http://schemas.microsoft.com/office/drawing/2014/main" id="{3E6E63AB-EAE3-4FA4-814A-C45C4426EF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F6CC3FE4-4DFF-4AD9-A816-214EAA1F0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58FD275-6CF8-4498-92F6-356E9B1A464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D7A7A0-4975-4062-AD10-082FE3850401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DAE854-7525-4935-A23F-3E97650AA4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98906DC-B584-49D6-894C-F64F4D1300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F0E546-32BD-45A1-865A-9B7D3272FB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912261-8866-4493-9A98-2D16C29A52CB}"/>
              </a:ext>
            </a:extLst>
          </p:cNvPr>
          <p:cNvGrpSpPr/>
          <p:nvPr userDrawn="1"/>
        </p:nvGrpSpPr>
        <p:grpSpPr>
          <a:xfrm flipH="1">
            <a:off x="1" y="1143605"/>
            <a:ext cx="1143605" cy="1143606"/>
            <a:chOff x="6191853" y="1608447"/>
            <a:chExt cx="1143605" cy="11436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873B6E-06DE-4B47-9BA6-A93F3B66FCA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AE7194-4CB1-462E-95D4-55D58389C4A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797640-3259-4664-AC40-A23CA8942B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388C48-B615-4337-BFBD-E3952ED1747A}"/>
              </a:ext>
            </a:extLst>
          </p:cNvPr>
          <p:cNvGrpSpPr/>
          <p:nvPr userDrawn="1"/>
        </p:nvGrpSpPr>
        <p:grpSpPr>
          <a:xfrm rot="5400000" flipH="1">
            <a:off x="11046471" y="4569827"/>
            <a:ext cx="1145529" cy="1143607"/>
            <a:chOff x="7330594" y="3895657"/>
            <a:chExt cx="1145529" cy="11436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DC2B19-BD8C-45F4-AD10-9D783CE3262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11AF4B0-2558-47C6-AB57-BA6750A93C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E826C4-7087-4FFD-B47D-FB079A2967C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C663AD-1DBD-491F-8C27-FC9FF6F0C28B}"/>
              </a:ext>
            </a:extLst>
          </p:cNvPr>
          <p:cNvGrpSpPr/>
          <p:nvPr userDrawn="1"/>
        </p:nvGrpSpPr>
        <p:grpSpPr>
          <a:xfrm flipH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64BB788-1921-4358-977F-96A7370D8D85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E3811E-40F3-4BF2-9C94-CE1569A80C46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4BF26E4-5D2C-4D31-9690-D089984DC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4CF5E0-BDB8-4C62-B422-EE08757934E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3" name="그림 개체 틀 8">
            <a:extLst>
              <a:ext uri="{FF2B5EF4-FFF2-40B4-BE49-F238E27FC236}">
                <a16:creationId xmlns:a16="http://schemas.microsoft.com/office/drawing/2014/main" id="{785C5A93-0961-4042-BD31-BF8F676418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E938403B-EEBA-42DC-B13F-F41DB4888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08FC3A3C-FA38-4D81-BA14-080008C465F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 flipV="1">
            <a:off x="11210429" y="5391637"/>
            <a:ext cx="981571" cy="1466363"/>
            <a:chOff x="7330594" y="3895657"/>
            <a:chExt cx="1145529" cy="17112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6" y="4463350"/>
              <a:ext cx="1143606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H="1" flipV="1">
            <a:off x="11210429" y="4900853"/>
            <a:ext cx="979923" cy="981571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980438" cy="1473200"/>
            <a:chOff x="7329324" y="2752352"/>
            <a:chExt cx="1144206" cy="17192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2752352"/>
              <a:ext cx="1144204" cy="171927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4" y="3325116"/>
              <a:ext cx="572400" cy="1143604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 flipV="1">
            <a:off x="0" y="978175"/>
            <a:ext cx="979923" cy="979923"/>
            <a:chOff x="4615608" y="5611065"/>
            <a:chExt cx="1143605" cy="114360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3">
            <a:hlinkClick r:id="rId2"/>
            <a:extLst>
              <a:ext uri="{FF2B5EF4-FFF2-40B4-BE49-F238E27FC236}">
                <a16:creationId xmlns:a16="http://schemas.microsoft.com/office/drawing/2014/main" id="{F90FB78A-1464-482B-8A94-0ABCC7E47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0" name="TextBox 19">
            <a:hlinkClick r:id="rId5"/>
            <a:extLst>
              <a:ext uri="{FF2B5EF4-FFF2-40B4-BE49-F238E27FC236}">
                <a16:creationId xmlns:a16="http://schemas.microsoft.com/office/drawing/2014/main" id="{AC893561-8002-4037-B216-D37578E06A0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11048395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-964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8" name="Graphic 3">
            <a:hlinkClick r:id="rId2"/>
            <a:extLst>
              <a:ext uri="{FF2B5EF4-FFF2-40B4-BE49-F238E27FC236}">
                <a16:creationId xmlns:a16="http://schemas.microsoft.com/office/drawing/2014/main" id="{DF1B1021-DB48-4C98-BB1F-497FD9A27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5"/>
            <a:extLst>
              <a:ext uri="{FF2B5EF4-FFF2-40B4-BE49-F238E27FC236}">
                <a16:creationId xmlns:a16="http://schemas.microsoft.com/office/drawing/2014/main" id="{44280562-3217-4284-9CC2-6CB6CBFE66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1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CA326D-512A-47BD-AC6F-FC8063F9B375}"/>
              </a:ext>
            </a:extLst>
          </p:cNvPr>
          <p:cNvGrpSpPr/>
          <p:nvPr userDrawn="1"/>
        </p:nvGrpSpPr>
        <p:grpSpPr>
          <a:xfrm>
            <a:off x="0" y="3429000"/>
            <a:ext cx="1143605" cy="1143605"/>
            <a:chOff x="4615608" y="5611065"/>
            <a:chExt cx="1143605" cy="11436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0326FB-8871-407F-BCE2-0FFA7E8BE8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3CFA4D-B61E-498B-B0F4-004C3E3990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01494AB-AC2A-4605-9C76-3501CDE795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ADBD864-43D2-426F-B73F-4DF471D95A5C}"/>
              </a:ext>
            </a:extLst>
          </p:cNvPr>
          <p:cNvGrpSpPr/>
          <p:nvPr userDrawn="1"/>
        </p:nvGrpSpPr>
        <p:grpSpPr>
          <a:xfrm>
            <a:off x="1140040" y="3428520"/>
            <a:ext cx="1143605" cy="1143605"/>
            <a:chOff x="6183432" y="5038782"/>
            <a:chExt cx="1143605" cy="11436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15435C-B40F-47E7-8B70-487251DBEB8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EA2AFE6-EB77-4E23-938C-5CA76CD7975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C3B849C-3D13-4F16-B4E8-6A0EBFF295F6}"/>
              </a:ext>
            </a:extLst>
          </p:cNvPr>
          <p:cNvGrpSpPr/>
          <p:nvPr userDrawn="1"/>
        </p:nvGrpSpPr>
        <p:grpSpPr>
          <a:xfrm>
            <a:off x="0" y="-1815"/>
            <a:ext cx="1143605" cy="1145529"/>
            <a:chOff x="5043392" y="1608447"/>
            <a:chExt cx="1143605" cy="114552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2C20ED-EBFE-4932-A0EB-C47DCD86B1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C3E6A5-ACDF-43D6-B246-500AA4F1E831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813234D-A379-4537-95A7-3EBA11A0A32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744CA08-2B59-4A10-B583-87564A105F9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BC00BA-CF80-42AF-8FD8-5E8A1072B961}"/>
              </a:ext>
            </a:extLst>
          </p:cNvPr>
          <p:cNvGrpSpPr/>
          <p:nvPr userDrawn="1"/>
        </p:nvGrpSpPr>
        <p:grpSpPr>
          <a:xfrm flipH="1">
            <a:off x="0" y="1142751"/>
            <a:ext cx="1143605" cy="1143606"/>
            <a:chOff x="7547171" y="1432530"/>
            <a:chExt cx="1143605" cy="114360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0E042-E442-4EEF-98E9-29751D483FC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A0DD5FA-E615-462E-BA64-DFA2090CE92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87D14889-9E5A-4BEB-B38E-16E7213B3A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521D0C-C7E6-43B9-A3EC-DAB5E503D02B}"/>
              </a:ext>
            </a:extLst>
          </p:cNvPr>
          <p:cNvGrpSpPr/>
          <p:nvPr userDrawn="1"/>
        </p:nvGrpSpPr>
        <p:grpSpPr>
          <a:xfrm flipH="1" flipV="1">
            <a:off x="0" y="2286356"/>
            <a:ext cx="1143605" cy="1143606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892B0E-4BE7-49B4-8FE5-49620678535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EA2BD4B-971C-41E5-BFBD-255A1A5BFE6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3249271-FCD7-4A54-9D8A-772E6B01E31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0421B5-CEEC-4A76-BFBE-49F14F6DE527}"/>
              </a:ext>
            </a:extLst>
          </p:cNvPr>
          <p:cNvGrpSpPr/>
          <p:nvPr userDrawn="1"/>
        </p:nvGrpSpPr>
        <p:grpSpPr>
          <a:xfrm>
            <a:off x="1143597" y="-1815"/>
            <a:ext cx="1143605" cy="1143606"/>
            <a:chOff x="6191853" y="1608447"/>
            <a:chExt cx="1143605" cy="11436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7909E9F-1922-4D72-A3C1-9FC3FF2805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8739A1C-389F-4F7B-8DF3-FBAF406977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15D9802-D0E2-4EBD-957E-488683A0FDA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CF69D-0201-47F8-ACFC-DE333989EA97}"/>
              </a:ext>
            </a:extLst>
          </p:cNvPr>
          <p:cNvGrpSpPr/>
          <p:nvPr userDrawn="1"/>
        </p:nvGrpSpPr>
        <p:grpSpPr>
          <a:xfrm>
            <a:off x="1143597" y="1142751"/>
            <a:ext cx="1143607" cy="1144204"/>
            <a:chOff x="7049555" y="3058540"/>
            <a:chExt cx="1143607" cy="1144204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215E18C-0AF7-42A0-BE6D-D07095BBB1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46887F2-C265-4EFA-B4E6-A671FB9D79B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3CFB0-4CDD-4586-B271-3E59700506FF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D83E11-8989-4902-95EA-B4C46E9B9917}"/>
              </a:ext>
            </a:extLst>
          </p:cNvPr>
          <p:cNvGrpSpPr/>
          <p:nvPr userDrawn="1"/>
        </p:nvGrpSpPr>
        <p:grpSpPr>
          <a:xfrm>
            <a:off x="1142636" y="2285396"/>
            <a:ext cx="1145529" cy="1143606"/>
            <a:chOff x="6186028" y="3895658"/>
            <a:chExt cx="1145529" cy="11436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5AC78C-EA15-4249-882C-E15139100D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2B0F4E9-2981-4255-ADFE-8209C575F10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F543502-9C60-4E39-BFDD-BB5A4F85B88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709C92-80B6-466E-A114-230BAA4A81C9}"/>
              </a:ext>
            </a:extLst>
          </p:cNvPr>
          <p:cNvGrpSpPr/>
          <p:nvPr userDrawn="1"/>
        </p:nvGrpSpPr>
        <p:grpSpPr>
          <a:xfrm>
            <a:off x="1142636" y="4569048"/>
            <a:ext cx="1145529" cy="1143607"/>
            <a:chOff x="7330594" y="3895657"/>
            <a:chExt cx="1145529" cy="11436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77B38F-C0D5-4F11-A17D-BECD1868E41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52E9222-3582-476D-8A24-082428D2F6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9655242-7338-480E-A89F-7688E9BCF64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099076-5DC7-4C13-82E9-ADEE4000E3A5}"/>
              </a:ext>
            </a:extLst>
          </p:cNvPr>
          <p:cNvGrpSpPr/>
          <p:nvPr userDrawn="1"/>
        </p:nvGrpSpPr>
        <p:grpSpPr>
          <a:xfrm>
            <a:off x="840" y="5713135"/>
            <a:ext cx="1144205" cy="1144865"/>
            <a:chOff x="7329325" y="2752352"/>
            <a:chExt cx="1144205" cy="11448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1074FCA-010D-424E-95E3-A9D80500E11D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336522-5951-4142-9CB1-75FDC919E170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2AC694E-6AC9-401C-BE64-DEB88D31F7F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782FC08-AE5E-41C5-8FF9-6C579E1890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DA85180-986F-4273-BEE1-4949DFF1B488}"/>
              </a:ext>
            </a:extLst>
          </p:cNvPr>
          <p:cNvGrpSpPr/>
          <p:nvPr userDrawn="1"/>
        </p:nvGrpSpPr>
        <p:grpSpPr>
          <a:xfrm rot="10800000">
            <a:off x="1440" y="4569530"/>
            <a:ext cx="1143605" cy="1143606"/>
            <a:chOff x="6191853" y="1608447"/>
            <a:chExt cx="1143605" cy="114360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EE9867F-3763-468C-BA36-E58C30A584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7718C7-DDA2-4EC6-8950-82536FA976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C417D73-5583-4E13-8878-55A5369FF83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2D3942C-13BA-49F8-9368-6B1398319B3D}"/>
              </a:ext>
            </a:extLst>
          </p:cNvPr>
          <p:cNvGrpSpPr/>
          <p:nvPr userDrawn="1"/>
        </p:nvGrpSpPr>
        <p:grpSpPr>
          <a:xfrm>
            <a:off x="1144552" y="5712173"/>
            <a:ext cx="1143605" cy="1143605"/>
            <a:chOff x="7329917" y="5038782"/>
            <a:chExt cx="1143605" cy="114360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0DF1FF7-8014-496D-9AB3-1B0DA6D438E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BAD3B7FF-E6BC-431E-A9C8-BDE5A2EE39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52" name="Graphic 3">
            <a:hlinkClick r:id="rId2"/>
            <a:extLst>
              <a:ext uri="{FF2B5EF4-FFF2-40B4-BE49-F238E27FC236}">
                <a16:creationId xmlns:a16="http://schemas.microsoft.com/office/drawing/2014/main" id="{7EE4B2FB-468D-4A29-B7C5-82518BA81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3" name="TextBox 52">
            <a:hlinkClick r:id="rId5"/>
            <a:extLst>
              <a:ext uri="{FF2B5EF4-FFF2-40B4-BE49-F238E27FC236}">
                <a16:creationId xmlns:a16="http://schemas.microsoft.com/office/drawing/2014/main" id="{45AA36FA-29A5-4A6D-8182-3A0989012CD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5E97073-5D3C-4343-A9B5-B11669D11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2DDF30E-0482-44BB-AC7E-9D8628431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093AF-7AD2-4E30-8E90-AB8B7EFFF864}"/>
              </a:ext>
            </a:extLst>
          </p:cNvPr>
          <p:cNvSpPr/>
          <p:nvPr userDrawn="1"/>
        </p:nvSpPr>
        <p:spPr>
          <a:xfrm>
            <a:off x="2289136" y="5713433"/>
            <a:ext cx="9902864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894A9E-57D1-47D1-927D-82BB3B332E5E}"/>
              </a:ext>
            </a:extLst>
          </p:cNvPr>
          <p:cNvGrpSpPr/>
          <p:nvPr userDrawn="1"/>
        </p:nvGrpSpPr>
        <p:grpSpPr>
          <a:xfrm rot="5400000">
            <a:off x="10476592" y="5142592"/>
            <a:ext cx="1143605" cy="2287211"/>
            <a:chOff x="5075433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5075433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5075433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9EE3F3-1F5D-4380-A855-030835B2EE1C}"/>
              </a:ext>
            </a:extLst>
          </p:cNvPr>
          <p:cNvGrpSpPr/>
          <p:nvPr userDrawn="1"/>
        </p:nvGrpSpPr>
        <p:grpSpPr>
          <a:xfrm flipH="1">
            <a:off x="1144568" y="5713434"/>
            <a:ext cx="1145529" cy="1143607"/>
            <a:chOff x="7330594" y="3895657"/>
            <a:chExt cx="1145529" cy="1143607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A98ADAA-C844-44EF-8F44-B1CCD959AF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340161-83B8-4FCC-AF07-9E7AF64705C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48F5EAD-E9F5-4B06-9416-83B11A2DD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CF111E6C-A825-4049-BE66-4D1BAAE58B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>
            <a:off x="-2232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9905459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11047795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44253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2C7BAA5D-02F6-41B9-B792-0CC050A4E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0DDB75BA-28DC-41EA-B2EB-F8735A5006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0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5400000">
            <a:off x="11048395" y="3430335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11048395" y="4570789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048395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51952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51952" y="114456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50991" y="2287211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14464C14-F296-4860-BE99-EA8CD68AE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0B65A443-9465-4399-9902-AAC32FD3D37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6F5E-6F4D-495D-901C-7DDF5C9630AD}"/>
              </a:ext>
            </a:extLst>
          </p:cNvPr>
          <p:cNvSpPr/>
          <p:nvPr userDrawn="1"/>
        </p:nvSpPr>
        <p:spPr>
          <a:xfrm>
            <a:off x="3430816" y="6285236"/>
            <a:ext cx="8761184" cy="572401"/>
          </a:xfrm>
          <a:prstGeom prst="rect">
            <a:avLst/>
          </a:pr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V="1"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2287211" y="571439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43607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0" y="571343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0" name="Graphic 3">
            <a:hlinkClick r:id="rId2"/>
            <a:extLst>
              <a:ext uri="{FF2B5EF4-FFF2-40B4-BE49-F238E27FC236}">
                <a16:creationId xmlns:a16="http://schemas.microsoft.com/office/drawing/2014/main" id="{B567ED46-AB79-437F-ABC0-FAAABA4E2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A3D880F4-F39F-47AB-9032-1EB1935D288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2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>
            <a:off x="11046471" y="457394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V="1">
            <a:off x="0" y="11403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70D35DB-F2EE-4D2E-811A-0A6F6C25A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2F8C0139-0793-4A9F-A966-FDE99FEB523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7FFCE73-D8C1-450D-881B-DA5576CFBD8F}"/>
              </a:ext>
            </a:extLst>
          </p:cNvPr>
          <p:cNvSpPr>
            <a:spLocks noChangeAspect="1"/>
          </p:cNvSpPr>
          <p:nvPr userDrawn="1"/>
        </p:nvSpPr>
        <p:spPr>
          <a:xfrm>
            <a:off x="9901910" y="5714395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rot="5400000" flipH="1" flipV="1">
            <a:off x="1142936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 flipV="1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6221D873-F15F-45E5-965A-F840EB8D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E69A114A-5EF3-4CA0-B094-C558814BC69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6471" y="4573940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2180249"/>
              <a:ext cx="1143605" cy="57276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488E6-7753-46E6-A7E0-BC9A34DD0BC5}"/>
              </a:ext>
            </a:extLst>
          </p:cNvPr>
          <p:cNvGrpSpPr/>
          <p:nvPr userDrawn="1"/>
        </p:nvGrpSpPr>
        <p:grpSpPr>
          <a:xfrm rot="5400000">
            <a:off x="571803" y="-571803"/>
            <a:ext cx="1143605" cy="2287211"/>
            <a:chOff x="1459362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1459362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1459362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58DE40D-F9F4-4E63-9FDA-EF4A98ED940E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272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C59D321-B8F5-455E-A839-F995D2BD25B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70531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flipH="1">
            <a:off x="11046471" y="5714394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9904498" y="5714393"/>
            <a:ext cx="1145529" cy="1143607"/>
            <a:chOff x="7330594" y="3895657"/>
            <a:chExt cx="1145529" cy="114360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A1D59BF5-ACD7-491E-9E17-5C6709313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CB9F2CD3-350A-40B0-AE10-9C7A37E20BB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1451060" y="2347252"/>
            <a:ext cx="7054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SQL Commands</a:t>
            </a:r>
            <a:endParaRPr lang="ko-KR" altLang="en-US" sz="7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8E9DE5-249C-42C0-A069-4AE1B3578FCE}"/>
              </a:ext>
            </a:extLst>
          </p:cNvPr>
          <p:cNvSpPr txBox="1"/>
          <p:nvPr/>
        </p:nvSpPr>
        <p:spPr>
          <a:xfrm>
            <a:off x="5401921" y="2911706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00163A"/>
                </a:solidFill>
              </a:rPr>
              <a:t>Which of the following is not a RDMS database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82F45-756B-4098-8426-A335C8F241DB}"/>
              </a:ext>
            </a:extLst>
          </p:cNvPr>
          <p:cNvSpPr txBox="1"/>
          <p:nvPr/>
        </p:nvSpPr>
        <p:spPr>
          <a:xfrm>
            <a:off x="5401921" y="3988924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MySQL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Oracle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Docker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MS SQL 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C8D7A-1350-404A-85FE-8B2DC262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4" y="584200"/>
            <a:ext cx="3124556" cy="594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08D85-3E47-4830-9C09-F51727A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4" y="852704"/>
            <a:ext cx="1223580" cy="2004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B4B8A-BB9A-2C9C-1CEF-3D61046A3D60}"/>
              </a:ext>
            </a:extLst>
          </p:cNvPr>
          <p:cNvSpPr/>
          <p:nvPr/>
        </p:nvSpPr>
        <p:spPr>
          <a:xfrm>
            <a:off x="2001775" y="850241"/>
            <a:ext cx="2467588" cy="5345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A18D5-F07F-66D4-5C4A-7BCD1D9553DC}"/>
              </a:ext>
            </a:extLst>
          </p:cNvPr>
          <p:cNvSpPr/>
          <p:nvPr/>
        </p:nvSpPr>
        <p:spPr>
          <a:xfrm>
            <a:off x="2001775" y="2288946"/>
            <a:ext cx="2467588" cy="25341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D779-BACC-5A04-3D21-9CDD1E44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0" y="2288946"/>
            <a:ext cx="2466753" cy="2534108"/>
          </a:xfrm>
          <a:prstGeom prst="rect">
            <a:avLst/>
          </a:prstGeom>
        </p:spPr>
      </p:pic>
      <p:sp>
        <p:nvSpPr>
          <p:cNvPr id="9" name="answer box">
            <a:extLst>
              <a:ext uri="{FF2B5EF4-FFF2-40B4-BE49-F238E27FC236}">
                <a16:creationId xmlns:a16="http://schemas.microsoft.com/office/drawing/2014/main" id="{67788002-F405-F75D-3F0A-5CA9437B35DF}"/>
              </a:ext>
            </a:extLst>
          </p:cNvPr>
          <p:cNvSpPr txBox="1"/>
          <p:nvPr/>
        </p:nvSpPr>
        <p:spPr>
          <a:xfrm>
            <a:off x="5401921" y="5241419"/>
            <a:ext cx="55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163A"/>
                </a:solidFill>
              </a:rPr>
              <a:t>Ans: </a:t>
            </a:r>
            <a:r>
              <a:rPr lang="en-US" altLang="ko-KR" sz="1400" dirty="0">
                <a:solidFill>
                  <a:srgbClr val="00163A"/>
                </a:solidFill>
              </a:rPr>
              <a:t>C) Docker</a:t>
            </a:r>
          </a:p>
        </p:txBody>
      </p:sp>
    </p:spTree>
    <p:extLst>
      <p:ext uri="{BB962C8B-B14F-4D97-AF65-F5344CB8AC3E}">
        <p14:creationId xmlns:p14="http://schemas.microsoft.com/office/powerpoint/2010/main" val="37529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DAF55-02C7-4489-8CC7-59861A642297}"/>
              </a:ext>
            </a:extLst>
          </p:cNvPr>
          <p:cNvSpPr txBox="1"/>
          <p:nvPr/>
        </p:nvSpPr>
        <p:spPr>
          <a:xfrm>
            <a:off x="3784562" y="2652464"/>
            <a:ext cx="4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00163A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2127248" y="1585037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02DF0-07C2-4209-9699-713F679E1E42}"/>
              </a:ext>
            </a:extLst>
          </p:cNvPr>
          <p:cNvSpPr txBox="1"/>
          <p:nvPr/>
        </p:nvSpPr>
        <p:spPr>
          <a:xfrm>
            <a:off x="3064847" y="2409112"/>
            <a:ext cx="3475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Types of SQL commands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DDL Commands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DML Commands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DCL Commands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TCL Commands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DQL Commands</a:t>
            </a: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6396181" y="558225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SQL Commands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 descr="SQL Insert: The Best Way to Populate Database Tables [Updated]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5" r="29045"/>
          <a:stretch>
            <a:fillRect/>
          </a:stretch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EE8493-097C-4EEE-6E74-C9C6EFBD1177}"/>
              </a:ext>
            </a:extLst>
          </p:cNvPr>
          <p:cNvSpPr/>
          <p:nvPr/>
        </p:nvSpPr>
        <p:spPr>
          <a:xfrm>
            <a:off x="4818136" y="2174032"/>
            <a:ext cx="1113453" cy="62515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DDL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F6DFC0-98BA-498C-47ED-4208BFC594F0}"/>
              </a:ext>
            </a:extLst>
          </p:cNvPr>
          <p:cNvSpPr/>
          <p:nvPr/>
        </p:nvSpPr>
        <p:spPr>
          <a:xfrm>
            <a:off x="6067357" y="2174032"/>
            <a:ext cx="1113453" cy="62515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DML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6A9AB0-26AB-81AB-20E8-890FE793446B}"/>
              </a:ext>
            </a:extLst>
          </p:cNvPr>
          <p:cNvSpPr/>
          <p:nvPr/>
        </p:nvSpPr>
        <p:spPr>
          <a:xfrm>
            <a:off x="7316578" y="2174032"/>
            <a:ext cx="1113453" cy="62515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DCL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6D9950-6D43-ED8B-8CA3-E0A907B51682}"/>
              </a:ext>
            </a:extLst>
          </p:cNvPr>
          <p:cNvSpPr/>
          <p:nvPr/>
        </p:nvSpPr>
        <p:spPr>
          <a:xfrm>
            <a:off x="8565799" y="2174032"/>
            <a:ext cx="1113453" cy="62515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TCL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F2E468-4DA6-E777-E8D2-23314BFFD578}"/>
              </a:ext>
            </a:extLst>
          </p:cNvPr>
          <p:cNvSpPr/>
          <p:nvPr/>
        </p:nvSpPr>
        <p:spPr>
          <a:xfrm>
            <a:off x="9815020" y="2174031"/>
            <a:ext cx="1113453" cy="625151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DQL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64A280-BB58-2CB4-22DF-8D39EDAAE9E5}"/>
              </a:ext>
            </a:extLst>
          </p:cNvPr>
          <p:cNvCxnSpPr>
            <a:cxnSpLocks/>
          </p:cNvCxnSpPr>
          <p:nvPr/>
        </p:nvCxnSpPr>
        <p:spPr>
          <a:xfrm flipV="1">
            <a:off x="4926563" y="2799182"/>
            <a:ext cx="0" cy="1483567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428C-BA05-2694-2526-BD85F5DD54C7}"/>
              </a:ext>
            </a:extLst>
          </p:cNvPr>
          <p:cNvCxnSpPr>
            <a:cxnSpLocks/>
          </p:cNvCxnSpPr>
          <p:nvPr/>
        </p:nvCxnSpPr>
        <p:spPr>
          <a:xfrm>
            <a:off x="4926563" y="3163077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B69F13-E4F6-D549-0A18-C1A30FB964A2}"/>
              </a:ext>
            </a:extLst>
          </p:cNvPr>
          <p:cNvSpPr txBox="1"/>
          <p:nvPr/>
        </p:nvSpPr>
        <p:spPr>
          <a:xfrm flipH="1">
            <a:off x="5058203" y="2984612"/>
            <a:ext cx="112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F7861D-FC59-C586-401A-1ABBDF6B47F5}"/>
              </a:ext>
            </a:extLst>
          </p:cNvPr>
          <p:cNvCxnSpPr>
            <a:cxnSpLocks/>
          </p:cNvCxnSpPr>
          <p:nvPr/>
        </p:nvCxnSpPr>
        <p:spPr>
          <a:xfrm>
            <a:off x="4903704" y="3533156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143825-5BCC-063C-4B7F-D40A78B0C6BB}"/>
              </a:ext>
            </a:extLst>
          </p:cNvPr>
          <p:cNvCxnSpPr>
            <a:cxnSpLocks/>
          </p:cNvCxnSpPr>
          <p:nvPr/>
        </p:nvCxnSpPr>
        <p:spPr>
          <a:xfrm>
            <a:off x="4926563" y="3841103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BC4E2D-B4C7-48D8-9148-05B2442E9B40}"/>
              </a:ext>
            </a:extLst>
          </p:cNvPr>
          <p:cNvCxnSpPr>
            <a:cxnSpLocks/>
          </p:cNvCxnSpPr>
          <p:nvPr/>
        </p:nvCxnSpPr>
        <p:spPr>
          <a:xfrm>
            <a:off x="4903704" y="4152121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871982-3592-9A58-AAF1-EB32E728ECE6}"/>
              </a:ext>
            </a:extLst>
          </p:cNvPr>
          <p:cNvSpPr txBox="1"/>
          <p:nvPr/>
        </p:nvSpPr>
        <p:spPr>
          <a:xfrm flipH="1">
            <a:off x="5079624" y="3343884"/>
            <a:ext cx="112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3B0707-5BBD-1777-3C24-8434A49D4D5E}"/>
              </a:ext>
            </a:extLst>
          </p:cNvPr>
          <p:cNvSpPr txBox="1"/>
          <p:nvPr/>
        </p:nvSpPr>
        <p:spPr>
          <a:xfrm flipH="1">
            <a:off x="5082304" y="3677445"/>
            <a:ext cx="112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3B14E7-E820-D85A-3A3A-66DE974A2C9C}"/>
              </a:ext>
            </a:extLst>
          </p:cNvPr>
          <p:cNvSpPr txBox="1"/>
          <p:nvPr/>
        </p:nvSpPr>
        <p:spPr>
          <a:xfrm flipH="1">
            <a:off x="5059726" y="3993503"/>
            <a:ext cx="13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Truncate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7BEC24-2CC7-F2D3-F580-8D54CEC3C30C}"/>
              </a:ext>
            </a:extLst>
          </p:cNvPr>
          <p:cNvCxnSpPr>
            <a:cxnSpLocks/>
          </p:cNvCxnSpPr>
          <p:nvPr/>
        </p:nvCxnSpPr>
        <p:spPr>
          <a:xfrm flipV="1">
            <a:off x="6226714" y="2791372"/>
            <a:ext cx="0" cy="1202131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90BBA0-5851-A168-8A2E-6E5C6BD1DD26}"/>
              </a:ext>
            </a:extLst>
          </p:cNvPr>
          <p:cNvCxnSpPr>
            <a:cxnSpLocks/>
          </p:cNvCxnSpPr>
          <p:nvPr/>
        </p:nvCxnSpPr>
        <p:spPr>
          <a:xfrm>
            <a:off x="6226714" y="3163077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01D7CA-F4CE-EBF7-4111-BC2B2ABDBE57}"/>
              </a:ext>
            </a:extLst>
          </p:cNvPr>
          <p:cNvCxnSpPr>
            <a:cxnSpLocks/>
          </p:cNvCxnSpPr>
          <p:nvPr/>
        </p:nvCxnSpPr>
        <p:spPr>
          <a:xfrm>
            <a:off x="6226714" y="3467877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13C045-799C-29B7-076B-C4BC136050FE}"/>
              </a:ext>
            </a:extLst>
          </p:cNvPr>
          <p:cNvCxnSpPr>
            <a:cxnSpLocks/>
          </p:cNvCxnSpPr>
          <p:nvPr/>
        </p:nvCxnSpPr>
        <p:spPr>
          <a:xfrm>
            <a:off x="6226714" y="3759771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BB0A47-7F83-DB9A-273A-8447BE45F6CB}"/>
              </a:ext>
            </a:extLst>
          </p:cNvPr>
          <p:cNvSpPr txBox="1"/>
          <p:nvPr/>
        </p:nvSpPr>
        <p:spPr>
          <a:xfrm flipH="1">
            <a:off x="6386072" y="2972766"/>
            <a:ext cx="112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Insert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26FDBC-EF1C-F8FB-572B-32BC93D641F6}"/>
              </a:ext>
            </a:extLst>
          </p:cNvPr>
          <p:cNvSpPr txBox="1"/>
          <p:nvPr/>
        </p:nvSpPr>
        <p:spPr>
          <a:xfrm flipH="1">
            <a:off x="6386072" y="3293141"/>
            <a:ext cx="112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01C799-61D6-4A16-4A78-209E470719E7}"/>
              </a:ext>
            </a:extLst>
          </p:cNvPr>
          <p:cNvSpPr txBox="1"/>
          <p:nvPr/>
        </p:nvSpPr>
        <p:spPr>
          <a:xfrm flipH="1">
            <a:off x="6379774" y="3634764"/>
            <a:ext cx="112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Delete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56112C-ABB9-A01D-4A28-42639366A97B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7505093" y="2801965"/>
            <a:ext cx="0" cy="1017465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742CA3-8C5D-6077-42A5-730B8EF99610}"/>
              </a:ext>
            </a:extLst>
          </p:cNvPr>
          <p:cNvCxnSpPr>
            <a:cxnSpLocks/>
          </p:cNvCxnSpPr>
          <p:nvPr/>
        </p:nvCxnSpPr>
        <p:spPr>
          <a:xfrm>
            <a:off x="7505093" y="3132550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77C500-14AF-481B-BEAA-8685DD2E345D}"/>
              </a:ext>
            </a:extLst>
          </p:cNvPr>
          <p:cNvCxnSpPr>
            <a:cxnSpLocks/>
          </p:cNvCxnSpPr>
          <p:nvPr/>
        </p:nvCxnSpPr>
        <p:spPr>
          <a:xfrm>
            <a:off x="7505093" y="3528550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950C3C-67EE-35D2-127A-290E11F13D48}"/>
              </a:ext>
            </a:extLst>
          </p:cNvPr>
          <p:cNvSpPr txBox="1"/>
          <p:nvPr/>
        </p:nvSpPr>
        <p:spPr>
          <a:xfrm flipH="1">
            <a:off x="7607730" y="2947884"/>
            <a:ext cx="13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1D36F9-EF3F-2810-6F43-FA3775928DEA}"/>
              </a:ext>
            </a:extLst>
          </p:cNvPr>
          <p:cNvSpPr txBox="1"/>
          <p:nvPr/>
        </p:nvSpPr>
        <p:spPr>
          <a:xfrm flipH="1">
            <a:off x="7670748" y="3374666"/>
            <a:ext cx="13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Revoke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001911-29B1-F124-5125-6E23E6F6FD02}"/>
              </a:ext>
            </a:extLst>
          </p:cNvPr>
          <p:cNvCxnSpPr>
            <a:cxnSpLocks/>
          </p:cNvCxnSpPr>
          <p:nvPr/>
        </p:nvCxnSpPr>
        <p:spPr>
          <a:xfrm flipV="1">
            <a:off x="8730429" y="2801965"/>
            <a:ext cx="0" cy="1202131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D41A5C-4CAD-9CDA-FDA8-6E575B2634F5}"/>
              </a:ext>
            </a:extLst>
          </p:cNvPr>
          <p:cNvCxnSpPr>
            <a:cxnSpLocks/>
          </p:cNvCxnSpPr>
          <p:nvPr/>
        </p:nvCxnSpPr>
        <p:spPr>
          <a:xfrm>
            <a:off x="8730429" y="3132550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B3FCA8E-7D8A-A92D-02CF-72C88BBFE20A}"/>
              </a:ext>
            </a:extLst>
          </p:cNvPr>
          <p:cNvCxnSpPr>
            <a:cxnSpLocks/>
          </p:cNvCxnSpPr>
          <p:nvPr/>
        </p:nvCxnSpPr>
        <p:spPr>
          <a:xfrm>
            <a:off x="8730429" y="3437350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AA5848-1402-CC7B-784B-6F9A2FF0CE01}"/>
              </a:ext>
            </a:extLst>
          </p:cNvPr>
          <p:cNvCxnSpPr>
            <a:cxnSpLocks/>
          </p:cNvCxnSpPr>
          <p:nvPr/>
        </p:nvCxnSpPr>
        <p:spPr>
          <a:xfrm>
            <a:off x="8730429" y="3743998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E67BDC6-B095-FF52-7767-BA9B614FA8EC}"/>
              </a:ext>
            </a:extLst>
          </p:cNvPr>
          <p:cNvSpPr txBox="1"/>
          <p:nvPr/>
        </p:nvSpPr>
        <p:spPr>
          <a:xfrm flipH="1">
            <a:off x="8895060" y="2940387"/>
            <a:ext cx="13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A03703-8899-4F75-9439-BA9FF0CAC94B}"/>
              </a:ext>
            </a:extLst>
          </p:cNvPr>
          <p:cNvSpPr txBox="1"/>
          <p:nvPr/>
        </p:nvSpPr>
        <p:spPr>
          <a:xfrm flipH="1">
            <a:off x="8914468" y="3609284"/>
            <a:ext cx="1303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Save</a:t>
            </a:r>
          </a:p>
          <a:p>
            <a:r>
              <a:rPr lang="en-IN" dirty="0"/>
              <a:t>Point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BBFE71-24A4-D724-0322-427461E6BEDA}"/>
              </a:ext>
            </a:extLst>
          </p:cNvPr>
          <p:cNvSpPr txBox="1"/>
          <p:nvPr/>
        </p:nvSpPr>
        <p:spPr>
          <a:xfrm flipH="1">
            <a:off x="8901451" y="3279992"/>
            <a:ext cx="13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Roll back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F3AB82-48CE-F5FF-59DE-9162F3DAB159}"/>
              </a:ext>
            </a:extLst>
          </p:cNvPr>
          <p:cNvCxnSpPr>
            <a:cxnSpLocks/>
          </p:cNvCxnSpPr>
          <p:nvPr/>
        </p:nvCxnSpPr>
        <p:spPr>
          <a:xfrm flipV="1">
            <a:off x="10055460" y="2801965"/>
            <a:ext cx="0" cy="515251"/>
          </a:xfrm>
          <a:prstGeom prst="line">
            <a:avLst/>
          </a:prstGeom>
          <a:ln w="190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5349D2-653A-A413-CC6A-515D0F22B5A7}"/>
              </a:ext>
            </a:extLst>
          </p:cNvPr>
          <p:cNvCxnSpPr>
            <a:cxnSpLocks/>
          </p:cNvCxnSpPr>
          <p:nvPr/>
        </p:nvCxnSpPr>
        <p:spPr>
          <a:xfrm>
            <a:off x="10055460" y="3116297"/>
            <a:ext cx="205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4BCCC1-4412-013B-46FE-12EA70BFB73C}"/>
              </a:ext>
            </a:extLst>
          </p:cNvPr>
          <p:cNvSpPr txBox="1"/>
          <p:nvPr/>
        </p:nvSpPr>
        <p:spPr>
          <a:xfrm flipH="1">
            <a:off x="10243150" y="2945841"/>
            <a:ext cx="130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7700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5071323" y="1951895"/>
            <a:ext cx="554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D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ata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D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efinition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L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anguage</a:t>
            </a:r>
            <a:endParaRPr lang="en-US" altLang="ko-KR" sz="2000" dirty="0">
              <a:solidFill>
                <a:srgbClr val="0016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5071323" y="2502727"/>
            <a:ext cx="554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DDL are the commands to change the structure of tables.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DDL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AD883D-5F3C-ABE5-8202-5313768A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29412"/>
              </p:ext>
            </p:extLst>
          </p:nvPr>
        </p:nvGraphicFramePr>
        <p:xfrm>
          <a:off x="4700555" y="3220270"/>
          <a:ext cx="6132286" cy="2270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6311">
                  <a:extLst>
                    <a:ext uri="{9D8B030D-6E8A-4147-A177-3AD203B41FA5}">
                      <a16:colId xmlns:a16="http://schemas.microsoft.com/office/drawing/2014/main" val="918601224"/>
                    </a:ext>
                  </a:extLst>
                </a:gridCol>
                <a:gridCol w="4655975">
                  <a:extLst>
                    <a:ext uri="{9D8B030D-6E8A-4147-A177-3AD203B41FA5}">
                      <a16:colId xmlns:a16="http://schemas.microsoft.com/office/drawing/2014/main" val="8825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CREATE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Create a new table, view, or other database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4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ALTER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Modify an existing database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DROP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Deletes an entire database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86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TRUNCATE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Deletes the objects but retains its </a:t>
                      </a:r>
                    </a:p>
                    <a:p>
                      <a:r>
                        <a:rPr lang="en-IN" sz="1600" dirty="0"/>
                        <a:t>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422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9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5071323" y="1951895"/>
            <a:ext cx="554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D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ata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M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anipulation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L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anguage</a:t>
            </a:r>
            <a:endParaRPr lang="en-US" altLang="ko-KR" sz="2000" dirty="0">
              <a:solidFill>
                <a:srgbClr val="0016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5071323" y="2502727"/>
            <a:ext cx="554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DML commands are used to modify the databases.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DML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AD883D-5F3C-ABE5-8202-5313768A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8011"/>
              </p:ext>
            </p:extLst>
          </p:nvPr>
        </p:nvGraphicFramePr>
        <p:xfrm>
          <a:off x="4700555" y="3220270"/>
          <a:ext cx="6132286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6311">
                  <a:extLst>
                    <a:ext uri="{9D8B030D-6E8A-4147-A177-3AD203B41FA5}">
                      <a16:colId xmlns:a16="http://schemas.microsoft.com/office/drawing/2014/main" val="918601224"/>
                    </a:ext>
                  </a:extLst>
                </a:gridCol>
                <a:gridCol w="4655975">
                  <a:extLst>
                    <a:ext uri="{9D8B030D-6E8A-4147-A177-3AD203B41FA5}">
                      <a16:colId xmlns:a16="http://schemas.microsoft.com/office/drawing/2014/main" val="8825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INSERT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Creates a record in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4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UPDATE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Modify records in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DELETE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Deletes records in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86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3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5071323" y="1951895"/>
            <a:ext cx="554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D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ata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ontrol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L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anguage</a:t>
            </a:r>
            <a:endParaRPr lang="en-US" altLang="ko-KR" sz="2000" dirty="0">
              <a:solidFill>
                <a:srgbClr val="0016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5071323" y="2502727"/>
            <a:ext cx="554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DCL commands are used to provide security to database objects.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DCL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AD883D-5F3C-ABE5-8202-5313768A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10926"/>
              </p:ext>
            </p:extLst>
          </p:nvPr>
        </p:nvGraphicFramePr>
        <p:xfrm>
          <a:off x="4700555" y="3220270"/>
          <a:ext cx="6132286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6311">
                  <a:extLst>
                    <a:ext uri="{9D8B030D-6E8A-4147-A177-3AD203B41FA5}">
                      <a16:colId xmlns:a16="http://schemas.microsoft.com/office/drawing/2014/main" val="918601224"/>
                    </a:ext>
                  </a:extLst>
                </a:gridCol>
                <a:gridCol w="4655975">
                  <a:extLst>
                    <a:ext uri="{9D8B030D-6E8A-4147-A177-3AD203B41FA5}">
                      <a16:colId xmlns:a16="http://schemas.microsoft.com/office/drawing/2014/main" val="8825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GRANT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Gives a privilege to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4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REVOKE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Take back privileges granted to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23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5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5071323" y="1951895"/>
            <a:ext cx="554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T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ransaction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ontrol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L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anguage</a:t>
            </a:r>
            <a:endParaRPr lang="en-US" altLang="ko-KR" sz="2000" dirty="0">
              <a:solidFill>
                <a:srgbClr val="0016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5071323" y="2502727"/>
            <a:ext cx="554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TCL commands are to control the transactions in a database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TCL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AD883D-5F3C-ABE5-8202-5313768A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63984"/>
              </p:ext>
            </p:extLst>
          </p:nvPr>
        </p:nvGraphicFramePr>
        <p:xfrm>
          <a:off x="4700555" y="3220270"/>
          <a:ext cx="6132286" cy="2230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6311">
                  <a:extLst>
                    <a:ext uri="{9D8B030D-6E8A-4147-A177-3AD203B41FA5}">
                      <a16:colId xmlns:a16="http://schemas.microsoft.com/office/drawing/2014/main" val="918601224"/>
                    </a:ext>
                  </a:extLst>
                </a:gridCol>
                <a:gridCol w="4655975">
                  <a:extLst>
                    <a:ext uri="{9D8B030D-6E8A-4147-A177-3AD203B41FA5}">
                      <a16:colId xmlns:a16="http://schemas.microsoft.com/office/drawing/2014/main" val="8825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COMMIT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All the changes made by the statements are issued to be permanent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4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ROLL</a:t>
                      </a:r>
                    </a:p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BACK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Undoes all the changes since the transaction beginning or save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23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SAVE</a:t>
                      </a:r>
                    </a:p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POINT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Temporarily save the transaction to revert </a:t>
                      </a:r>
                    </a:p>
                    <a:p>
                      <a:r>
                        <a:rPr lang="en-IN" sz="1600" dirty="0"/>
                        <a:t>back when 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86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97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5071323" y="1951895"/>
            <a:ext cx="554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D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ata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Q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uery </a:t>
            </a:r>
            <a:r>
              <a:rPr lang="en-US" altLang="ko-KR" sz="2000" dirty="0">
                <a:solidFill>
                  <a:srgbClr val="00B050"/>
                </a:solidFill>
                <a:latin typeface="+mj-lt"/>
              </a:rPr>
              <a:t>L</a:t>
            </a:r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anguage</a:t>
            </a:r>
            <a:endParaRPr lang="en-US" altLang="ko-KR" sz="2000" dirty="0">
              <a:solidFill>
                <a:srgbClr val="0016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5071323" y="2502727"/>
            <a:ext cx="554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DQL command to get the data from database.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DQL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AD883D-5F3C-ABE5-8202-5313768A4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1954"/>
              </p:ext>
            </p:extLst>
          </p:nvPr>
        </p:nvGraphicFramePr>
        <p:xfrm>
          <a:off x="4700555" y="3220270"/>
          <a:ext cx="6132286" cy="949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6311">
                  <a:extLst>
                    <a:ext uri="{9D8B030D-6E8A-4147-A177-3AD203B41FA5}">
                      <a16:colId xmlns:a16="http://schemas.microsoft.com/office/drawing/2014/main" val="918601224"/>
                    </a:ext>
                  </a:extLst>
                </a:gridCol>
                <a:gridCol w="4655975">
                  <a:extLst>
                    <a:ext uri="{9D8B030D-6E8A-4147-A177-3AD203B41FA5}">
                      <a16:colId xmlns:a16="http://schemas.microsoft.com/office/drawing/2014/main" val="8825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0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Abril Fatface" panose="02000503000000020003" pitchFamily="2" charset="0"/>
                        </a:rPr>
                        <a:t>SELECT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Retrieves certain records from one or more</a:t>
                      </a:r>
                    </a:p>
                    <a:p>
                      <a:r>
                        <a:rPr lang="en-IN" sz="1600" dirty="0"/>
                        <a:t>tables of 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348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1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4D046-7080-42E3-8090-9051E17DAD75}"/>
              </a:ext>
            </a:extLst>
          </p:cNvPr>
          <p:cNvSpPr txBox="1"/>
          <p:nvPr/>
        </p:nvSpPr>
        <p:spPr>
          <a:xfrm>
            <a:off x="3175000" y="3075057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Quiz Time !!!</a:t>
            </a:r>
            <a:endParaRPr lang="ko-KR" altLang="en-US" sz="4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27F4-2CC9-413C-B3DB-45020307FF69}"/>
              </a:ext>
            </a:extLst>
          </p:cNvPr>
          <p:cNvSpPr txBox="1"/>
          <p:nvPr/>
        </p:nvSpPr>
        <p:spPr>
          <a:xfrm>
            <a:off x="3242935" y="3782943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</a:rPr>
              <a:t>01</a:t>
            </a:r>
            <a:endParaRPr lang="ko-KR" altLang="en-US" sz="2000" dirty="0">
              <a:solidFill>
                <a:srgbClr val="0016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6DDBF-9394-46A8-BEB6-2CDB21458D72}"/>
              </a:ext>
            </a:extLst>
          </p:cNvPr>
          <p:cNvGrpSpPr/>
          <p:nvPr/>
        </p:nvGrpSpPr>
        <p:grpSpPr>
          <a:xfrm>
            <a:off x="5582308" y="1785921"/>
            <a:ext cx="1027384" cy="1170074"/>
            <a:chOff x="6830083" y="5571172"/>
            <a:chExt cx="342900" cy="390525"/>
          </a:xfrm>
          <a:solidFill>
            <a:srgbClr val="1853B0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B88F3C-9D96-4ACC-A116-51FBB4703A3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35118DC-3F21-417E-8740-AE7B2EDCCE9B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53B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258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맑은 고딕</vt:lpstr>
      <vt:lpstr>Montserrat Light</vt:lpstr>
      <vt:lpstr>Bahnschrift SemiBold</vt:lpstr>
      <vt:lpstr>Wingdings</vt:lpstr>
      <vt:lpstr>Abril Fatface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kshanmukha kshanmukha</cp:lastModifiedBy>
  <cp:revision>340</cp:revision>
  <dcterms:created xsi:type="dcterms:W3CDTF">2019-04-06T05:20:47Z</dcterms:created>
  <dcterms:modified xsi:type="dcterms:W3CDTF">2022-11-24T13:38:21Z</dcterms:modified>
</cp:coreProperties>
</file>