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7" r:id="rId2"/>
    <p:sldId id="333" r:id="rId3"/>
    <p:sldId id="388" r:id="rId4"/>
    <p:sldId id="391" r:id="rId5"/>
    <p:sldId id="464" r:id="rId6"/>
    <p:sldId id="292" r:id="rId7"/>
    <p:sldId id="397" r:id="rId8"/>
    <p:sldId id="293" r:id="rId9"/>
    <p:sldId id="460" r:id="rId10"/>
    <p:sldId id="461" r:id="rId11"/>
  </p:sldIdLst>
  <p:sldSz cx="12192000" cy="6858000"/>
  <p:notesSz cx="6858000" cy="9144000"/>
  <p:embeddedFontLst>
    <p:embeddedFont>
      <p:font typeface="맑은 고딕" panose="020B0503020000020004" pitchFamily="34" charset="-127"/>
      <p:regular r:id="rId14"/>
      <p:bold r:id="rId15"/>
    </p:embeddedFont>
    <p:embeddedFont>
      <p:font typeface="Abril Fatface" panose="02000503000000020003" pitchFamily="2" charset="0"/>
      <p:regular r:id="rId16"/>
    </p:embeddedFont>
    <p:embeddedFont>
      <p:font typeface="Montserrat Light" panose="00000400000000000000" pitchFamily="2" charset="0"/>
      <p:regular r:id="rId17"/>
      <p:italic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53B0"/>
    <a:srgbClr val="00163A"/>
    <a:srgbClr val="DEEAFF"/>
    <a:srgbClr val="BBD5FF"/>
    <a:srgbClr val="69A2FF"/>
    <a:srgbClr val="97BEFF"/>
    <a:srgbClr val="F4EED5"/>
    <a:srgbClr val="1E0F25"/>
    <a:srgbClr val="F04B38"/>
    <a:srgbClr val="106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5" autoAdjust="0"/>
    <p:restoredTop sz="94660"/>
  </p:normalViewPr>
  <p:slideViewPr>
    <p:cSldViewPr snapToGrid="0">
      <p:cViewPr>
        <p:scale>
          <a:sx n="66" d="100"/>
          <a:sy n="66" d="100"/>
        </p:scale>
        <p:origin x="1387" y="41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6E94D8-8E48-46E0-B84A-80CBB1AA7BF8}"/>
              </a:ext>
            </a:extLst>
          </p:cNvPr>
          <p:cNvGrpSpPr/>
          <p:nvPr userDrawn="1"/>
        </p:nvGrpSpPr>
        <p:grpSpPr>
          <a:xfrm>
            <a:off x="1443" y="5143500"/>
            <a:ext cx="1714500" cy="1714500"/>
            <a:chOff x="4615608" y="5611065"/>
            <a:chExt cx="1143605" cy="114360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B2DEB1D-2B3B-44BB-BD0A-3D5C9324476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570841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517AC912-BEF5-4D87-BED8-63131278E0C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CE9E9B76-583E-4371-B787-CB1047A9B1D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EB962C-D8DF-45AB-BCAA-0C02FD3E6D19}"/>
              </a:ext>
            </a:extLst>
          </p:cNvPr>
          <p:cNvGrpSpPr/>
          <p:nvPr userDrawn="1"/>
        </p:nvGrpSpPr>
        <p:grpSpPr>
          <a:xfrm rot="16200000" flipH="1" flipV="1">
            <a:off x="10477499" y="5143499"/>
            <a:ext cx="1714500" cy="1714501"/>
            <a:chOff x="7547171" y="1432530"/>
            <a:chExt cx="1143605" cy="1143606"/>
          </a:xfrm>
        </p:grpSpPr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1691CBC5-C6F2-41AC-B015-E74C0E12820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292DDE5C-DEB4-40D2-A70A-AD902BA90D6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457923A5-DDDF-44C9-B202-E3792E34C08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3E1012D-7B35-496A-A9B8-36099DCD964E}"/>
              </a:ext>
            </a:extLst>
          </p:cNvPr>
          <p:cNvGrpSpPr/>
          <p:nvPr userDrawn="1"/>
        </p:nvGrpSpPr>
        <p:grpSpPr>
          <a:xfrm rot="16200000" flipH="1">
            <a:off x="8762999" y="5143499"/>
            <a:ext cx="1714500" cy="1714501"/>
            <a:chOff x="7547171" y="1432530"/>
            <a:chExt cx="1143605" cy="114360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0C8B155-F568-4D40-848E-2348C55576A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B39772EE-B1E2-4E09-A1F3-9E05DFEAB29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10D38B40-FB9C-4856-8F97-011374CF1B1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C43934-CF45-4914-91F8-B472EF64A3D2}"/>
              </a:ext>
            </a:extLst>
          </p:cNvPr>
          <p:cNvGrpSpPr/>
          <p:nvPr userDrawn="1"/>
        </p:nvGrpSpPr>
        <p:grpSpPr>
          <a:xfrm>
            <a:off x="8764003" y="0"/>
            <a:ext cx="1714500" cy="1714501"/>
            <a:chOff x="6191853" y="1608447"/>
            <a:chExt cx="1143605" cy="114360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8189902-D1ED-459B-BCE1-BF4B0A196EA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5423E437-1448-4AD5-8968-FB955497DBC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0990AF0-5CAB-4515-B433-6EC653AD465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DF3DFB24-DBBA-4ED4-869F-CCC4E08B1F74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1" y="0"/>
            <a:ext cx="857251" cy="857251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AD256BE0-8032-49AA-81D9-94CFDF9DCC8D}"/>
              </a:ext>
            </a:extLst>
          </p:cNvPr>
          <p:cNvSpPr>
            <a:spLocks noChangeAspect="1"/>
          </p:cNvSpPr>
          <p:nvPr userDrawn="1"/>
        </p:nvSpPr>
        <p:spPr>
          <a:xfrm rot="10800000" flipH="1" flipV="1">
            <a:off x="857252" y="0"/>
            <a:ext cx="857251" cy="857251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2A61FC2-8B63-4782-A8E3-B0A0A29E63DF}"/>
              </a:ext>
            </a:extLst>
          </p:cNvPr>
          <p:cNvSpPr>
            <a:spLocks/>
          </p:cNvSpPr>
          <p:nvPr userDrawn="1"/>
        </p:nvSpPr>
        <p:spPr>
          <a:xfrm>
            <a:off x="0" y="857970"/>
            <a:ext cx="858146" cy="856529"/>
          </a:xfrm>
          <a:prstGeom prst="rect">
            <a:avLst/>
          </a:prstGeom>
          <a:solidFill>
            <a:srgbClr val="BBD5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5F1ADB-AC43-4C84-825F-43F2B4D5A1CD}"/>
              </a:ext>
            </a:extLst>
          </p:cNvPr>
          <p:cNvGrpSpPr/>
          <p:nvPr userDrawn="1"/>
        </p:nvGrpSpPr>
        <p:grpSpPr>
          <a:xfrm>
            <a:off x="8762562" y="3429001"/>
            <a:ext cx="1717384" cy="1714501"/>
            <a:chOff x="6186028" y="3895658"/>
            <a:chExt cx="1145529" cy="114360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FAD73B0-2C05-4E3F-A52D-BF094D3D3C0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0D79257B-D75E-46C5-854B-64C623224E8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30281F32-E3D9-428D-B289-1CEA9FB1751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8168278-6B01-4782-9790-3425535092C1}"/>
              </a:ext>
            </a:extLst>
          </p:cNvPr>
          <p:cNvGrpSpPr/>
          <p:nvPr userDrawn="1"/>
        </p:nvGrpSpPr>
        <p:grpSpPr>
          <a:xfrm>
            <a:off x="10474616" y="3429000"/>
            <a:ext cx="1717384" cy="1714503"/>
            <a:chOff x="7330594" y="3895657"/>
            <a:chExt cx="1145529" cy="1143607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53439D6-9B89-40A0-A3F7-C5D1B8839120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72413A0-7C6E-44B9-9A59-B48CE1C2469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35E5BB4E-25D2-4CB3-8248-E86B92EEE9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BFC7D5-8215-4EFD-BBC3-2E7B1E8A6BAF}"/>
              </a:ext>
            </a:extLst>
          </p:cNvPr>
          <p:cNvGrpSpPr/>
          <p:nvPr userDrawn="1"/>
        </p:nvGrpSpPr>
        <p:grpSpPr>
          <a:xfrm>
            <a:off x="10476600" y="1714500"/>
            <a:ext cx="1715400" cy="1716389"/>
            <a:chOff x="7329325" y="2752352"/>
            <a:chExt cx="1144205" cy="114486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F45148D-C4AE-4B40-8483-77F6D48188D9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39C8764A-49EF-4159-A764-5C5D35377E4B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949B336E-35F3-4354-B894-01F9E5F82DD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C5F08E34-35CC-4B80-B534-3E2D97908E5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D7F35D2-3913-4A39-AAF0-FC6ED4797CB2}"/>
              </a:ext>
            </a:extLst>
          </p:cNvPr>
          <p:cNvGrpSpPr/>
          <p:nvPr userDrawn="1"/>
        </p:nvGrpSpPr>
        <p:grpSpPr>
          <a:xfrm rot="10800000">
            <a:off x="10477500" y="0"/>
            <a:ext cx="1714500" cy="1714501"/>
            <a:chOff x="6191853" y="1608447"/>
            <a:chExt cx="1143605" cy="114360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4F56DE2-F5C8-47E3-849E-0A2F148F5ED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B45A6DE5-BEF8-4995-B92A-07C1A31944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DE166B72-0B12-4A49-AC8A-B7E4A74B049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44" name="Graphic 3">
            <a:hlinkClick r:id="rId2"/>
            <a:extLst>
              <a:ext uri="{FF2B5EF4-FFF2-40B4-BE49-F238E27FC236}">
                <a16:creationId xmlns:a16="http://schemas.microsoft.com/office/drawing/2014/main" id="{7DC15F2B-025C-4BFA-8C49-21FACB4BF8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45" name="TextBox 44">
            <a:hlinkClick r:id="rId5"/>
            <a:extLst>
              <a:ext uri="{FF2B5EF4-FFF2-40B4-BE49-F238E27FC236}">
                <a16:creationId xmlns:a16="http://schemas.microsoft.com/office/drawing/2014/main" id="{F14B1008-47E3-4089-8D1F-B9A411F76A32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>
            <a:off x="11048395" y="5714395"/>
            <a:ext cx="1143605" cy="1143605"/>
            <a:chOff x="4615608" y="5611065"/>
            <a:chExt cx="1143605" cy="114360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40EC4F0-811B-4B88-BFDE-1D46660232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>
            <a:off x="11048394" y="4570789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rot="16200000">
            <a:off x="0" y="1144566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0" y="0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1" name="Graphic 3">
            <a:hlinkClick r:id="rId2"/>
            <a:extLst>
              <a:ext uri="{FF2B5EF4-FFF2-40B4-BE49-F238E27FC236}">
                <a16:creationId xmlns:a16="http://schemas.microsoft.com/office/drawing/2014/main" id="{708480E6-EBF2-4191-9021-D6A1B6181B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2" name="TextBox 21">
            <a:hlinkClick r:id="rId5"/>
            <a:extLst>
              <a:ext uri="{FF2B5EF4-FFF2-40B4-BE49-F238E27FC236}">
                <a16:creationId xmlns:a16="http://schemas.microsoft.com/office/drawing/2014/main" id="{8C066569-908C-4CF8-BB38-1766CCC2FA4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85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>
            <a:off x="6361195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86DC9C6-157D-4611-8B03-F8C1765CCDAF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789394" y="2"/>
            <a:ext cx="572764" cy="1143605"/>
          </a:xfrm>
          <a:custGeom>
            <a:avLst/>
            <a:gdLst>
              <a:gd name="connsiteX0" fmla="*/ 769 w 457969"/>
              <a:gd name="connsiteY0" fmla="*/ 0 h 914400"/>
              <a:gd name="connsiteX1" fmla="*/ 457969 w 457969"/>
              <a:gd name="connsiteY1" fmla="*/ 457200 h 914400"/>
              <a:gd name="connsiteX2" fmla="*/ 769 w 457969"/>
              <a:gd name="connsiteY2" fmla="*/ 914400 h 914400"/>
              <a:gd name="connsiteX3" fmla="*/ 0 w 457969"/>
              <a:gd name="connsiteY3" fmla="*/ 914323 h 914400"/>
              <a:gd name="connsiteX4" fmla="*/ 0 w 457969"/>
              <a:gd name="connsiteY4" fmla="*/ 78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969" h="914400">
                <a:moveTo>
                  <a:pt x="769" y="0"/>
                </a:moveTo>
                <a:cubicBezTo>
                  <a:pt x="253274" y="0"/>
                  <a:pt x="457969" y="204695"/>
                  <a:pt x="457969" y="457200"/>
                </a:cubicBezTo>
                <a:cubicBezTo>
                  <a:pt x="457969" y="709705"/>
                  <a:pt x="253274" y="914400"/>
                  <a:pt x="769" y="914400"/>
                </a:cubicBezTo>
                <a:lnTo>
                  <a:pt x="0" y="914323"/>
                </a:lnTo>
                <a:lnTo>
                  <a:pt x="0" y="78"/>
                </a:lnTo>
                <a:close/>
              </a:path>
            </a:pathLst>
          </a:cu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>
            <a:off x="8647690" y="0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rot="16200000">
            <a:off x="7505255" y="0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F1333B-F892-4414-B3A6-52EB95450BE5}"/>
              </a:ext>
            </a:extLst>
          </p:cNvPr>
          <p:cNvSpPr/>
          <p:nvPr userDrawn="1"/>
        </p:nvSpPr>
        <p:spPr>
          <a:xfrm>
            <a:off x="9791295" y="0"/>
            <a:ext cx="2400705" cy="1143607"/>
          </a:xfrm>
          <a:prstGeom prst="rect">
            <a:avLst/>
          </a:pr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B2D1125-2183-465F-B12A-658A6B66F4F9}"/>
              </a:ext>
            </a:extLst>
          </p:cNvPr>
          <p:cNvGrpSpPr/>
          <p:nvPr userDrawn="1"/>
        </p:nvGrpSpPr>
        <p:grpSpPr>
          <a:xfrm rot="10800000">
            <a:off x="11048395" y="0"/>
            <a:ext cx="1143605" cy="1143606"/>
            <a:chOff x="6191853" y="1608447"/>
            <a:chExt cx="1143605" cy="114360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9ECF036-2781-4844-9056-998FCA7A0EB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CB0AB67-79C1-4681-93C3-D2000A677E0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C537FB4D-4EA0-40FD-B5B1-1D6AA2945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3" name="Graphic 3">
            <a:hlinkClick r:id="rId2"/>
            <a:extLst>
              <a:ext uri="{FF2B5EF4-FFF2-40B4-BE49-F238E27FC236}">
                <a16:creationId xmlns:a16="http://schemas.microsoft.com/office/drawing/2014/main" id="{86461C90-9BF0-4C43-AFAD-4F8D757D0A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1" name="TextBox 30">
            <a:hlinkClick r:id="rId5"/>
            <a:extLst>
              <a:ext uri="{FF2B5EF4-FFF2-40B4-BE49-F238E27FC236}">
                <a16:creationId xmlns:a16="http://schemas.microsoft.com/office/drawing/2014/main" id="{257144D6-1B1D-4C8A-9563-577B7807598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39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 flipH="1">
            <a:off x="-962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flipH="1">
            <a:off x="-964" y="456730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H="1">
            <a:off x="11047797" y="11436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 flipH="1">
            <a:off x="11047433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8" name="그림 개체 틀 4">
            <a:extLst>
              <a:ext uri="{FF2B5EF4-FFF2-40B4-BE49-F238E27FC236}">
                <a16:creationId xmlns:a16="http://schemas.microsoft.com/office/drawing/2014/main" id="{0C407458-2B53-418F-8E57-080D82D36A86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1143239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7" name="그림 개체 틀 4">
            <a:extLst>
              <a:ext uri="{FF2B5EF4-FFF2-40B4-BE49-F238E27FC236}">
                <a16:creationId xmlns:a16="http://schemas.microsoft.com/office/drawing/2014/main" id="{1A416DC8-29BE-4483-BB71-9AD11CB15955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4528823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8" name="그림 개체 틀 4">
            <a:extLst>
              <a:ext uri="{FF2B5EF4-FFF2-40B4-BE49-F238E27FC236}">
                <a16:creationId xmlns:a16="http://schemas.microsoft.com/office/drawing/2014/main" id="{274FA9BA-9883-4709-B795-CFAA067BBBE5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7914405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9" name="Graphic 3">
            <a:hlinkClick r:id="rId2"/>
            <a:extLst>
              <a:ext uri="{FF2B5EF4-FFF2-40B4-BE49-F238E27FC236}">
                <a16:creationId xmlns:a16="http://schemas.microsoft.com/office/drawing/2014/main" id="{A1A812A6-2DD6-4374-9F3B-CD9675AC92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0" name="TextBox 29">
            <a:hlinkClick r:id="rId5"/>
            <a:extLst>
              <a:ext uri="{FF2B5EF4-FFF2-40B4-BE49-F238E27FC236}">
                <a16:creationId xmlns:a16="http://schemas.microsoft.com/office/drawing/2014/main" id="{46BCA2DA-4EB8-4222-93CF-8286B086F6F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4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CF0C0B2A-6DFA-4C3B-8406-7EDAE8A44946}"/>
              </a:ext>
            </a:extLst>
          </p:cNvPr>
          <p:cNvGrpSpPr/>
          <p:nvPr userDrawn="1"/>
        </p:nvGrpSpPr>
        <p:grpSpPr>
          <a:xfrm>
            <a:off x="0" y="5714395"/>
            <a:ext cx="1143605" cy="1143605"/>
            <a:chOff x="4615608" y="5611065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007A32F-E6EE-4CDB-9346-5A642EB788E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A264B3E-F3B9-40A2-9BC0-D188A8C5F9B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41916BF-8698-49B8-8DAD-B90BB29B13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0101458-AF24-4D97-ACD9-8390AA3FE9B5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FD96B64-C962-4DF4-9BBA-2F3FE91C5F1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57258B6-1D2C-41CF-8BC2-919F01E062DA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1AFB046-2728-4F6F-8B1A-C66C1BC5E85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33EF3F6-4CCD-4596-AA5B-FDCC98493C7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FBE975-AB00-43FB-8552-6250C94D416E}"/>
              </a:ext>
            </a:extLst>
          </p:cNvPr>
          <p:cNvGrpSpPr/>
          <p:nvPr userDrawn="1"/>
        </p:nvGrpSpPr>
        <p:grpSpPr>
          <a:xfrm flipH="1">
            <a:off x="11048395" y="0"/>
            <a:ext cx="1143605" cy="1143606"/>
            <a:chOff x="7547171" y="1432530"/>
            <a:chExt cx="1143605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C7CF03A-AC4B-4B0D-A9B8-8F28993058BF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123EF155-32F6-4A70-9901-9DA28BBFBF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3D35AE1-32AB-4DDD-BEBB-F1A35C9AD2F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91A3CD6-D024-428B-B05A-56C2840CD215}"/>
              </a:ext>
            </a:extLst>
          </p:cNvPr>
          <p:cNvGrpSpPr/>
          <p:nvPr userDrawn="1"/>
        </p:nvGrpSpPr>
        <p:grpSpPr>
          <a:xfrm flipH="1" flipV="1">
            <a:off x="11048395" y="1141857"/>
            <a:ext cx="1143605" cy="1143606"/>
            <a:chOff x="7547171" y="1432530"/>
            <a:chExt cx="1143605" cy="114360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034AE3-B277-4A61-A8C4-28B4684F265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63D9D37D-724B-4A73-8DE7-4BC76D6628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E03792-47A5-4EDC-BC93-C5D0B9E70F3F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5014543-0102-4FED-80DC-D2FCFB3A7666}"/>
              </a:ext>
            </a:extLst>
          </p:cNvPr>
          <p:cNvGrpSpPr/>
          <p:nvPr userDrawn="1"/>
        </p:nvGrpSpPr>
        <p:grpSpPr>
          <a:xfrm>
            <a:off x="0" y="1141858"/>
            <a:ext cx="1143605" cy="1143606"/>
            <a:chOff x="6191853" y="1608447"/>
            <a:chExt cx="1143605" cy="114360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A54781D-59FD-4A5C-B2F7-97AC9B426D5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8EEE84C-D561-4AED-B0FD-D4031304425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C55A7DAA-25A4-4C5F-93B9-F338CAFDD6D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8DF6ECD-78EA-4470-806F-79F4D2314887}"/>
              </a:ext>
            </a:extLst>
          </p:cNvPr>
          <p:cNvGrpSpPr/>
          <p:nvPr userDrawn="1"/>
        </p:nvGrpSpPr>
        <p:grpSpPr>
          <a:xfrm>
            <a:off x="11048393" y="4568864"/>
            <a:ext cx="1143607" cy="1144204"/>
            <a:chOff x="7049555" y="3058540"/>
            <a:chExt cx="1143607" cy="1144204"/>
          </a:xfrm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4CF872B2-7118-49FD-BD64-4D4E43CB20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FC3F6DC7-AD66-4B5E-A24C-F944B5C9399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FB2EC39-E328-4A1C-866E-C1B22B189E7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8B9418F-A16E-4B82-BAED-530DD651B439}"/>
              </a:ext>
            </a:extLst>
          </p:cNvPr>
          <p:cNvGrpSpPr/>
          <p:nvPr userDrawn="1"/>
        </p:nvGrpSpPr>
        <p:grpSpPr>
          <a:xfrm rot="5400000">
            <a:off x="-961" y="2284678"/>
            <a:ext cx="1145529" cy="1143606"/>
            <a:chOff x="6186028" y="3895658"/>
            <a:chExt cx="1145529" cy="114360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84E9DDB-3692-42F9-BEFB-3C39A7A1182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6B8E7B35-BDFE-4FDC-913E-BD6A6A522EF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1946AE32-CE3B-470B-A75F-CD036A609BB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D155BCC-6DDC-4F81-AF30-CB068A679185}"/>
              </a:ext>
            </a:extLst>
          </p:cNvPr>
          <p:cNvGrpSpPr/>
          <p:nvPr userDrawn="1"/>
        </p:nvGrpSpPr>
        <p:grpSpPr>
          <a:xfrm rot="5400000">
            <a:off x="-961" y="3428458"/>
            <a:ext cx="1145529" cy="1143607"/>
            <a:chOff x="7330594" y="3895657"/>
            <a:chExt cx="1145529" cy="114360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B77D820-1BFE-4B18-ABC6-4D56981109BF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74451ED2-0658-48A6-89CC-CDE5CA4B679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E87E31B5-ED39-4866-A654-3DF81BA0474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074C779-D5BA-4DA3-92E7-8E37611A5C63}"/>
              </a:ext>
            </a:extLst>
          </p:cNvPr>
          <p:cNvGrpSpPr/>
          <p:nvPr userDrawn="1"/>
        </p:nvGrpSpPr>
        <p:grpSpPr>
          <a:xfrm>
            <a:off x="0" y="4571278"/>
            <a:ext cx="1144205" cy="1144865"/>
            <a:chOff x="7329325" y="2752352"/>
            <a:chExt cx="1144205" cy="114486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7D2D880-6E08-449B-B342-91171F1AE2E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FD48A4F-ACB2-4D96-A259-62FDCFD5CB61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F128604-E112-401B-812A-0F365275FF4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70D6976-7D17-4375-A411-A1D4FD985F0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E68A2B1-F59A-4A45-B441-30B027915B5D}"/>
              </a:ext>
            </a:extLst>
          </p:cNvPr>
          <p:cNvGrpSpPr/>
          <p:nvPr userDrawn="1"/>
        </p:nvGrpSpPr>
        <p:grpSpPr>
          <a:xfrm rot="10800000">
            <a:off x="1" y="0"/>
            <a:ext cx="1143605" cy="1143606"/>
            <a:chOff x="6191853" y="1608447"/>
            <a:chExt cx="1143605" cy="114360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34FDF16-DC75-46AC-9FE8-89E795BC15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62941735-9421-41BD-9EFD-4317824240D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685BF915-9B34-4D0E-B851-077C0C107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17" name="그림 개체 틀 17">
            <a:extLst>
              <a:ext uri="{FF2B5EF4-FFF2-40B4-BE49-F238E27FC236}">
                <a16:creationId xmlns:a16="http://schemas.microsoft.com/office/drawing/2014/main" id="{C5243037-D39A-485A-8601-76FAF22C29D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41011" y="1143607"/>
            <a:ext cx="3406114" cy="456936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56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55" name="Graphic 3">
            <a:hlinkClick r:id="rId2"/>
            <a:extLst>
              <a:ext uri="{FF2B5EF4-FFF2-40B4-BE49-F238E27FC236}">
                <a16:creationId xmlns:a16="http://schemas.microsoft.com/office/drawing/2014/main" id="{F03C91B1-F01F-4A1F-8C67-0CB22C7EB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57" name="TextBox 56">
            <a:hlinkClick r:id="rId5"/>
            <a:extLst>
              <a:ext uri="{FF2B5EF4-FFF2-40B4-BE49-F238E27FC236}">
                <a16:creationId xmlns:a16="http://schemas.microsoft.com/office/drawing/2014/main" id="{0BCBF81E-D087-4280-8FD3-5D0EA091882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54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flipH="1">
            <a:off x="11048395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flipH="1">
            <a:off x="1140702" y="571379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H="1">
            <a:off x="-2232" y="571283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 flipH="1">
            <a:off x="9901910" y="0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1" name="그림 개체 틀 12">
            <a:extLst>
              <a:ext uri="{FF2B5EF4-FFF2-40B4-BE49-F238E27FC236}">
                <a16:creationId xmlns:a16="http://schemas.microsoft.com/office/drawing/2014/main" id="{E7CBE64E-8A22-491D-AD8C-690D192AFABA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7894307" y="1384743"/>
            <a:ext cx="2859662" cy="40885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00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2" name="그림 개체 틀 12">
            <a:extLst>
              <a:ext uri="{FF2B5EF4-FFF2-40B4-BE49-F238E27FC236}">
                <a16:creationId xmlns:a16="http://schemas.microsoft.com/office/drawing/2014/main" id="{95431228-9BE9-46A3-9149-DE1D9190494A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4666169" y="1384743"/>
            <a:ext cx="2859662" cy="40885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00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3" name="Graphic 3">
            <a:hlinkClick r:id="rId2"/>
            <a:extLst>
              <a:ext uri="{FF2B5EF4-FFF2-40B4-BE49-F238E27FC236}">
                <a16:creationId xmlns:a16="http://schemas.microsoft.com/office/drawing/2014/main" id="{E7298EE2-B7E0-41AE-8D6B-BA1EBD8E1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A1A924CC-A029-48AE-B4AB-11D8096B8A4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952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rot="16200000" flipH="1">
            <a:off x="0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>
            <a:off x="0" y="1140454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V="1">
            <a:off x="0" y="2284059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flipV="1">
            <a:off x="11048097" y="3426221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rot="16200000">
            <a:off x="11048095" y="4570787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rot="5400000">
            <a:off x="11047134" y="5713432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7" name="그림 개체 틀 17">
            <a:extLst>
              <a:ext uri="{FF2B5EF4-FFF2-40B4-BE49-F238E27FC236}">
                <a16:creationId xmlns:a16="http://schemas.microsoft.com/office/drawing/2014/main" id="{35FC0357-8B10-4B4B-BE5B-51427F7DCA19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1787436" y="2565628"/>
            <a:ext cx="3446418" cy="34464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8" name="그림 개체 틀 17">
            <a:extLst>
              <a:ext uri="{FF2B5EF4-FFF2-40B4-BE49-F238E27FC236}">
                <a16:creationId xmlns:a16="http://schemas.microsoft.com/office/drawing/2014/main" id="{75AB3E15-CB43-40F7-8420-A55E0620AC72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6958148" y="2565628"/>
            <a:ext cx="3446418" cy="34464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9" name="Graphic 3">
            <a:hlinkClick r:id="rId2"/>
            <a:extLst>
              <a:ext uri="{FF2B5EF4-FFF2-40B4-BE49-F238E27FC236}">
                <a16:creationId xmlns:a16="http://schemas.microsoft.com/office/drawing/2014/main" id="{AD066492-0BE3-4E7B-B51D-FE32848D8D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0" name="TextBox 29">
            <a:hlinkClick r:id="rId5"/>
            <a:extLst>
              <a:ext uri="{FF2B5EF4-FFF2-40B4-BE49-F238E27FC236}">
                <a16:creationId xmlns:a16="http://schemas.microsoft.com/office/drawing/2014/main" id="{1CCFC90B-5A04-4450-9BF3-72B9D98108A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88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6CC85A5-69A6-44B5-AF4E-720EFE88E013}"/>
              </a:ext>
            </a:extLst>
          </p:cNvPr>
          <p:cNvGrpSpPr/>
          <p:nvPr userDrawn="1"/>
        </p:nvGrpSpPr>
        <p:grpSpPr>
          <a:xfrm>
            <a:off x="1924" y="1138531"/>
            <a:ext cx="1143605" cy="1145529"/>
            <a:chOff x="5043392" y="1608447"/>
            <a:chExt cx="1143605" cy="114552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15A387A-C33D-4D0B-9453-98746E492E1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D156F03-395B-4A33-999E-6F12C53E753F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34F5A2FD-72A8-4201-9E79-4441B44D7DDF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FC887826-DB1E-41C5-8729-CECA88F59DC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5D2259-AA56-416B-A535-A5F516ACF9E8}"/>
              </a:ext>
            </a:extLst>
          </p:cNvPr>
          <p:cNvGrpSpPr/>
          <p:nvPr userDrawn="1"/>
        </p:nvGrpSpPr>
        <p:grpSpPr>
          <a:xfrm>
            <a:off x="0" y="0"/>
            <a:ext cx="1145529" cy="1143607"/>
            <a:chOff x="7330594" y="3895657"/>
            <a:chExt cx="1145529" cy="114360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2C4E924-2885-482E-A857-1F1C49D5404B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CEC7AC55-0814-4864-BBA9-28B0D032BD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78527189-F34F-4AA4-A2CB-663F08AE70C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9D1FA7-9096-4B38-A063-AAA5C3EC24E1}"/>
              </a:ext>
            </a:extLst>
          </p:cNvPr>
          <p:cNvGrpSpPr/>
          <p:nvPr userDrawn="1"/>
        </p:nvGrpSpPr>
        <p:grpSpPr>
          <a:xfrm flipH="1">
            <a:off x="11048395" y="4572830"/>
            <a:ext cx="1143605" cy="1143605"/>
            <a:chOff x="4615608" y="5611065"/>
            <a:chExt cx="1143605" cy="11436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4ADC8DA-B167-46B6-A128-942D3810062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A793649-F295-48BA-9BB5-A8F87D11A80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F99638-1698-436A-AEB0-A38FB383F2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1D95576-3579-4B9D-B91B-9578E936B38D}"/>
              </a:ext>
            </a:extLst>
          </p:cNvPr>
          <p:cNvGrpSpPr/>
          <p:nvPr userDrawn="1"/>
        </p:nvGrpSpPr>
        <p:grpSpPr>
          <a:xfrm flipH="1" flipV="1">
            <a:off x="11047795" y="5713135"/>
            <a:ext cx="1144205" cy="1144865"/>
            <a:chOff x="7329325" y="2752352"/>
            <a:chExt cx="1144205" cy="114486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ACA28BE-9CD2-483D-8A03-3D026567C19B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3C242FD-36F6-4246-B486-DFDE5D889199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D5F91AC-D628-4ECF-8826-71751D61421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D7C9BFEA-14E3-4D20-B23C-ED5B993754A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51" name="그림 개체 틀 11">
            <a:extLst>
              <a:ext uri="{FF2B5EF4-FFF2-40B4-BE49-F238E27FC236}">
                <a16:creationId xmlns:a16="http://schemas.microsoft.com/office/drawing/2014/main" id="{D5ADC553-383B-461D-BBAD-D7B6BCE0E6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48152" y="875842"/>
            <a:ext cx="2422446" cy="5256000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34" name="Graphic 3">
            <a:hlinkClick r:id="rId2"/>
            <a:extLst>
              <a:ext uri="{FF2B5EF4-FFF2-40B4-BE49-F238E27FC236}">
                <a16:creationId xmlns:a16="http://schemas.microsoft.com/office/drawing/2014/main" id="{59D00B03-4D96-49E1-BCA0-A24ED2E6F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5" name="TextBox 34">
            <a:hlinkClick r:id="rId5"/>
            <a:extLst>
              <a:ext uri="{FF2B5EF4-FFF2-40B4-BE49-F238E27FC236}">
                <a16:creationId xmlns:a16="http://schemas.microsoft.com/office/drawing/2014/main" id="{1F4D0714-3C2A-4324-B824-D2CC691D915F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295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980D16A-58CA-46E1-8CEA-88886C607B69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46485" y="0"/>
            <a:ext cx="1143605" cy="1143605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AF45C35-2F61-4FF8-AB1C-696B1464C8A1}"/>
              </a:ext>
            </a:extLst>
          </p:cNvPr>
          <p:cNvGrpSpPr/>
          <p:nvPr userDrawn="1"/>
        </p:nvGrpSpPr>
        <p:grpSpPr>
          <a:xfrm rot="5400000">
            <a:off x="9905459" y="5714394"/>
            <a:ext cx="1143605" cy="1143606"/>
            <a:chOff x="6191853" y="1608447"/>
            <a:chExt cx="1143605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E5C2FCB-0609-4450-BE59-4C85C1904CB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6AF1F57-6B3E-4E22-83EB-0094F914E8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44FED4F-9070-4D8F-8AF3-6D9D30748B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8542A80-7AD6-4A3A-8143-ACFD6E1645B5}"/>
              </a:ext>
            </a:extLst>
          </p:cNvPr>
          <p:cNvGrpSpPr/>
          <p:nvPr userDrawn="1"/>
        </p:nvGrpSpPr>
        <p:grpSpPr>
          <a:xfrm rot="10800000">
            <a:off x="11048395" y="5714394"/>
            <a:ext cx="1143605" cy="1143606"/>
            <a:chOff x="6191853" y="1608447"/>
            <a:chExt cx="1143605" cy="114360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FA9517E-3098-40AF-852D-D3EE61D9C6B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6CDEF2F-0A30-4154-827B-AB47909811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DDB7ED9-23D4-452A-BC6A-B48FEC3B2C0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C3527D0-9E88-4ACA-ACD7-AEFF94D1D57B}"/>
              </a:ext>
            </a:extLst>
          </p:cNvPr>
          <p:cNvGrpSpPr/>
          <p:nvPr userDrawn="1"/>
        </p:nvGrpSpPr>
        <p:grpSpPr>
          <a:xfrm flipH="1" flipV="1">
            <a:off x="0" y="0"/>
            <a:ext cx="1143605" cy="1143605"/>
            <a:chOff x="7329917" y="5038782"/>
            <a:chExt cx="1143605" cy="114360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7880242-FA2C-4F33-BFE6-AC7FF179EA0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6DB95ACB-6F58-47CF-B532-766C1B88A7F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41" name="그림 개체 틀 5">
            <a:extLst>
              <a:ext uri="{FF2B5EF4-FFF2-40B4-BE49-F238E27FC236}">
                <a16:creationId xmlns:a16="http://schemas.microsoft.com/office/drawing/2014/main" id="{3E6E63AB-EAE3-4FA4-814A-C45C4426EFD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88257" y="715953"/>
            <a:ext cx="3997870" cy="5332422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F6CC3FE4-4DFF-4AD9-A816-214EAA1F0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458FD275-6CF8-4498-92F6-356E9B1A4649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34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D7A7A0-4975-4062-AD10-082FE3850401}"/>
              </a:ext>
            </a:extLst>
          </p:cNvPr>
          <p:cNvGrpSpPr/>
          <p:nvPr userDrawn="1"/>
        </p:nvGrpSpPr>
        <p:grpSpPr>
          <a:xfrm flipH="1" flipV="1">
            <a:off x="0" y="0"/>
            <a:ext cx="1143605" cy="1143605"/>
            <a:chOff x="4615608" y="5611065"/>
            <a:chExt cx="1143605" cy="11436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1DAE854-7525-4935-A23F-3E97650AA42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98906DC-B584-49D6-894C-F64F4D13007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7F0E546-32BD-45A1-865A-9B7D3272FB6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912261-8866-4493-9A98-2D16C29A52CB}"/>
              </a:ext>
            </a:extLst>
          </p:cNvPr>
          <p:cNvGrpSpPr/>
          <p:nvPr userDrawn="1"/>
        </p:nvGrpSpPr>
        <p:grpSpPr>
          <a:xfrm flipH="1">
            <a:off x="1" y="1143605"/>
            <a:ext cx="1143605" cy="1143606"/>
            <a:chOff x="6191853" y="1608447"/>
            <a:chExt cx="1143605" cy="114360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873B6E-06DE-4B47-9BA6-A93F3B66FCA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BAE7194-4CB1-462E-95D4-55D58389C4A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8797640-3259-4664-AC40-A23CA8942B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A388C48-B615-4337-BFBD-E3952ED1747A}"/>
              </a:ext>
            </a:extLst>
          </p:cNvPr>
          <p:cNvGrpSpPr/>
          <p:nvPr userDrawn="1"/>
        </p:nvGrpSpPr>
        <p:grpSpPr>
          <a:xfrm rot="5400000" flipH="1">
            <a:off x="11046471" y="4569827"/>
            <a:ext cx="1145529" cy="1143607"/>
            <a:chOff x="7330594" y="3895657"/>
            <a:chExt cx="1145529" cy="114360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DC2B19-BD8C-45F4-AD10-9D783CE3262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B11AF4B0-2558-47C6-AB57-BA6750A93C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DE826C4-7087-4FFD-B47D-FB079A2967C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C663AD-1DBD-491F-8C27-FC9FF6F0C28B}"/>
              </a:ext>
            </a:extLst>
          </p:cNvPr>
          <p:cNvGrpSpPr/>
          <p:nvPr userDrawn="1"/>
        </p:nvGrpSpPr>
        <p:grpSpPr>
          <a:xfrm flipH="1">
            <a:off x="11047795" y="5713135"/>
            <a:ext cx="1144205" cy="1144865"/>
            <a:chOff x="7329325" y="2752352"/>
            <a:chExt cx="1144205" cy="114486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64BB788-1921-4358-977F-96A7370D8D85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1E3811E-40F3-4BF2-9C94-CE1569A80C46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4BF26E4-5D2C-4D31-9690-D089984DC9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084CF5E0-BDB8-4C62-B422-EE08757934E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43" name="그림 개체 틀 8">
            <a:extLst>
              <a:ext uri="{FF2B5EF4-FFF2-40B4-BE49-F238E27FC236}">
                <a16:creationId xmlns:a16="http://schemas.microsoft.com/office/drawing/2014/main" id="{785C5A93-0961-4042-BD31-BF8F676418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2" name="Graphic 3">
            <a:hlinkClick r:id="rId2"/>
            <a:extLst>
              <a:ext uri="{FF2B5EF4-FFF2-40B4-BE49-F238E27FC236}">
                <a16:creationId xmlns:a16="http://schemas.microsoft.com/office/drawing/2014/main" id="{E938403B-EEBA-42DC-B13F-F41DB48882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3" name="TextBox 22">
            <a:hlinkClick r:id="rId5"/>
            <a:extLst>
              <a:ext uri="{FF2B5EF4-FFF2-40B4-BE49-F238E27FC236}">
                <a16:creationId xmlns:a16="http://schemas.microsoft.com/office/drawing/2014/main" id="{08FC3A3C-FA38-4D81-BA14-080008C465F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29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 flipV="1">
            <a:off x="11210429" y="5391637"/>
            <a:ext cx="981571" cy="1466363"/>
            <a:chOff x="7330594" y="3895657"/>
            <a:chExt cx="1145529" cy="171129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6" y="4463350"/>
              <a:ext cx="1143606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BBC8C61-7119-4942-8E27-EFCD49911E99}"/>
              </a:ext>
            </a:extLst>
          </p:cNvPr>
          <p:cNvGrpSpPr/>
          <p:nvPr userDrawn="1"/>
        </p:nvGrpSpPr>
        <p:grpSpPr>
          <a:xfrm flipH="1" flipV="1">
            <a:off x="11210429" y="4900853"/>
            <a:ext cx="979923" cy="981571"/>
            <a:chOff x="5043392" y="1608447"/>
            <a:chExt cx="1143605" cy="1145529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3A8BD7F-46FE-4F7D-80FA-933C69B0C30E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>
              <a:off x="5328813" y="1323026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6783C29-6FAC-4558-9199-850A200B3B6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V="1">
              <a:off x="5328813" y="1895791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0" y="0"/>
            <a:ext cx="980438" cy="1473200"/>
            <a:chOff x="7329324" y="2752352"/>
            <a:chExt cx="1144206" cy="171927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2752352"/>
              <a:ext cx="1144204" cy="171927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4" y="3325116"/>
              <a:ext cx="572400" cy="1143604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 flipV="1">
            <a:off x="0" y="978175"/>
            <a:ext cx="979923" cy="979923"/>
            <a:chOff x="4615608" y="5611065"/>
            <a:chExt cx="1143605" cy="1143605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9" name="Graphic 3">
            <a:hlinkClick r:id="rId2"/>
            <a:extLst>
              <a:ext uri="{FF2B5EF4-FFF2-40B4-BE49-F238E27FC236}">
                <a16:creationId xmlns:a16="http://schemas.microsoft.com/office/drawing/2014/main" id="{F90FB78A-1464-482B-8A94-0ABCC7E47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0" name="TextBox 19">
            <a:hlinkClick r:id="rId5"/>
            <a:extLst>
              <a:ext uri="{FF2B5EF4-FFF2-40B4-BE49-F238E27FC236}">
                <a16:creationId xmlns:a16="http://schemas.microsoft.com/office/drawing/2014/main" id="{AC893561-8002-4037-B216-D37578E06A02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04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11048395" y="456730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-964" y="11436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>
            <a:off x="0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8" name="Graphic 3">
            <a:hlinkClick r:id="rId2"/>
            <a:extLst>
              <a:ext uri="{FF2B5EF4-FFF2-40B4-BE49-F238E27FC236}">
                <a16:creationId xmlns:a16="http://schemas.microsoft.com/office/drawing/2014/main" id="{DF1B1021-DB48-4C98-BB1F-497FD9A275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9" name="TextBox 28">
            <a:hlinkClick r:id="rId5"/>
            <a:extLst>
              <a:ext uri="{FF2B5EF4-FFF2-40B4-BE49-F238E27FC236}">
                <a16:creationId xmlns:a16="http://schemas.microsoft.com/office/drawing/2014/main" id="{44280562-3217-4284-9CC2-6CB6CBFE664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18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2BCA326D-512A-47BD-AC6F-FC8063F9B375}"/>
              </a:ext>
            </a:extLst>
          </p:cNvPr>
          <p:cNvGrpSpPr/>
          <p:nvPr userDrawn="1"/>
        </p:nvGrpSpPr>
        <p:grpSpPr>
          <a:xfrm>
            <a:off x="0" y="3429000"/>
            <a:ext cx="1143605" cy="1143605"/>
            <a:chOff x="4615608" y="5611065"/>
            <a:chExt cx="1143605" cy="114360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F0326FB-8871-407F-BCE2-0FFA7E8BE84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93CFA4D-B61E-498B-B0F4-004C3E39905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01494AB-AC2A-4605-9C76-3501CDE7957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ADBD864-43D2-426F-B73F-4DF471D95A5C}"/>
              </a:ext>
            </a:extLst>
          </p:cNvPr>
          <p:cNvGrpSpPr/>
          <p:nvPr userDrawn="1"/>
        </p:nvGrpSpPr>
        <p:grpSpPr>
          <a:xfrm>
            <a:off x="1140040" y="3428520"/>
            <a:ext cx="1143605" cy="1143605"/>
            <a:chOff x="6183432" y="5038782"/>
            <a:chExt cx="1143605" cy="114360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15435C-B40F-47E7-8B70-487251DBEB8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6EA2AFE6-EB77-4E23-938C-5CA76CD7975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C3B849C-3D13-4F16-B4E8-6A0EBFF295F6}"/>
              </a:ext>
            </a:extLst>
          </p:cNvPr>
          <p:cNvGrpSpPr/>
          <p:nvPr userDrawn="1"/>
        </p:nvGrpSpPr>
        <p:grpSpPr>
          <a:xfrm>
            <a:off x="0" y="-1815"/>
            <a:ext cx="1143605" cy="1145529"/>
            <a:chOff x="5043392" y="1608447"/>
            <a:chExt cx="1143605" cy="114552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E2C20ED-EBFE-4932-A0EB-C47DCD86B1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65C3E6A5-ACDF-43D6-B246-500AA4F1E831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813234D-A379-4537-95A7-3EBA11A0A32B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8744CA08-2B59-4A10-B583-87564A105F91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7BC00BA-CF80-42AF-8FD8-5E8A1072B961}"/>
              </a:ext>
            </a:extLst>
          </p:cNvPr>
          <p:cNvGrpSpPr/>
          <p:nvPr userDrawn="1"/>
        </p:nvGrpSpPr>
        <p:grpSpPr>
          <a:xfrm flipH="1">
            <a:off x="0" y="1142751"/>
            <a:ext cx="1143605" cy="1143606"/>
            <a:chOff x="7547171" y="1432530"/>
            <a:chExt cx="1143605" cy="114360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3A0E042-E442-4EEF-98E9-29751D483FC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A0DD5FA-E615-462E-BA64-DFA2090CE92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87D14889-9E5A-4BEB-B38E-16E7213B3A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F521D0C-C7E6-43B9-A3EC-DAB5E503D02B}"/>
              </a:ext>
            </a:extLst>
          </p:cNvPr>
          <p:cNvGrpSpPr/>
          <p:nvPr userDrawn="1"/>
        </p:nvGrpSpPr>
        <p:grpSpPr>
          <a:xfrm flipH="1" flipV="1">
            <a:off x="0" y="2286356"/>
            <a:ext cx="1143605" cy="1143606"/>
            <a:chOff x="7547171" y="1432530"/>
            <a:chExt cx="1143605" cy="114360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F892B0E-4BE7-49B4-8FE5-49620678535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1EA2BD4B-971C-41E5-BFBD-255A1A5BFE6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73249271-FCD7-4A54-9D8A-772E6B01E31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B0421B5-CEEC-4A76-BFBE-49F14F6DE527}"/>
              </a:ext>
            </a:extLst>
          </p:cNvPr>
          <p:cNvGrpSpPr/>
          <p:nvPr userDrawn="1"/>
        </p:nvGrpSpPr>
        <p:grpSpPr>
          <a:xfrm>
            <a:off x="1143597" y="-1815"/>
            <a:ext cx="1143605" cy="1143606"/>
            <a:chOff x="6191853" y="1608447"/>
            <a:chExt cx="1143605" cy="114360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7909E9F-1922-4D72-A3C1-9FC3FF2805D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58739A1C-389F-4F7B-8DF3-FBAF406977C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15D9802-D0E2-4EBD-957E-488683A0FDA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D6CF69D-0201-47F8-ACFC-DE333989EA97}"/>
              </a:ext>
            </a:extLst>
          </p:cNvPr>
          <p:cNvGrpSpPr/>
          <p:nvPr userDrawn="1"/>
        </p:nvGrpSpPr>
        <p:grpSpPr>
          <a:xfrm>
            <a:off x="1143597" y="1142751"/>
            <a:ext cx="1143607" cy="1144204"/>
            <a:chOff x="7049555" y="3058540"/>
            <a:chExt cx="1143607" cy="1144204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9215E18C-0AF7-42A0-BE6D-D07095BBB1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46887F2-C265-4EFA-B4E6-A671FB9D79B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9A3CFB0-4CDD-4586-B271-3E59700506FF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BD83E11-8989-4902-95EA-B4C46E9B9917}"/>
              </a:ext>
            </a:extLst>
          </p:cNvPr>
          <p:cNvGrpSpPr/>
          <p:nvPr userDrawn="1"/>
        </p:nvGrpSpPr>
        <p:grpSpPr>
          <a:xfrm>
            <a:off x="1142636" y="2285396"/>
            <a:ext cx="1145529" cy="1143606"/>
            <a:chOff x="6186028" y="3895658"/>
            <a:chExt cx="1145529" cy="114360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C5AC78C-EA15-4249-882C-E15139100D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2B0F4E9-2981-4255-ADFE-8209C575F10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EF543502-9C60-4E39-BFDD-BB5A4F85B88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4709C92-80B6-466E-A114-230BAA4A81C9}"/>
              </a:ext>
            </a:extLst>
          </p:cNvPr>
          <p:cNvGrpSpPr/>
          <p:nvPr userDrawn="1"/>
        </p:nvGrpSpPr>
        <p:grpSpPr>
          <a:xfrm>
            <a:off x="1142636" y="4569048"/>
            <a:ext cx="1145529" cy="1143607"/>
            <a:chOff x="7330594" y="3895657"/>
            <a:chExt cx="1145529" cy="114360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F77B38F-C0D5-4F11-A17D-BECD1868E410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152E9222-3582-476D-8A24-082428D2F6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29655242-7338-480E-A89F-7688E9BCF64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C099076-5DC7-4C13-82E9-ADEE4000E3A5}"/>
              </a:ext>
            </a:extLst>
          </p:cNvPr>
          <p:cNvGrpSpPr/>
          <p:nvPr userDrawn="1"/>
        </p:nvGrpSpPr>
        <p:grpSpPr>
          <a:xfrm>
            <a:off x="840" y="5713135"/>
            <a:ext cx="1144205" cy="1144865"/>
            <a:chOff x="7329325" y="2752352"/>
            <a:chExt cx="1144205" cy="114486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1074FCA-010D-424E-95E3-A9D80500E11D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C336522-5951-4142-9CB1-75FDC919E170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42AC694E-6AC9-401C-BE64-DEB88D31F7F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7782FC08-AE5E-41C5-8FF9-6C579E1890D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3DA85180-986F-4273-BEE1-4949DFF1B488}"/>
              </a:ext>
            </a:extLst>
          </p:cNvPr>
          <p:cNvGrpSpPr/>
          <p:nvPr userDrawn="1"/>
        </p:nvGrpSpPr>
        <p:grpSpPr>
          <a:xfrm rot="10800000">
            <a:off x="1440" y="4569530"/>
            <a:ext cx="1143605" cy="1143606"/>
            <a:chOff x="6191853" y="1608447"/>
            <a:chExt cx="1143605" cy="1143606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EE9867F-3763-468C-BA36-E58C30A584C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A97718C7-DDA2-4EC6-8950-82536FA976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9C417D73-5583-4E13-8878-55A5369FF83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2D3942C-13BA-49F8-9368-6B1398319B3D}"/>
              </a:ext>
            </a:extLst>
          </p:cNvPr>
          <p:cNvGrpSpPr/>
          <p:nvPr userDrawn="1"/>
        </p:nvGrpSpPr>
        <p:grpSpPr>
          <a:xfrm>
            <a:off x="1144552" y="5712173"/>
            <a:ext cx="1143605" cy="1143605"/>
            <a:chOff x="7329917" y="5038782"/>
            <a:chExt cx="1143605" cy="114360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0DF1FF7-8014-496D-9AB3-1B0DA6D438E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BAD3B7FF-E6BC-431E-A9C8-BDE5A2EE39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52" name="Graphic 3">
            <a:hlinkClick r:id="rId2"/>
            <a:extLst>
              <a:ext uri="{FF2B5EF4-FFF2-40B4-BE49-F238E27FC236}">
                <a16:creationId xmlns:a16="http://schemas.microsoft.com/office/drawing/2014/main" id="{7EE4B2FB-468D-4A29-B7C5-82518BA81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53" name="TextBox 52">
            <a:hlinkClick r:id="rId5"/>
            <a:extLst>
              <a:ext uri="{FF2B5EF4-FFF2-40B4-BE49-F238E27FC236}">
                <a16:creationId xmlns:a16="http://schemas.microsoft.com/office/drawing/2014/main" id="{45AA36FA-29A5-4A6D-8182-3A0989012CD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55E97073-5D3C-4343-A9B5-B11669D11D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E2DDF30E-0482-44BB-AC7E-9D86284311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D093AF-7AD2-4E30-8E90-AB8B7EFFF864}"/>
              </a:ext>
            </a:extLst>
          </p:cNvPr>
          <p:cNvSpPr/>
          <p:nvPr userDrawn="1"/>
        </p:nvSpPr>
        <p:spPr>
          <a:xfrm>
            <a:off x="2289136" y="5713433"/>
            <a:ext cx="9902864" cy="1143607"/>
          </a:xfrm>
          <a:prstGeom prst="rect">
            <a:avLst/>
          </a:pr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894A9E-57D1-47D1-927D-82BB3B332E5E}"/>
              </a:ext>
            </a:extLst>
          </p:cNvPr>
          <p:cNvGrpSpPr/>
          <p:nvPr userDrawn="1"/>
        </p:nvGrpSpPr>
        <p:grpSpPr>
          <a:xfrm rot="5400000">
            <a:off x="10476592" y="5142592"/>
            <a:ext cx="1143605" cy="2287211"/>
            <a:chOff x="5075433" y="1144566"/>
            <a:chExt cx="1143605" cy="228721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510C8BC-DC3E-4CEA-B724-71585D94DDBA}"/>
                </a:ext>
              </a:extLst>
            </p:cNvPr>
            <p:cNvGrpSpPr/>
            <p:nvPr userDrawn="1"/>
          </p:nvGrpSpPr>
          <p:grpSpPr>
            <a:xfrm flipH="1">
              <a:off x="5075433" y="1144566"/>
              <a:ext cx="1143605" cy="1143606"/>
              <a:chOff x="7547171" y="1432530"/>
              <a:chExt cx="1143605" cy="114360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5409D3A-5077-4BD1-B341-3BA29356EE1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D15F53F5-FEF0-49B1-AE3D-641A70A98F33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9EC158B-E23B-4AB3-A1D7-776228E19FF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1A44943-0FBA-4981-B0FA-E81A19CF753E}"/>
                </a:ext>
              </a:extLst>
            </p:cNvPr>
            <p:cNvGrpSpPr/>
            <p:nvPr userDrawn="1"/>
          </p:nvGrpSpPr>
          <p:grpSpPr>
            <a:xfrm flipH="1" flipV="1">
              <a:off x="5075433" y="2288171"/>
              <a:ext cx="1143605" cy="1143606"/>
              <a:chOff x="7547171" y="1432530"/>
              <a:chExt cx="1143605" cy="114360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07341FA-2B1C-494E-B9C0-2A1ECFAEB22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30B26229-2A0D-4EB8-9AE0-03C17C2DF81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3C382CC6-D556-4AE0-8301-5007BCCC70A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F9EE3F3-1F5D-4380-A855-030835B2EE1C}"/>
              </a:ext>
            </a:extLst>
          </p:cNvPr>
          <p:cNvGrpSpPr/>
          <p:nvPr userDrawn="1"/>
        </p:nvGrpSpPr>
        <p:grpSpPr>
          <a:xfrm flipH="1">
            <a:off x="1144568" y="5713434"/>
            <a:ext cx="1145529" cy="1143607"/>
            <a:chOff x="7330594" y="3895657"/>
            <a:chExt cx="1145529" cy="1143607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3A98ADAA-C844-44EF-8F44-B1CCD959AF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8340161-83B8-4FCC-AF07-9E7AF64705C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A48F5EAD-E9F5-4B06-9416-83B11A2DD2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CF111E6C-A825-4049-BE66-4D1BAAE58B7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40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>
            <a:off x="-2232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9905459" y="571379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11047795" y="571283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>
            <a:off x="1144253" y="0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1" name="Graphic 3">
            <a:hlinkClick r:id="rId2"/>
            <a:extLst>
              <a:ext uri="{FF2B5EF4-FFF2-40B4-BE49-F238E27FC236}">
                <a16:creationId xmlns:a16="http://schemas.microsoft.com/office/drawing/2014/main" id="{2C7BAA5D-02F6-41B9-B792-0CC050A4E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2" name="TextBox 21">
            <a:hlinkClick r:id="rId5"/>
            <a:extLst>
              <a:ext uri="{FF2B5EF4-FFF2-40B4-BE49-F238E27FC236}">
                <a16:creationId xmlns:a16="http://schemas.microsoft.com/office/drawing/2014/main" id="{0DDB75BA-28DC-41EA-B2EB-F8735A50066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08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rot="5400000">
            <a:off x="11048395" y="3430335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 flipH="1">
            <a:off x="11048395" y="4570789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H="1" flipV="1">
            <a:off x="11048395" y="5714394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flipV="1">
            <a:off x="11051952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rot="16200000">
            <a:off x="11051952" y="114456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rot="5400000">
            <a:off x="11050991" y="2287211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7" name="Graphic 3">
            <a:hlinkClick r:id="rId2"/>
            <a:extLst>
              <a:ext uri="{FF2B5EF4-FFF2-40B4-BE49-F238E27FC236}">
                <a16:creationId xmlns:a16="http://schemas.microsoft.com/office/drawing/2014/main" id="{14464C14-F296-4860-BE99-EA8CD68AE2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0B65A443-9465-4399-9902-AAC32FD3D37C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803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8B6F5E-6F4D-495D-901C-7DDF5C9630AD}"/>
              </a:ext>
            </a:extLst>
          </p:cNvPr>
          <p:cNvSpPr/>
          <p:nvPr userDrawn="1"/>
        </p:nvSpPr>
        <p:spPr>
          <a:xfrm>
            <a:off x="3430816" y="6285236"/>
            <a:ext cx="8761184" cy="572401"/>
          </a:xfrm>
          <a:prstGeom prst="rect">
            <a:avLst/>
          </a:pr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BBC8C61-7119-4942-8E27-EFCD49911E99}"/>
              </a:ext>
            </a:extLst>
          </p:cNvPr>
          <p:cNvGrpSpPr/>
          <p:nvPr userDrawn="1"/>
        </p:nvGrpSpPr>
        <p:grpSpPr>
          <a:xfrm flipV="1"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3A8BD7F-46FE-4F7D-80FA-933C69B0C30E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>
              <a:off x="5328813" y="1323026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6783C29-6FAC-4558-9199-850A200B3B6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V="1">
              <a:off x="5328813" y="1895791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 flipH="1">
            <a:off x="2287211" y="5714394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H="1" flipV="1">
            <a:off x="1143607" y="5714394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0" y="571343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0" name="Graphic 3">
            <a:hlinkClick r:id="rId2"/>
            <a:extLst>
              <a:ext uri="{FF2B5EF4-FFF2-40B4-BE49-F238E27FC236}">
                <a16:creationId xmlns:a16="http://schemas.microsoft.com/office/drawing/2014/main" id="{B567ED46-AB79-437F-ABC0-FAAABA4E2B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1" name="TextBox 20">
            <a:hlinkClick r:id="rId5"/>
            <a:extLst>
              <a:ext uri="{FF2B5EF4-FFF2-40B4-BE49-F238E27FC236}">
                <a16:creationId xmlns:a16="http://schemas.microsoft.com/office/drawing/2014/main" id="{A3D880F4-F39F-47AB-9032-1EB1935D288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29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>
            <a:off x="0" y="0"/>
            <a:ext cx="1143605" cy="1143605"/>
            <a:chOff x="4615608" y="5611065"/>
            <a:chExt cx="1143605" cy="114360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40EC4F0-811B-4B88-BFDE-1D46660232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>
            <a:off x="11046471" y="4573940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V="1">
            <a:off x="0" y="11403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2" name="Graphic 3">
            <a:hlinkClick r:id="rId2"/>
            <a:extLst>
              <a:ext uri="{FF2B5EF4-FFF2-40B4-BE49-F238E27FC236}">
                <a16:creationId xmlns:a16="http://schemas.microsoft.com/office/drawing/2014/main" id="{F70D35DB-F2EE-4D2E-811A-0A6F6C25A9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3" name="TextBox 22">
            <a:hlinkClick r:id="rId5"/>
            <a:extLst>
              <a:ext uri="{FF2B5EF4-FFF2-40B4-BE49-F238E27FC236}">
                <a16:creationId xmlns:a16="http://schemas.microsoft.com/office/drawing/2014/main" id="{2F8C0139-0793-4A9F-A966-FDE99FEB5239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99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F7FFCE73-D8C1-450D-881B-DA5576CFBD8F}"/>
              </a:ext>
            </a:extLst>
          </p:cNvPr>
          <p:cNvSpPr>
            <a:spLocks noChangeAspect="1"/>
          </p:cNvSpPr>
          <p:nvPr userDrawn="1"/>
        </p:nvSpPr>
        <p:spPr>
          <a:xfrm>
            <a:off x="9901910" y="5714395"/>
            <a:ext cx="1143605" cy="1143605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rot="5400000" flipH="1" flipV="1">
            <a:off x="1142936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 flipH="1" flipV="1">
            <a:off x="0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>
            <a:off x="11048395" y="5714395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16" name="Graphic 3">
            <a:hlinkClick r:id="rId2"/>
            <a:extLst>
              <a:ext uri="{FF2B5EF4-FFF2-40B4-BE49-F238E27FC236}">
                <a16:creationId xmlns:a16="http://schemas.microsoft.com/office/drawing/2014/main" id="{6221D873-F15F-45E5-965A-F840EB8D3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4" name="TextBox 23">
            <a:hlinkClick r:id="rId5"/>
            <a:extLst>
              <a:ext uri="{FF2B5EF4-FFF2-40B4-BE49-F238E27FC236}">
                <a16:creationId xmlns:a16="http://schemas.microsoft.com/office/drawing/2014/main" id="{E69A114A-5EF3-4CA0-B094-C558814BC69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4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6471" y="4573940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2180249"/>
              <a:ext cx="1143605" cy="57276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5488E6-7753-46E6-A7E0-BC9A34DD0BC5}"/>
              </a:ext>
            </a:extLst>
          </p:cNvPr>
          <p:cNvGrpSpPr/>
          <p:nvPr userDrawn="1"/>
        </p:nvGrpSpPr>
        <p:grpSpPr>
          <a:xfrm rot="5400000">
            <a:off x="571803" y="-571803"/>
            <a:ext cx="1143605" cy="2287211"/>
            <a:chOff x="1459362" y="1144566"/>
            <a:chExt cx="1143605" cy="228721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510C8BC-DC3E-4CEA-B724-71585D94DDBA}"/>
                </a:ext>
              </a:extLst>
            </p:cNvPr>
            <p:cNvGrpSpPr/>
            <p:nvPr userDrawn="1"/>
          </p:nvGrpSpPr>
          <p:grpSpPr>
            <a:xfrm flipH="1">
              <a:off x="1459362" y="1144566"/>
              <a:ext cx="1143605" cy="1143606"/>
              <a:chOff x="7547171" y="1432530"/>
              <a:chExt cx="1143605" cy="114360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5409D3A-5077-4BD1-B341-3BA29356EE1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D15F53F5-FEF0-49B1-AE3D-641A70A98F33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9EC158B-E23B-4AB3-A1D7-776228E19FF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1A44943-0FBA-4981-B0FA-E81A19CF753E}"/>
                </a:ext>
              </a:extLst>
            </p:cNvPr>
            <p:cNvGrpSpPr/>
            <p:nvPr userDrawn="1"/>
          </p:nvGrpSpPr>
          <p:grpSpPr>
            <a:xfrm flipH="1" flipV="1">
              <a:off x="1459362" y="2288171"/>
              <a:ext cx="1143605" cy="1143606"/>
              <a:chOff x="7547171" y="1432530"/>
              <a:chExt cx="1143605" cy="114360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07341FA-2B1C-494E-B9C0-2A1ECFAEB22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30B26229-2A0D-4EB8-9AE0-03C17C2DF81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3C382CC6-D556-4AE0-8301-5007BCCC70A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858DE40D-F9F4-4E63-9FDA-EF4A98ED940E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-1272" y="1143603"/>
            <a:ext cx="571803" cy="571803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BC59D321-B8F5-455E-A839-F995D2BD25B7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570531" y="1143603"/>
            <a:ext cx="571803" cy="571803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BBD5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flipH="1">
            <a:off x="11046471" y="5714394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>
            <a:off x="9904498" y="5714393"/>
            <a:ext cx="1145529" cy="1143607"/>
            <a:chOff x="7330594" y="3895657"/>
            <a:chExt cx="1145529" cy="1143607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7" name="Graphic 3">
            <a:hlinkClick r:id="rId2"/>
            <a:extLst>
              <a:ext uri="{FF2B5EF4-FFF2-40B4-BE49-F238E27FC236}">
                <a16:creationId xmlns:a16="http://schemas.microsoft.com/office/drawing/2014/main" id="{A1D59BF5-ACD7-491E-9E17-5C6709313D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CB9F2CD3-350A-40B0-AE10-9C7A37E20BB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389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72" r:id="rId20"/>
    <p:sldLayoutId id="2147483664" r:id="rId2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8.svg"/><Relationship Id="rId21" Type="http://schemas.openxmlformats.org/officeDocument/2006/relationships/image" Target="../media/image223.svg"/><Relationship Id="rId42" Type="http://schemas.openxmlformats.org/officeDocument/2006/relationships/image" Target="../media/image244.png"/><Relationship Id="rId63" Type="http://schemas.openxmlformats.org/officeDocument/2006/relationships/image" Target="../media/image265.svg"/><Relationship Id="rId84" Type="http://schemas.openxmlformats.org/officeDocument/2006/relationships/image" Target="../media/image286.png"/><Relationship Id="rId138" Type="http://schemas.openxmlformats.org/officeDocument/2006/relationships/image" Target="../media/image339.png"/><Relationship Id="rId159" Type="http://schemas.openxmlformats.org/officeDocument/2006/relationships/image" Target="../media/image360.svg"/><Relationship Id="rId170" Type="http://schemas.openxmlformats.org/officeDocument/2006/relationships/image" Target="../media/image371.png"/><Relationship Id="rId191" Type="http://schemas.openxmlformats.org/officeDocument/2006/relationships/image" Target="../media/image392.svg"/><Relationship Id="rId107" Type="http://schemas.openxmlformats.org/officeDocument/2006/relationships/image" Target="../media/image309.svg"/><Relationship Id="rId11" Type="http://schemas.openxmlformats.org/officeDocument/2006/relationships/image" Target="../media/image213.svg"/><Relationship Id="rId32" Type="http://schemas.openxmlformats.org/officeDocument/2006/relationships/image" Target="../media/image234.png"/><Relationship Id="rId53" Type="http://schemas.openxmlformats.org/officeDocument/2006/relationships/image" Target="../media/image255.svg"/><Relationship Id="rId74" Type="http://schemas.openxmlformats.org/officeDocument/2006/relationships/image" Target="../media/image276.png"/><Relationship Id="rId128" Type="http://schemas.openxmlformats.org/officeDocument/2006/relationships/image" Target="../media/image329.png"/><Relationship Id="rId149" Type="http://schemas.openxmlformats.org/officeDocument/2006/relationships/image" Target="../media/image350.svg"/><Relationship Id="rId5" Type="http://schemas.openxmlformats.org/officeDocument/2006/relationships/image" Target="../media/image207.svg"/><Relationship Id="rId95" Type="http://schemas.openxmlformats.org/officeDocument/2006/relationships/image" Target="../media/image297.svg"/><Relationship Id="rId160" Type="http://schemas.openxmlformats.org/officeDocument/2006/relationships/image" Target="../media/image361.png"/><Relationship Id="rId181" Type="http://schemas.openxmlformats.org/officeDocument/2006/relationships/image" Target="../media/image382.svg"/><Relationship Id="rId22" Type="http://schemas.openxmlformats.org/officeDocument/2006/relationships/image" Target="../media/image224.png"/><Relationship Id="rId43" Type="http://schemas.openxmlformats.org/officeDocument/2006/relationships/image" Target="../media/image245.svg"/><Relationship Id="rId64" Type="http://schemas.openxmlformats.org/officeDocument/2006/relationships/image" Target="../media/image266.png"/><Relationship Id="rId118" Type="http://schemas.openxmlformats.org/officeDocument/2006/relationships/image" Target="../media/image319.png"/><Relationship Id="rId139" Type="http://schemas.openxmlformats.org/officeDocument/2006/relationships/image" Target="../media/image340.svg"/><Relationship Id="rId85" Type="http://schemas.openxmlformats.org/officeDocument/2006/relationships/image" Target="../media/image287.svg"/><Relationship Id="rId150" Type="http://schemas.openxmlformats.org/officeDocument/2006/relationships/image" Target="../media/image351.png"/><Relationship Id="rId171" Type="http://schemas.openxmlformats.org/officeDocument/2006/relationships/image" Target="../media/image372.svg"/><Relationship Id="rId192" Type="http://schemas.openxmlformats.org/officeDocument/2006/relationships/image" Target="../media/image393.png"/><Relationship Id="rId12" Type="http://schemas.openxmlformats.org/officeDocument/2006/relationships/image" Target="../media/image214.png"/><Relationship Id="rId33" Type="http://schemas.openxmlformats.org/officeDocument/2006/relationships/image" Target="../media/image235.svg"/><Relationship Id="rId108" Type="http://schemas.openxmlformats.org/officeDocument/2006/relationships/image" Target="../media/image310.png"/><Relationship Id="rId129" Type="http://schemas.openxmlformats.org/officeDocument/2006/relationships/image" Target="../media/image330.svg"/><Relationship Id="rId54" Type="http://schemas.openxmlformats.org/officeDocument/2006/relationships/image" Target="../media/image256.png"/><Relationship Id="rId75" Type="http://schemas.openxmlformats.org/officeDocument/2006/relationships/image" Target="../media/image277.svg"/><Relationship Id="rId96" Type="http://schemas.openxmlformats.org/officeDocument/2006/relationships/image" Target="../media/image298.png"/><Relationship Id="rId140" Type="http://schemas.openxmlformats.org/officeDocument/2006/relationships/image" Target="../media/image341.png"/><Relationship Id="rId161" Type="http://schemas.openxmlformats.org/officeDocument/2006/relationships/image" Target="../media/image362.svg"/><Relationship Id="rId182" Type="http://schemas.openxmlformats.org/officeDocument/2006/relationships/image" Target="../media/image383.png"/><Relationship Id="rId6" Type="http://schemas.openxmlformats.org/officeDocument/2006/relationships/image" Target="../media/image208.png"/><Relationship Id="rId23" Type="http://schemas.openxmlformats.org/officeDocument/2006/relationships/image" Target="../media/image225.svg"/><Relationship Id="rId119" Type="http://schemas.openxmlformats.org/officeDocument/2006/relationships/image" Target="../media/image320.svg"/><Relationship Id="rId44" Type="http://schemas.openxmlformats.org/officeDocument/2006/relationships/image" Target="../media/image246.png"/><Relationship Id="rId65" Type="http://schemas.openxmlformats.org/officeDocument/2006/relationships/image" Target="../media/image267.svg"/><Relationship Id="rId86" Type="http://schemas.openxmlformats.org/officeDocument/2006/relationships/image" Target="../media/image288.png"/><Relationship Id="rId130" Type="http://schemas.openxmlformats.org/officeDocument/2006/relationships/image" Target="../media/image331.png"/><Relationship Id="rId151" Type="http://schemas.openxmlformats.org/officeDocument/2006/relationships/image" Target="../media/image352.svg"/><Relationship Id="rId172" Type="http://schemas.openxmlformats.org/officeDocument/2006/relationships/image" Target="../media/image373.png"/><Relationship Id="rId193" Type="http://schemas.openxmlformats.org/officeDocument/2006/relationships/image" Target="../media/image394.svg"/><Relationship Id="rId13" Type="http://schemas.openxmlformats.org/officeDocument/2006/relationships/image" Target="../media/image215.svg"/><Relationship Id="rId109" Type="http://schemas.openxmlformats.org/officeDocument/2006/relationships/image" Target="../media/image311.svg"/><Relationship Id="rId34" Type="http://schemas.openxmlformats.org/officeDocument/2006/relationships/image" Target="../media/image236.png"/><Relationship Id="rId50" Type="http://schemas.openxmlformats.org/officeDocument/2006/relationships/image" Target="../media/image252.png"/><Relationship Id="rId55" Type="http://schemas.openxmlformats.org/officeDocument/2006/relationships/image" Target="../media/image257.svg"/><Relationship Id="rId76" Type="http://schemas.openxmlformats.org/officeDocument/2006/relationships/image" Target="../media/image278.png"/><Relationship Id="rId97" Type="http://schemas.openxmlformats.org/officeDocument/2006/relationships/image" Target="../media/image299.svg"/><Relationship Id="rId104" Type="http://schemas.openxmlformats.org/officeDocument/2006/relationships/image" Target="../media/image306.png"/><Relationship Id="rId120" Type="http://schemas.openxmlformats.org/officeDocument/2006/relationships/image" Target="../media/image321.png"/><Relationship Id="rId125" Type="http://schemas.openxmlformats.org/officeDocument/2006/relationships/image" Target="../media/image326.svg"/><Relationship Id="rId141" Type="http://schemas.openxmlformats.org/officeDocument/2006/relationships/image" Target="../media/image342.svg"/><Relationship Id="rId146" Type="http://schemas.openxmlformats.org/officeDocument/2006/relationships/image" Target="../media/image347.png"/><Relationship Id="rId167" Type="http://schemas.openxmlformats.org/officeDocument/2006/relationships/image" Target="../media/image368.svg"/><Relationship Id="rId188" Type="http://schemas.openxmlformats.org/officeDocument/2006/relationships/image" Target="../media/image389.png"/><Relationship Id="rId7" Type="http://schemas.openxmlformats.org/officeDocument/2006/relationships/image" Target="../media/image209.svg"/><Relationship Id="rId71" Type="http://schemas.openxmlformats.org/officeDocument/2006/relationships/image" Target="../media/image273.svg"/><Relationship Id="rId92" Type="http://schemas.openxmlformats.org/officeDocument/2006/relationships/image" Target="../media/image294.png"/><Relationship Id="rId162" Type="http://schemas.openxmlformats.org/officeDocument/2006/relationships/image" Target="../media/image363.png"/><Relationship Id="rId183" Type="http://schemas.openxmlformats.org/officeDocument/2006/relationships/image" Target="../media/image384.svg"/><Relationship Id="rId2" Type="http://schemas.openxmlformats.org/officeDocument/2006/relationships/image" Target="../media/image204.png"/><Relationship Id="rId29" Type="http://schemas.openxmlformats.org/officeDocument/2006/relationships/image" Target="../media/image231.svg"/><Relationship Id="rId24" Type="http://schemas.openxmlformats.org/officeDocument/2006/relationships/image" Target="../media/image226.png"/><Relationship Id="rId40" Type="http://schemas.openxmlformats.org/officeDocument/2006/relationships/image" Target="../media/image242.png"/><Relationship Id="rId45" Type="http://schemas.openxmlformats.org/officeDocument/2006/relationships/image" Target="../media/image247.svg"/><Relationship Id="rId66" Type="http://schemas.openxmlformats.org/officeDocument/2006/relationships/image" Target="../media/image268.png"/><Relationship Id="rId87" Type="http://schemas.openxmlformats.org/officeDocument/2006/relationships/image" Target="../media/image289.svg"/><Relationship Id="rId110" Type="http://schemas.openxmlformats.org/officeDocument/2006/relationships/image" Target="../media/image312.png"/><Relationship Id="rId115" Type="http://schemas.openxmlformats.org/officeDocument/2006/relationships/image" Target="../media/image317.svg"/><Relationship Id="rId131" Type="http://schemas.openxmlformats.org/officeDocument/2006/relationships/image" Target="../media/image332.svg"/><Relationship Id="rId136" Type="http://schemas.openxmlformats.org/officeDocument/2006/relationships/image" Target="../media/image337.png"/><Relationship Id="rId157" Type="http://schemas.openxmlformats.org/officeDocument/2006/relationships/image" Target="../media/image358.svg"/><Relationship Id="rId178" Type="http://schemas.openxmlformats.org/officeDocument/2006/relationships/image" Target="../media/image379.png"/><Relationship Id="rId61" Type="http://schemas.openxmlformats.org/officeDocument/2006/relationships/image" Target="../media/image263.svg"/><Relationship Id="rId82" Type="http://schemas.openxmlformats.org/officeDocument/2006/relationships/image" Target="../media/image284.png"/><Relationship Id="rId152" Type="http://schemas.openxmlformats.org/officeDocument/2006/relationships/image" Target="../media/image353.png"/><Relationship Id="rId173" Type="http://schemas.openxmlformats.org/officeDocument/2006/relationships/image" Target="../media/image374.svg"/><Relationship Id="rId19" Type="http://schemas.openxmlformats.org/officeDocument/2006/relationships/image" Target="../media/image221.svg"/><Relationship Id="rId14" Type="http://schemas.openxmlformats.org/officeDocument/2006/relationships/image" Target="../media/image216.png"/><Relationship Id="rId30" Type="http://schemas.openxmlformats.org/officeDocument/2006/relationships/image" Target="../media/image232.png"/><Relationship Id="rId35" Type="http://schemas.openxmlformats.org/officeDocument/2006/relationships/image" Target="../media/image237.svg"/><Relationship Id="rId56" Type="http://schemas.openxmlformats.org/officeDocument/2006/relationships/image" Target="../media/image258.png"/><Relationship Id="rId77" Type="http://schemas.openxmlformats.org/officeDocument/2006/relationships/image" Target="../media/image279.svg"/><Relationship Id="rId100" Type="http://schemas.openxmlformats.org/officeDocument/2006/relationships/image" Target="../media/image302.png"/><Relationship Id="rId105" Type="http://schemas.openxmlformats.org/officeDocument/2006/relationships/image" Target="../media/image307.svg"/><Relationship Id="rId126" Type="http://schemas.openxmlformats.org/officeDocument/2006/relationships/image" Target="../media/image327.png"/><Relationship Id="rId147" Type="http://schemas.openxmlformats.org/officeDocument/2006/relationships/image" Target="../media/image348.svg"/><Relationship Id="rId168" Type="http://schemas.openxmlformats.org/officeDocument/2006/relationships/image" Target="../media/image369.png"/><Relationship Id="rId8" Type="http://schemas.openxmlformats.org/officeDocument/2006/relationships/image" Target="../media/image210.png"/><Relationship Id="rId51" Type="http://schemas.openxmlformats.org/officeDocument/2006/relationships/image" Target="../media/image253.svg"/><Relationship Id="rId72" Type="http://schemas.openxmlformats.org/officeDocument/2006/relationships/image" Target="../media/image274.png"/><Relationship Id="rId93" Type="http://schemas.openxmlformats.org/officeDocument/2006/relationships/image" Target="../media/image295.svg"/><Relationship Id="rId98" Type="http://schemas.openxmlformats.org/officeDocument/2006/relationships/image" Target="../media/image300.png"/><Relationship Id="rId121" Type="http://schemas.openxmlformats.org/officeDocument/2006/relationships/image" Target="../media/image322.svg"/><Relationship Id="rId142" Type="http://schemas.openxmlformats.org/officeDocument/2006/relationships/image" Target="../media/image343.png"/><Relationship Id="rId163" Type="http://schemas.openxmlformats.org/officeDocument/2006/relationships/image" Target="../media/image364.svg"/><Relationship Id="rId184" Type="http://schemas.openxmlformats.org/officeDocument/2006/relationships/image" Target="../media/image385.png"/><Relationship Id="rId189" Type="http://schemas.openxmlformats.org/officeDocument/2006/relationships/image" Target="../media/image390.svg"/><Relationship Id="rId3" Type="http://schemas.openxmlformats.org/officeDocument/2006/relationships/image" Target="../media/image205.svg"/><Relationship Id="rId25" Type="http://schemas.openxmlformats.org/officeDocument/2006/relationships/image" Target="../media/image227.svg"/><Relationship Id="rId46" Type="http://schemas.openxmlformats.org/officeDocument/2006/relationships/image" Target="../media/image248.png"/><Relationship Id="rId67" Type="http://schemas.openxmlformats.org/officeDocument/2006/relationships/image" Target="../media/image269.svg"/><Relationship Id="rId116" Type="http://schemas.openxmlformats.org/officeDocument/2006/relationships/image" Target="../media/image150.png"/><Relationship Id="rId137" Type="http://schemas.openxmlformats.org/officeDocument/2006/relationships/image" Target="../media/image338.svg"/><Relationship Id="rId158" Type="http://schemas.openxmlformats.org/officeDocument/2006/relationships/image" Target="../media/image359.png"/><Relationship Id="rId20" Type="http://schemas.openxmlformats.org/officeDocument/2006/relationships/image" Target="../media/image222.png"/><Relationship Id="rId41" Type="http://schemas.openxmlformats.org/officeDocument/2006/relationships/image" Target="../media/image243.svg"/><Relationship Id="rId62" Type="http://schemas.openxmlformats.org/officeDocument/2006/relationships/image" Target="../media/image264.png"/><Relationship Id="rId83" Type="http://schemas.openxmlformats.org/officeDocument/2006/relationships/image" Target="../media/image285.svg"/><Relationship Id="rId88" Type="http://schemas.openxmlformats.org/officeDocument/2006/relationships/image" Target="../media/image290.png"/><Relationship Id="rId111" Type="http://schemas.openxmlformats.org/officeDocument/2006/relationships/image" Target="../media/image313.svg"/><Relationship Id="rId132" Type="http://schemas.openxmlformats.org/officeDocument/2006/relationships/image" Target="../media/image333.png"/><Relationship Id="rId153" Type="http://schemas.openxmlformats.org/officeDocument/2006/relationships/image" Target="../media/image354.svg"/><Relationship Id="rId174" Type="http://schemas.openxmlformats.org/officeDocument/2006/relationships/image" Target="../media/image375.png"/><Relationship Id="rId179" Type="http://schemas.openxmlformats.org/officeDocument/2006/relationships/image" Target="../media/image380.svg"/><Relationship Id="rId190" Type="http://schemas.openxmlformats.org/officeDocument/2006/relationships/image" Target="../media/image391.png"/><Relationship Id="rId15" Type="http://schemas.openxmlformats.org/officeDocument/2006/relationships/image" Target="../media/image217.svg"/><Relationship Id="rId36" Type="http://schemas.openxmlformats.org/officeDocument/2006/relationships/image" Target="../media/image238.png"/><Relationship Id="rId57" Type="http://schemas.openxmlformats.org/officeDocument/2006/relationships/image" Target="../media/image259.svg"/><Relationship Id="rId106" Type="http://schemas.openxmlformats.org/officeDocument/2006/relationships/image" Target="../media/image308.png"/><Relationship Id="rId127" Type="http://schemas.openxmlformats.org/officeDocument/2006/relationships/image" Target="../media/image328.svg"/><Relationship Id="rId10" Type="http://schemas.openxmlformats.org/officeDocument/2006/relationships/image" Target="../media/image212.png"/><Relationship Id="rId31" Type="http://schemas.openxmlformats.org/officeDocument/2006/relationships/image" Target="../media/image233.svg"/><Relationship Id="rId52" Type="http://schemas.openxmlformats.org/officeDocument/2006/relationships/image" Target="../media/image254.png"/><Relationship Id="rId73" Type="http://schemas.openxmlformats.org/officeDocument/2006/relationships/image" Target="../media/image275.svg"/><Relationship Id="rId78" Type="http://schemas.openxmlformats.org/officeDocument/2006/relationships/image" Target="../media/image280.png"/><Relationship Id="rId94" Type="http://schemas.openxmlformats.org/officeDocument/2006/relationships/image" Target="../media/image296.png"/><Relationship Id="rId99" Type="http://schemas.openxmlformats.org/officeDocument/2006/relationships/image" Target="../media/image301.svg"/><Relationship Id="rId101" Type="http://schemas.openxmlformats.org/officeDocument/2006/relationships/image" Target="../media/image303.svg"/><Relationship Id="rId122" Type="http://schemas.openxmlformats.org/officeDocument/2006/relationships/image" Target="../media/image323.png"/><Relationship Id="rId143" Type="http://schemas.openxmlformats.org/officeDocument/2006/relationships/image" Target="../media/image344.svg"/><Relationship Id="rId148" Type="http://schemas.openxmlformats.org/officeDocument/2006/relationships/image" Target="../media/image349.png"/><Relationship Id="rId164" Type="http://schemas.openxmlformats.org/officeDocument/2006/relationships/image" Target="../media/image365.png"/><Relationship Id="rId169" Type="http://schemas.openxmlformats.org/officeDocument/2006/relationships/image" Target="../media/image370.svg"/><Relationship Id="rId185" Type="http://schemas.openxmlformats.org/officeDocument/2006/relationships/image" Target="../media/image386.svg"/><Relationship Id="rId4" Type="http://schemas.openxmlformats.org/officeDocument/2006/relationships/image" Target="../media/image206.png"/><Relationship Id="rId9" Type="http://schemas.openxmlformats.org/officeDocument/2006/relationships/image" Target="../media/image211.svg"/><Relationship Id="rId180" Type="http://schemas.openxmlformats.org/officeDocument/2006/relationships/image" Target="../media/image381.png"/><Relationship Id="rId26" Type="http://schemas.openxmlformats.org/officeDocument/2006/relationships/image" Target="../media/image228.png"/><Relationship Id="rId47" Type="http://schemas.openxmlformats.org/officeDocument/2006/relationships/image" Target="../media/image249.svg"/><Relationship Id="rId68" Type="http://schemas.openxmlformats.org/officeDocument/2006/relationships/image" Target="../media/image270.png"/><Relationship Id="rId89" Type="http://schemas.openxmlformats.org/officeDocument/2006/relationships/image" Target="../media/image291.svg"/><Relationship Id="rId112" Type="http://schemas.openxmlformats.org/officeDocument/2006/relationships/image" Target="../media/image314.png"/><Relationship Id="rId133" Type="http://schemas.openxmlformats.org/officeDocument/2006/relationships/image" Target="../media/image334.svg"/><Relationship Id="rId154" Type="http://schemas.openxmlformats.org/officeDocument/2006/relationships/image" Target="../media/image355.png"/><Relationship Id="rId175" Type="http://schemas.openxmlformats.org/officeDocument/2006/relationships/image" Target="../media/image376.svg"/><Relationship Id="rId16" Type="http://schemas.openxmlformats.org/officeDocument/2006/relationships/image" Target="../media/image218.png"/><Relationship Id="rId37" Type="http://schemas.openxmlformats.org/officeDocument/2006/relationships/image" Target="../media/image239.svg"/><Relationship Id="rId58" Type="http://schemas.openxmlformats.org/officeDocument/2006/relationships/image" Target="../media/image260.png"/><Relationship Id="rId79" Type="http://schemas.openxmlformats.org/officeDocument/2006/relationships/image" Target="../media/image281.svg"/><Relationship Id="rId102" Type="http://schemas.openxmlformats.org/officeDocument/2006/relationships/image" Target="../media/image304.png"/><Relationship Id="rId123" Type="http://schemas.openxmlformats.org/officeDocument/2006/relationships/image" Target="../media/image324.svg"/><Relationship Id="rId144" Type="http://schemas.openxmlformats.org/officeDocument/2006/relationships/image" Target="../media/image345.png"/><Relationship Id="rId90" Type="http://schemas.openxmlformats.org/officeDocument/2006/relationships/image" Target="../media/image292.png"/><Relationship Id="rId165" Type="http://schemas.openxmlformats.org/officeDocument/2006/relationships/image" Target="../media/image366.svg"/><Relationship Id="rId186" Type="http://schemas.openxmlformats.org/officeDocument/2006/relationships/image" Target="../media/image387.png"/><Relationship Id="rId27" Type="http://schemas.openxmlformats.org/officeDocument/2006/relationships/image" Target="../media/image229.svg"/><Relationship Id="rId48" Type="http://schemas.openxmlformats.org/officeDocument/2006/relationships/image" Target="../media/image250.png"/><Relationship Id="rId69" Type="http://schemas.openxmlformats.org/officeDocument/2006/relationships/image" Target="../media/image271.svg"/><Relationship Id="rId113" Type="http://schemas.openxmlformats.org/officeDocument/2006/relationships/image" Target="../media/image315.svg"/><Relationship Id="rId134" Type="http://schemas.openxmlformats.org/officeDocument/2006/relationships/image" Target="../media/image335.png"/><Relationship Id="rId80" Type="http://schemas.openxmlformats.org/officeDocument/2006/relationships/image" Target="../media/image282.png"/><Relationship Id="rId155" Type="http://schemas.openxmlformats.org/officeDocument/2006/relationships/image" Target="../media/image356.svg"/><Relationship Id="rId176" Type="http://schemas.openxmlformats.org/officeDocument/2006/relationships/image" Target="../media/image377.png"/><Relationship Id="rId17" Type="http://schemas.openxmlformats.org/officeDocument/2006/relationships/image" Target="../media/image219.svg"/><Relationship Id="rId38" Type="http://schemas.openxmlformats.org/officeDocument/2006/relationships/image" Target="../media/image240.png"/><Relationship Id="rId59" Type="http://schemas.openxmlformats.org/officeDocument/2006/relationships/image" Target="../media/image261.svg"/><Relationship Id="rId103" Type="http://schemas.openxmlformats.org/officeDocument/2006/relationships/image" Target="../media/image305.svg"/><Relationship Id="rId124" Type="http://schemas.openxmlformats.org/officeDocument/2006/relationships/image" Target="../media/image325.png"/><Relationship Id="rId70" Type="http://schemas.openxmlformats.org/officeDocument/2006/relationships/image" Target="../media/image272.png"/><Relationship Id="rId91" Type="http://schemas.openxmlformats.org/officeDocument/2006/relationships/image" Target="../media/image293.svg"/><Relationship Id="rId145" Type="http://schemas.openxmlformats.org/officeDocument/2006/relationships/image" Target="../media/image346.svg"/><Relationship Id="rId166" Type="http://schemas.openxmlformats.org/officeDocument/2006/relationships/image" Target="../media/image367.png"/><Relationship Id="rId187" Type="http://schemas.openxmlformats.org/officeDocument/2006/relationships/image" Target="../media/image388.svg"/><Relationship Id="rId1" Type="http://schemas.openxmlformats.org/officeDocument/2006/relationships/slideLayout" Target="../slideLayouts/slideLayout21.xml"/><Relationship Id="rId28" Type="http://schemas.openxmlformats.org/officeDocument/2006/relationships/image" Target="../media/image230.png"/><Relationship Id="rId49" Type="http://schemas.openxmlformats.org/officeDocument/2006/relationships/image" Target="../media/image251.svg"/><Relationship Id="rId114" Type="http://schemas.openxmlformats.org/officeDocument/2006/relationships/image" Target="../media/image316.png"/><Relationship Id="rId60" Type="http://schemas.openxmlformats.org/officeDocument/2006/relationships/image" Target="../media/image262.png"/><Relationship Id="rId81" Type="http://schemas.openxmlformats.org/officeDocument/2006/relationships/image" Target="../media/image283.svg"/><Relationship Id="rId135" Type="http://schemas.openxmlformats.org/officeDocument/2006/relationships/image" Target="../media/image336.svg"/><Relationship Id="rId156" Type="http://schemas.openxmlformats.org/officeDocument/2006/relationships/image" Target="../media/image357.png"/><Relationship Id="rId177" Type="http://schemas.openxmlformats.org/officeDocument/2006/relationships/image" Target="../media/image378.svg"/><Relationship Id="rId18" Type="http://schemas.openxmlformats.org/officeDocument/2006/relationships/image" Target="../media/image220.png"/><Relationship Id="rId39" Type="http://schemas.openxmlformats.org/officeDocument/2006/relationships/image" Target="../media/image24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7.svg"/><Relationship Id="rId21" Type="http://schemas.openxmlformats.org/officeDocument/2006/relationships/image" Target="../media/image31.svg"/><Relationship Id="rId42" Type="http://schemas.openxmlformats.org/officeDocument/2006/relationships/image" Target="../media/image52.png"/><Relationship Id="rId63" Type="http://schemas.openxmlformats.org/officeDocument/2006/relationships/image" Target="../media/image73.svg"/><Relationship Id="rId84" Type="http://schemas.openxmlformats.org/officeDocument/2006/relationships/image" Target="../media/image94.png"/><Relationship Id="rId138" Type="http://schemas.openxmlformats.org/officeDocument/2006/relationships/image" Target="../media/image148.png"/><Relationship Id="rId159" Type="http://schemas.openxmlformats.org/officeDocument/2006/relationships/image" Target="../media/image169.svg"/><Relationship Id="rId170" Type="http://schemas.openxmlformats.org/officeDocument/2006/relationships/image" Target="../media/image180.png"/><Relationship Id="rId191" Type="http://schemas.openxmlformats.org/officeDocument/2006/relationships/image" Target="../media/image201.svg"/><Relationship Id="rId107" Type="http://schemas.openxmlformats.org/officeDocument/2006/relationships/image" Target="../media/image117.svg"/><Relationship Id="rId11" Type="http://schemas.openxmlformats.org/officeDocument/2006/relationships/image" Target="../media/image21.svg"/><Relationship Id="rId32" Type="http://schemas.openxmlformats.org/officeDocument/2006/relationships/image" Target="../media/image42.png"/><Relationship Id="rId53" Type="http://schemas.openxmlformats.org/officeDocument/2006/relationships/image" Target="../media/image63.svg"/><Relationship Id="rId74" Type="http://schemas.openxmlformats.org/officeDocument/2006/relationships/image" Target="../media/image84.png"/><Relationship Id="rId128" Type="http://schemas.openxmlformats.org/officeDocument/2006/relationships/image" Target="../media/image138.png"/><Relationship Id="rId149" Type="http://schemas.openxmlformats.org/officeDocument/2006/relationships/image" Target="../media/image159.svg"/><Relationship Id="rId5" Type="http://schemas.openxmlformats.org/officeDocument/2006/relationships/image" Target="../media/image15.svg"/><Relationship Id="rId95" Type="http://schemas.openxmlformats.org/officeDocument/2006/relationships/image" Target="../media/image105.svg"/><Relationship Id="rId160" Type="http://schemas.openxmlformats.org/officeDocument/2006/relationships/image" Target="../media/image170.png"/><Relationship Id="rId181" Type="http://schemas.openxmlformats.org/officeDocument/2006/relationships/image" Target="../media/image191.svg"/><Relationship Id="rId22" Type="http://schemas.openxmlformats.org/officeDocument/2006/relationships/image" Target="../media/image32.png"/><Relationship Id="rId43" Type="http://schemas.openxmlformats.org/officeDocument/2006/relationships/image" Target="../media/image53.svg"/><Relationship Id="rId64" Type="http://schemas.openxmlformats.org/officeDocument/2006/relationships/image" Target="../media/image74.png"/><Relationship Id="rId118" Type="http://schemas.openxmlformats.org/officeDocument/2006/relationships/image" Target="../media/image128.png"/><Relationship Id="rId139" Type="http://schemas.openxmlformats.org/officeDocument/2006/relationships/image" Target="../media/image149.svg"/><Relationship Id="rId85" Type="http://schemas.openxmlformats.org/officeDocument/2006/relationships/image" Target="../media/image95.svg"/><Relationship Id="rId150" Type="http://schemas.openxmlformats.org/officeDocument/2006/relationships/image" Target="../media/image160.png"/><Relationship Id="rId171" Type="http://schemas.openxmlformats.org/officeDocument/2006/relationships/image" Target="../media/image181.svg"/><Relationship Id="rId192" Type="http://schemas.openxmlformats.org/officeDocument/2006/relationships/image" Target="../media/image202.png"/><Relationship Id="rId12" Type="http://schemas.openxmlformats.org/officeDocument/2006/relationships/image" Target="../media/image22.png"/><Relationship Id="rId33" Type="http://schemas.openxmlformats.org/officeDocument/2006/relationships/image" Target="../media/image43.svg"/><Relationship Id="rId108" Type="http://schemas.openxmlformats.org/officeDocument/2006/relationships/image" Target="../media/image118.png"/><Relationship Id="rId129" Type="http://schemas.openxmlformats.org/officeDocument/2006/relationships/image" Target="../media/image139.svg"/><Relationship Id="rId54" Type="http://schemas.openxmlformats.org/officeDocument/2006/relationships/image" Target="../media/image64.png"/><Relationship Id="rId75" Type="http://schemas.openxmlformats.org/officeDocument/2006/relationships/image" Target="../media/image85.svg"/><Relationship Id="rId96" Type="http://schemas.openxmlformats.org/officeDocument/2006/relationships/image" Target="../media/image106.png"/><Relationship Id="rId140" Type="http://schemas.openxmlformats.org/officeDocument/2006/relationships/image" Target="../media/image150.png"/><Relationship Id="rId161" Type="http://schemas.openxmlformats.org/officeDocument/2006/relationships/image" Target="../media/image171.svg"/><Relationship Id="rId182" Type="http://schemas.openxmlformats.org/officeDocument/2006/relationships/image" Target="../media/image192.png"/><Relationship Id="rId6" Type="http://schemas.openxmlformats.org/officeDocument/2006/relationships/image" Target="../media/image16.png"/><Relationship Id="rId23" Type="http://schemas.openxmlformats.org/officeDocument/2006/relationships/image" Target="../media/image33.svg"/><Relationship Id="rId119" Type="http://schemas.openxmlformats.org/officeDocument/2006/relationships/image" Target="../media/image129.svg"/><Relationship Id="rId44" Type="http://schemas.openxmlformats.org/officeDocument/2006/relationships/image" Target="../media/image54.png"/><Relationship Id="rId65" Type="http://schemas.openxmlformats.org/officeDocument/2006/relationships/image" Target="../media/image75.svg"/><Relationship Id="rId86" Type="http://schemas.openxmlformats.org/officeDocument/2006/relationships/image" Target="../media/image96.png"/><Relationship Id="rId130" Type="http://schemas.openxmlformats.org/officeDocument/2006/relationships/image" Target="../media/image140.png"/><Relationship Id="rId151" Type="http://schemas.openxmlformats.org/officeDocument/2006/relationships/image" Target="../media/image161.svg"/><Relationship Id="rId172" Type="http://schemas.openxmlformats.org/officeDocument/2006/relationships/image" Target="../media/image182.png"/><Relationship Id="rId193" Type="http://schemas.openxmlformats.org/officeDocument/2006/relationships/image" Target="../media/image203.svg"/><Relationship Id="rId13" Type="http://schemas.openxmlformats.org/officeDocument/2006/relationships/image" Target="../media/image23.svg"/><Relationship Id="rId109" Type="http://schemas.openxmlformats.org/officeDocument/2006/relationships/image" Target="../media/image119.svg"/><Relationship Id="rId34" Type="http://schemas.openxmlformats.org/officeDocument/2006/relationships/image" Target="../media/image44.png"/><Relationship Id="rId50" Type="http://schemas.openxmlformats.org/officeDocument/2006/relationships/image" Target="../media/image60.png"/><Relationship Id="rId55" Type="http://schemas.openxmlformats.org/officeDocument/2006/relationships/image" Target="../media/image65.svg"/><Relationship Id="rId76" Type="http://schemas.openxmlformats.org/officeDocument/2006/relationships/image" Target="../media/image86.png"/><Relationship Id="rId97" Type="http://schemas.openxmlformats.org/officeDocument/2006/relationships/image" Target="../media/image107.svg"/><Relationship Id="rId104" Type="http://schemas.openxmlformats.org/officeDocument/2006/relationships/image" Target="../media/image114.png"/><Relationship Id="rId120" Type="http://schemas.openxmlformats.org/officeDocument/2006/relationships/image" Target="../media/image130.png"/><Relationship Id="rId125" Type="http://schemas.openxmlformats.org/officeDocument/2006/relationships/image" Target="../media/image135.svg"/><Relationship Id="rId141" Type="http://schemas.openxmlformats.org/officeDocument/2006/relationships/image" Target="../media/image151.svg"/><Relationship Id="rId146" Type="http://schemas.openxmlformats.org/officeDocument/2006/relationships/image" Target="../media/image156.png"/><Relationship Id="rId167" Type="http://schemas.openxmlformats.org/officeDocument/2006/relationships/image" Target="../media/image177.svg"/><Relationship Id="rId188" Type="http://schemas.openxmlformats.org/officeDocument/2006/relationships/image" Target="../media/image198.png"/><Relationship Id="rId7" Type="http://schemas.openxmlformats.org/officeDocument/2006/relationships/image" Target="../media/image17.svg"/><Relationship Id="rId71" Type="http://schemas.openxmlformats.org/officeDocument/2006/relationships/image" Target="../media/image81.svg"/><Relationship Id="rId92" Type="http://schemas.openxmlformats.org/officeDocument/2006/relationships/image" Target="../media/image102.png"/><Relationship Id="rId162" Type="http://schemas.openxmlformats.org/officeDocument/2006/relationships/image" Target="../media/image172.png"/><Relationship Id="rId183" Type="http://schemas.openxmlformats.org/officeDocument/2006/relationships/image" Target="../media/image193.svg"/><Relationship Id="rId2" Type="http://schemas.openxmlformats.org/officeDocument/2006/relationships/image" Target="../media/image12.png"/><Relationship Id="rId29" Type="http://schemas.openxmlformats.org/officeDocument/2006/relationships/image" Target="../media/image39.svg"/><Relationship Id="rId24" Type="http://schemas.openxmlformats.org/officeDocument/2006/relationships/image" Target="../media/image34.png"/><Relationship Id="rId40" Type="http://schemas.openxmlformats.org/officeDocument/2006/relationships/image" Target="../media/image50.png"/><Relationship Id="rId45" Type="http://schemas.openxmlformats.org/officeDocument/2006/relationships/image" Target="../media/image55.svg"/><Relationship Id="rId66" Type="http://schemas.openxmlformats.org/officeDocument/2006/relationships/image" Target="../media/image76.png"/><Relationship Id="rId87" Type="http://schemas.openxmlformats.org/officeDocument/2006/relationships/image" Target="../media/image97.svg"/><Relationship Id="rId110" Type="http://schemas.openxmlformats.org/officeDocument/2006/relationships/image" Target="../media/image120.png"/><Relationship Id="rId115" Type="http://schemas.openxmlformats.org/officeDocument/2006/relationships/image" Target="../media/image125.svg"/><Relationship Id="rId131" Type="http://schemas.openxmlformats.org/officeDocument/2006/relationships/image" Target="../media/image141.svg"/><Relationship Id="rId136" Type="http://schemas.openxmlformats.org/officeDocument/2006/relationships/image" Target="../media/image146.png"/><Relationship Id="rId157" Type="http://schemas.openxmlformats.org/officeDocument/2006/relationships/image" Target="../media/image167.svg"/><Relationship Id="rId178" Type="http://schemas.openxmlformats.org/officeDocument/2006/relationships/image" Target="../media/image188.png"/><Relationship Id="rId61" Type="http://schemas.openxmlformats.org/officeDocument/2006/relationships/image" Target="../media/image71.svg"/><Relationship Id="rId82" Type="http://schemas.openxmlformats.org/officeDocument/2006/relationships/image" Target="../media/image92.png"/><Relationship Id="rId152" Type="http://schemas.openxmlformats.org/officeDocument/2006/relationships/image" Target="../media/image162.png"/><Relationship Id="rId173" Type="http://schemas.openxmlformats.org/officeDocument/2006/relationships/image" Target="../media/image183.svg"/><Relationship Id="rId19" Type="http://schemas.openxmlformats.org/officeDocument/2006/relationships/image" Target="../media/image29.svg"/><Relationship Id="rId14" Type="http://schemas.openxmlformats.org/officeDocument/2006/relationships/image" Target="../media/image24.png"/><Relationship Id="rId30" Type="http://schemas.openxmlformats.org/officeDocument/2006/relationships/image" Target="../media/image40.png"/><Relationship Id="rId35" Type="http://schemas.openxmlformats.org/officeDocument/2006/relationships/image" Target="../media/image45.svg"/><Relationship Id="rId56" Type="http://schemas.openxmlformats.org/officeDocument/2006/relationships/image" Target="../media/image66.png"/><Relationship Id="rId77" Type="http://schemas.openxmlformats.org/officeDocument/2006/relationships/image" Target="../media/image87.svg"/><Relationship Id="rId100" Type="http://schemas.openxmlformats.org/officeDocument/2006/relationships/image" Target="../media/image110.png"/><Relationship Id="rId105" Type="http://schemas.openxmlformats.org/officeDocument/2006/relationships/image" Target="../media/image115.svg"/><Relationship Id="rId126" Type="http://schemas.openxmlformats.org/officeDocument/2006/relationships/image" Target="../media/image136.png"/><Relationship Id="rId147" Type="http://schemas.openxmlformats.org/officeDocument/2006/relationships/image" Target="../media/image157.svg"/><Relationship Id="rId168" Type="http://schemas.openxmlformats.org/officeDocument/2006/relationships/image" Target="../media/image178.png"/><Relationship Id="rId8" Type="http://schemas.openxmlformats.org/officeDocument/2006/relationships/image" Target="../media/image18.png"/><Relationship Id="rId51" Type="http://schemas.openxmlformats.org/officeDocument/2006/relationships/image" Target="../media/image61.svg"/><Relationship Id="rId72" Type="http://schemas.openxmlformats.org/officeDocument/2006/relationships/image" Target="../media/image82.png"/><Relationship Id="rId93" Type="http://schemas.openxmlformats.org/officeDocument/2006/relationships/image" Target="../media/image103.svg"/><Relationship Id="rId98" Type="http://schemas.openxmlformats.org/officeDocument/2006/relationships/image" Target="../media/image108.png"/><Relationship Id="rId121" Type="http://schemas.openxmlformats.org/officeDocument/2006/relationships/image" Target="../media/image131.svg"/><Relationship Id="rId142" Type="http://schemas.openxmlformats.org/officeDocument/2006/relationships/image" Target="../media/image152.png"/><Relationship Id="rId163" Type="http://schemas.openxmlformats.org/officeDocument/2006/relationships/image" Target="../media/image173.svg"/><Relationship Id="rId184" Type="http://schemas.openxmlformats.org/officeDocument/2006/relationships/image" Target="../media/image194.png"/><Relationship Id="rId189" Type="http://schemas.openxmlformats.org/officeDocument/2006/relationships/image" Target="../media/image199.svg"/><Relationship Id="rId3" Type="http://schemas.openxmlformats.org/officeDocument/2006/relationships/image" Target="../media/image13.svg"/><Relationship Id="rId25" Type="http://schemas.openxmlformats.org/officeDocument/2006/relationships/image" Target="../media/image35.svg"/><Relationship Id="rId46" Type="http://schemas.openxmlformats.org/officeDocument/2006/relationships/image" Target="../media/image56.png"/><Relationship Id="rId67" Type="http://schemas.openxmlformats.org/officeDocument/2006/relationships/image" Target="../media/image77.svg"/><Relationship Id="rId116" Type="http://schemas.openxmlformats.org/officeDocument/2006/relationships/image" Target="../media/image126.png"/><Relationship Id="rId137" Type="http://schemas.openxmlformats.org/officeDocument/2006/relationships/image" Target="../media/image147.svg"/><Relationship Id="rId158" Type="http://schemas.openxmlformats.org/officeDocument/2006/relationships/image" Target="../media/image168.png"/><Relationship Id="rId20" Type="http://schemas.openxmlformats.org/officeDocument/2006/relationships/image" Target="../media/image30.png"/><Relationship Id="rId41" Type="http://schemas.openxmlformats.org/officeDocument/2006/relationships/image" Target="../media/image51.svg"/><Relationship Id="rId62" Type="http://schemas.openxmlformats.org/officeDocument/2006/relationships/image" Target="../media/image72.png"/><Relationship Id="rId83" Type="http://schemas.openxmlformats.org/officeDocument/2006/relationships/image" Target="../media/image93.svg"/><Relationship Id="rId88" Type="http://schemas.openxmlformats.org/officeDocument/2006/relationships/image" Target="../media/image98.png"/><Relationship Id="rId111" Type="http://schemas.openxmlformats.org/officeDocument/2006/relationships/image" Target="../media/image121.svg"/><Relationship Id="rId132" Type="http://schemas.openxmlformats.org/officeDocument/2006/relationships/image" Target="../media/image142.png"/><Relationship Id="rId153" Type="http://schemas.openxmlformats.org/officeDocument/2006/relationships/image" Target="../media/image163.svg"/><Relationship Id="rId174" Type="http://schemas.openxmlformats.org/officeDocument/2006/relationships/image" Target="../media/image184.png"/><Relationship Id="rId179" Type="http://schemas.openxmlformats.org/officeDocument/2006/relationships/image" Target="../media/image189.svg"/><Relationship Id="rId190" Type="http://schemas.openxmlformats.org/officeDocument/2006/relationships/image" Target="../media/image200.png"/><Relationship Id="rId15" Type="http://schemas.openxmlformats.org/officeDocument/2006/relationships/image" Target="../media/image25.svg"/><Relationship Id="rId36" Type="http://schemas.openxmlformats.org/officeDocument/2006/relationships/image" Target="../media/image46.png"/><Relationship Id="rId57" Type="http://schemas.openxmlformats.org/officeDocument/2006/relationships/image" Target="../media/image67.svg"/><Relationship Id="rId106" Type="http://schemas.openxmlformats.org/officeDocument/2006/relationships/image" Target="../media/image116.png"/><Relationship Id="rId127" Type="http://schemas.openxmlformats.org/officeDocument/2006/relationships/image" Target="../media/image137.svg"/><Relationship Id="rId10" Type="http://schemas.openxmlformats.org/officeDocument/2006/relationships/image" Target="../media/image20.png"/><Relationship Id="rId31" Type="http://schemas.openxmlformats.org/officeDocument/2006/relationships/image" Target="../media/image41.svg"/><Relationship Id="rId52" Type="http://schemas.openxmlformats.org/officeDocument/2006/relationships/image" Target="../media/image62.png"/><Relationship Id="rId73" Type="http://schemas.openxmlformats.org/officeDocument/2006/relationships/image" Target="../media/image83.svg"/><Relationship Id="rId78" Type="http://schemas.openxmlformats.org/officeDocument/2006/relationships/image" Target="../media/image88.png"/><Relationship Id="rId94" Type="http://schemas.openxmlformats.org/officeDocument/2006/relationships/image" Target="../media/image104.png"/><Relationship Id="rId99" Type="http://schemas.openxmlformats.org/officeDocument/2006/relationships/image" Target="../media/image109.svg"/><Relationship Id="rId101" Type="http://schemas.openxmlformats.org/officeDocument/2006/relationships/image" Target="../media/image111.svg"/><Relationship Id="rId122" Type="http://schemas.openxmlformats.org/officeDocument/2006/relationships/image" Target="../media/image132.png"/><Relationship Id="rId143" Type="http://schemas.openxmlformats.org/officeDocument/2006/relationships/image" Target="../media/image153.svg"/><Relationship Id="rId148" Type="http://schemas.openxmlformats.org/officeDocument/2006/relationships/image" Target="../media/image158.png"/><Relationship Id="rId164" Type="http://schemas.openxmlformats.org/officeDocument/2006/relationships/image" Target="../media/image174.png"/><Relationship Id="rId169" Type="http://schemas.openxmlformats.org/officeDocument/2006/relationships/image" Target="../media/image179.svg"/><Relationship Id="rId185" Type="http://schemas.openxmlformats.org/officeDocument/2006/relationships/image" Target="../media/image19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80" Type="http://schemas.openxmlformats.org/officeDocument/2006/relationships/image" Target="../media/image190.png"/><Relationship Id="rId26" Type="http://schemas.openxmlformats.org/officeDocument/2006/relationships/image" Target="../media/image36.png"/><Relationship Id="rId47" Type="http://schemas.openxmlformats.org/officeDocument/2006/relationships/image" Target="../media/image57.svg"/><Relationship Id="rId68" Type="http://schemas.openxmlformats.org/officeDocument/2006/relationships/image" Target="../media/image78.png"/><Relationship Id="rId89" Type="http://schemas.openxmlformats.org/officeDocument/2006/relationships/image" Target="../media/image99.svg"/><Relationship Id="rId112" Type="http://schemas.openxmlformats.org/officeDocument/2006/relationships/image" Target="../media/image122.png"/><Relationship Id="rId133" Type="http://schemas.openxmlformats.org/officeDocument/2006/relationships/image" Target="../media/image143.svg"/><Relationship Id="rId154" Type="http://schemas.openxmlformats.org/officeDocument/2006/relationships/image" Target="../media/image164.png"/><Relationship Id="rId175" Type="http://schemas.openxmlformats.org/officeDocument/2006/relationships/image" Target="../media/image185.svg"/><Relationship Id="rId16" Type="http://schemas.openxmlformats.org/officeDocument/2006/relationships/image" Target="../media/image26.png"/><Relationship Id="rId37" Type="http://schemas.openxmlformats.org/officeDocument/2006/relationships/image" Target="../media/image47.svg"/><Relationship Id="rId58" Type="http://schemas.openxmlformats.org/officeDocument/2006/relationships/image" Target="../media/image68.png"/><Relationship Id="rId79" Type="http://schemas.openxmlformats.org/officeDocument/2006/relationships/image" Target="../media/image89.svg"/><Relationship Id="rId102" Type="http://schemas.openxmlformats.org/officeDocument/2006/relationships/image" Target="../media/image112.png"/><Relationship Id="rId123" Type="http://schemas.openxmlformats.org/officeDocument/2006/relationships/image" Target="../media/image133.svg"/><Relationship Id="rId144" Type="http://schemas.openxmlformats.org/officeDocument/2006/relationships/image" Target="../media/image154.png"/><Relationship Id="rId90" Type="http://schemas.openxmlformats.org/officeDocument/2006/relationships/image" Target="../media/image100.png"/><Relationship Id="rId165" Type="http://schemas.openxmlformats.org/officeDocument/2006/relationships/image" Target="../media/image175.svg"/><Relationship Id="rId186" Type="http://schemas.openxmlformats.org/officeDocument/2006/relationships/image" Target="../media/image196.png"/><Relationship Id="rId27" Type="http://schemas.openxmlformats.org/officeDocument/2006/relationships/image" Target="../media/image37.svg"/><Relationship Id="rId48" Type="http://schemas.openxmlformats.org/officeDocument/2006/relationships/image" Target="../media/image58.png"/><Relationship Id="rId69" Type="http://schemas.openxmlformats.org/officeDocument/2006/relationships/image" Target="../media/image79.svg"/><Relationship Id="rId113" Type="http://schemas.openxmlformats.org/officeDocument/2006/relationships/image" Target="../media/image123.svg"/><Relationship Id="rId134" Type="http://schemas.openxmlformats.org/officeDocument/2006/relationships/image" Target="../media/image144.png"/><Relationship Id="rId80" Type="http://schemas.openxmlformats.org/officeDocument/2006/relationships/image" Target="../media/image90.png"/><Relationship Id="rId155" Type="http://schemas.openxmlformats.org/officeDocument/2006/relationships/image" Target="../media/image165.svg"/><Relationship Id="rId176" Type="http://schemas.openxmlformats.org/officeDocument/2006/relationships/image" Target="../media/image186.png"/><Relationship Id="rId17" Type="http://schemas.openxmlformats.org/officeDocument/2006/relationships/image" Target="../media/image27.svg"/><Relationship Id="rId38" Type="http://schemas.openxmlformats.org/officeDocument/2006/relationships/image" Target="../media/image48.png"/><Relationship Id="rId59" Type="http://schemas.openxmlformats.org/officeDocument/2006/relationships/image" Target="../media/image69.svg"/><Relationship Id="rId103" Type="http://schemas.openxmlformats.org/officeDocument/2006/relationships/image" Target="../media/image113.svg"/><Relationship Id="rId124" Type="http://schemas.openxmlformats.org/officeDocument/2006/relationships/image" Target="../media/image134.png"/><Relationship Id="rId70" Type="http://schemas.openxmlformats.org/officeDocument/2006/relationships/image" Target="../media/image80.png"/><Relationship Id="rId91" Type="http://schemas.openxmlformats.org/officeDocument/2006/relationships/image" Target="../media/image101.svg"/><Relationship Id="rId145" Type="http://schemas.openxmlformats.org/officeDocument/2006/relationships/image" Target="../media/image155.svg"/><Relationship Id="rId166" Type="http://schemas.openxmlformats.org/officeDocument/2006/relationships/image" Target="../media/image176.png"/><Relationship Id="rId187" Type="http://schemas.openxmlformats.org/officeDocument/2006/relationships/image" Target="../media/image197.svg"/><Relationship Id="rId1" Type="http://schemas.openxmlformats.org/officeDocument/2006/relationships/slideLayout" Target="../slideLayouts/slideLayout21.xml"/><Relationship Id="rId28" Type="http://schemas.openxmlformats.org/officeDocument/2006/relationships/image" Target="../media/image38.png"/><Relationship Id="rId49" Type="http://schemas.openxmlformats.org/officeDocument/2006/relationships/image" Target="../media/image59.svg"/><Relationship Id="rId114" Type="http://schemas.openxmlformats.org/officeDocument/2006/relationships/image" Target="../media/image124.png"/><Relationship Id="rId60" Type="http://schemas.openxmlformats.org/officeDocument/2006/relationships/image" Target="../media/image70.png"/><Relationship Id="rId81" Type="http://schemas.openxmlformats.org/officeDocument/2006/relationships/image" Target="../media/image91.svg"/><Relationship Id="rId135" Type="http://schemas.openxmlformats.org/officeDocument/2006/relationships/image" Target="../media/image145.svg"/><Relationship Id="rId156" Type="http://schemas.openxmlformats.org/officeDocument/2006/relationships/image" Target="../media/image166.png"/><Relationship Id="rId177" Type="http://schemas.openxmlformats.org/officeDocument/2006/relationships/image" Target="../media/image187.svg"/><Relationship Id="rId18" Type="http://schemas.openxmlformats.org/officeDocument/2006/relationships/image" Target="../media/image28.png"/><Relationship Id="rId39" Type="http://schemas.openxmlformats.org/officeDocument/2006/relationships/image" Target="../media/image4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1451060" y="2347252"/>
            <a:ext cx="7054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Joins in SQL</a:t>
            </a:r>
            <a:endParaRPr lang="ko-KR" altLang="en-US" sz="7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450">
            <a:extLst>
              <a:ext uri="{FF2B5EF4-FFF2-40B4-BE49-F238E27FC236}">
                <a16:creationId xmlns:a16="http://schemas.microsoft.com/office/drawing/2014/main" id="{BEA1322B-5E6A-42F1-A157-4AC7EF73386A}"/>
              </a:ext>
            </a:extLst>
          </p:cNvPr>
          <p:cNvSpPr txBox="1"/>
          <p:nvPr/>
        </p:nvSpPr>
        <p:spPr>
          <a:xfrm>
            <a:off x="9037297" y="4398754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0B2BDA17-F6CF-44D0-99CC-F111CDC0F9DB}"/>
              </a:ext>
            </a:extLst>
          </p:cNvPr>
          <p:cNvSpPr txBox="1"/>
          <p:nvPr/>
        </p:nvSpPr>
        <p:spPr>
          <a:xfrm>
            <a:off x="8978001" y="3814777"/>
            <a:ext cx="2622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Icon</a:t>
            </a:r>
          </a:p>
        </p:txBody>
      </p:sp>
      <p:pic>
        <p:nvPicPr>
          <p:cNvPr id="453" name="그래픽 452">
            <a:extLst>
              <a:ext uri="{FF2B5EF4-FFF2-40B4-BE49-F238E27FC236}">
                <a16:creationId xmlns:a16="http://schemas.microsoft.com/office/drawing/2014/main" id="{B242F0A5-161D-40EE-B279-D225D25DC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209" y="786704"/>
            <a:ext cx="445586" cy="337784"/>
          </a:xfrm>
          <a:prstGeom prst="rect">
            <a:avLst/>
          </a:prstGeom>
        </p:spPr>
      </p:pic>
      <p:pic>
        <p:nvPicPr>
          <p:cNvPr id="454" name="그래픽 453">
            <a:extLst>
              <a:ext uri="{FF2B5EF4-FFF2-40B4-BE49-F238E27FC236}">
                <a16:creationId xmlns:a16="http://schemas.microsoft.com/office/drawing/2014/main" id="{F0BF6F47-20C8-4882-8601-3008DA45A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5624" y="790297"/>
            <a:ext cx="388090" cy="330596"/>
          </a:xfrm>
          <a:prstGeom prst="rect">
            <a:avLst/>
          </a:prstGeom>
        </p:spPr>
      </p:pic>
      <p:pic>
        <p:nvPicPr>
          <p:cNvPr id="455" name="그래픽 454">
            <a:extLst>
              <a:ext uri="{FF2B5EF4-FFF2-40B4-BE49-F238E27FC236}">
                <a16:creationId xmlns:a16="http://schemas.microsoft.com/office/drawing/2014/main" id="{321CF108-6339-4BB8-80FA-E3FA3E239A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5312" y="761549"/>
            <a:ext cx="438400" cy="388092"/>
          </a:xfrm>
          <a:prstGeom prst="rect">
            <a:avLst/>
          </a:prstGeom>
        </p:spPr>
      </p:pic>
      <p:pic>
        <p:nvPicPr>
          <p:cNvPr id="456" name="그래픽 455">
            <a:extLst>
              <a:ext uri="{FF2B5EF4-FFF2-40B4-BE49-F238E27FC236}">
                <a16:creationId xmlns:a16="http://schemas.microsoft.com/office/drawing/2014/main" id="{CF4E9E41-B52A-4902-912D-20FAC5E5BB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5497" y="754362"/>
            <a:ext cx="380906" cy="402466"/>
          </a:xfrm>
          <a:prstGeom prst="rect">
            <a:avLst/>
          </a:prstGeom>
        </p:spPr>
      </p:pic>
      <p:pic>
        <p:nvPicPr>
          <p:cNvPr id="457" name="그래픽 456">
            <a:extLst>
              <a:ext uri="{FF2B5EF4-FFF2-40B4-BE49-F238E27FC236}">
                <a16:creationId xmlns:a16="http://schemas.microsoft.com/office/drawing/2014/main" id="{A75CC0B0-839C-49C3-B580-B3D54F3D40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8560" y="750770"/>
            <a:ext cx="438400" cy="409652"/>
          </a:xfrm>
          <a:prstGeom prst="rect">
            <a:avLst/>
          </a:prstGeom>
        </p:spPr>
      </p:pic>
      <p:pic>
        <p:nvPicPr>
          <p:cNvPr id="458" name="그래픽 457">
            <a:extLst>
              <a:ext uri="{FF2B5EF4-FFF2-40B4-BE49-F238E27FC236}">
                <a16:creationId xmlns:a16="http://schemas.microsoft.com/office/drawing/2014/main" id="{A6578AED-E378-4E62-BF6D-6FA4EA1E4B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45615" y="736396"/>
            <a:ext cx="424026" cy="438400"/>
          </a:xfrm>
          <a:prstGeom prst="rect">
            <a:avLst/>
          </a:prstGeom>
        </p:spPr>
      </p:pic>
      <p:pic>
        <p:nvPicPr>
          <p:cNvPr id="459" name="그래픽 458">
            <a:extLst>
              <a:ext uri="{FF2B5EF4-FFF2-40B4-BE49-F238E27FC236}">
                <a16:creationId xmlns:a16="http://schemas.microsoft.com/office/drawing/2014/main" id="{AB1F2329-7E51-44E9-A856-51237E36C6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80239" y="783111"/>
            <a:ext cx="388090" cy="344968"/>
          </a:xfrm>
          <a:prstGeom prst="rect">
            <a:avLst/>
          </a:prstGeom>
        </p:spPr>
      </p:pic>
      <p:pic>
        <p:nvPicPr>
          <p:cNvPr id="460" name="그래픽 459">
            <a:extLst>
              <a:ext uri="{FF2B5EF4-FFF2-40B4-BE49-F238E27FC236}">
                <a16:creationId xmlns:a16="http://schemas.microsoft.com/office/drawing/2014/main" id="{E2656ADD-9871-4D9B-B703-9F4DB2A2E3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69715" y="765144"/>
            <a:ext cx="294662" cy="380904"/>
          </a:xfrm>
          <a:prstGeom prst="rect">
            <a:avLst/>
          </a:prstGeom>
        </p:spPr>
      </p:pic>
      <p:pic>
        <p:nvPicPr>
          <p:cNvPr id="461" name="그래픽 460">
            <a:extLst>
              <a:ext uri="{FF2B5EF4-FFF2-40B4-BE49-F238E27FC236}">
                <a16:creationId xmlns:a16="http://schemas.microsoft.com/office/drawing/2014/main" id="{C56B5AEE-5315-43E5-9B32-64DF48A687C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56542" y="797484"/>
            <a:ext cx="352158" cy="316222"/>
          </a:xfrm>
          <a:prstGeom prst="rect">
            <a:avLst/>
          </a:prstGeom>
        </p:spPr>
      </p:pic>
      <p:pic>
        <p:nvPicPr>
          <p:cNvPr id="462" name="그래픽 461">
            <a:extLst>
              <a:ext uri="{FF2B5EF4-FFF2-40B4-BE49-F238E27FC236}">
                <a16:creationId xmlns:a16="http://schemas.microsoft.com/office/drawing/2014/main" id="{34352E0F-3839-47B4-996C-515C758F9DB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62535" y="768736"/>
            <a:ext cx="265916" cy="373718"/>
          </a:xfrm>
          <a:prstGeom prst="rect">
            <a:avLst/>
          </a:prstGeom>
        </p:spPr>
      </p:pic>
      <p:pic>
        <p:nvPicPr>
          <p:cNvPr id="463" name="그래픽 462">
            <a:extLst>
              <a:ext uri="{FF2B5EF4-FFF2-40B4-BE49-F238E27FC236}">
                <a16:creationId xmlns:a16="http://schemas.microsoft.com/office/drawing/2014/main" id="{5BF6FE7C-80F8-404E-846B-0692161DFED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94144" y="822639"/>
            <a:ext cx="445586" cy="265914"/>
          </a:xfrm>
          <a:prstGeom prst="rect">
            <a:avLst/>
          </a:prstGeom>
        </p:spPr>
      </p:pic>
      <p:pic>
        <p:nvPicPr>
          <p:cNvPr id="464" name="그래픽 463">
            <a:extLst>
              <a:ext uri="{FF2B5EF4-FFF2-40B4-BE49-F238E27FC236}">
                <a16:creationId xmlns:a16="http://schemas.microsoft.com/office/drawing/2014/main" id="{D23B3616-D019-4D78-9E20-D5C56A5D606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78493" y="757956"/>
            <a:ext cx="251542" cy="395280"/>
          </a:xfrm>
          <a:prstGeom prst="rect">
            <a:avLst/>
          </a:prstGeom>
        </p:spPr>
      </p:pic>
      <p:pic>
        <p:nvPicPr>
          <p:cNvPr id="465" name="그래픽 464">
            <a:extLst>
              <a:ext uri="{FF2B5EF4-FFF2-40B4-BE49-F238E27FC236}">
                <a16:creationId xmlns:a16="http://schemas.microsoft.com/office/drawing/2014/main" id="{1EC53FF3-7028-4179-BF55-73869E47A57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87529" y="1560690"/>
            <a:ext cx="409652" cy="265914"/>
          </a:xfrm>
          <a:prstGeom prst="rect">
            <a:avLst/>
          </a:prstGeom>
        </p:spPr>
      </p:pic>
      <p:pic>
        <p:nvPicPr>
          <p:cNvPr id="466" name="그래픽 465">
            <a:extLst>
              <a:ext uri="{FF2B5EF4-FFF2-40B4-BE49-F238E27FC236}">
                <a16:creationId xmlns:a16="http://schemas.microsoft.com/office/drawing/2014/main" id="{E7EBFA16-9859-41AD-853B-1880774680E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333600" y="1488820"/>
            <a:ext cx="366532" cy="409654"/>
          </a:xfrm>
          <a:prstGeom prst="rect">
            <a:avLst/>
          </a:prstGeom>
        </p:spPr>
      </p:pic>
      <p:pic>
        <p:nvPicPr>
          <p:cNvPr id="467" name="그래픽 466">
            <a:extLst>
              <a:ext uri="{FF2B5EF4-FFF2-40B4-BE49-F238E27FC236}">
                <a16:creationId xmlns:a16="http://schemas.microsoft.com/office/drawing/2014/main" id="{D884940C-E6FE-4692-B5C7-16891804256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053257" y="1488820"/>
            <a:ext cx="366532" cy="409654"/>
          </a:xfrm>
          <a:prstGeom prst="rect">
            <a:avLst/>
          </a:prstGeom>
        </p:spPr>
      </p:pic>
      <p:pic>
        <p:nvPicPr>
          <p:cNvPr id="468" name="그래픽 467">
            <a:extLst>
              <a:ext uri="{FF2B5EF4-FFF2-40B4-BE49-F238E27FC236}">
                <a16:creationId xmlns:a16="http://schemas.microsoft.com/office/drawing/2014/main" id="{C086A840-79C8-4DD8-830C-54DF2C93F50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668291" y="1503195"/>
            <a:ext cx="445586" cy="380904"/>
          </a:xfrm>
          <a:prstGeom prst="rect">
            <a:avLst/>
          </a:prstGeom>
        </p:spPr>
      </p:pic>
      <p:pic>
        <p:nvPicPr>
          <p:cNvPr id="469" name="그래픽 468">
            <a:extLst>
              <a:ext uri="{FF2B5EF4-FFF2-40B4-BE49-F238E27FC236}">
                <a16:creationId xmlns:a16="http://schemas.microsoft.com/office/drawing/2014/main" id="{D5596C1F-8589-4DD7-B5BE-BBA0555977B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05118" y="1496008"/>
            <a:ext cx="301848" cy="395278"/>
          </a:xfrm>
          <a:prstGeom prst="rect">
            <a:avLst/>
          </a:prstGeom>
        </p:spPr>
      </p:pic>
      <p:pic>
        <p:nvPicPr>
          <p:cNvPr id="470" name="그래픽 469">
            <a:extLst>
              <a:ext uri="{FF2B5EF4-FFF2-40B4-BE49-F238E27FC236}">
                <a16:creationId xmlns:a16="http://schemas.microsoft.com/office/drawing/2014/main" id="{5D6CFCE3-ABE1-4FD0-AB9D-40F8ACE6F2F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133968" y="1478040"/>
            <a:ext cx="301848" cy="431212"/>
          </a:xfrm>
          <a:prstGeom prst="rect">
            <a:avLst/>
          </a:prstGeom>
        </p:spPr>
      </p:pic>
      <p:pic>
        <p:nvPicPr>
          <p:cNvPr id="471" name="그래픽 470">
            <a:extLst>
              <a:ext uri="{FF2B5EF4-FFF2-40B4-BE49-F238E27FC236}">
                <a16:creationId xmlns:a16="http://schemas.microsoft.com/office/drawing/2014/main" id="{A61D11DF-3F96-4379-A429-B77C094F189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4734758" y="1499600"/>
            <a:ext cx="438400" cy="388092"/>
          </a:xfrm>
          <a:prstGeom prst="rect">
            <a:avLst/>
          </a:prstGeom>
        </p:spPr>
      </p:pic>
      <p:pic>
        <p:nvPicPr>
          <p:cNvPr id="472" name="그래픽 471">
            <a:extLst>
              <a:ext uri="{FF2B5EF4-FFF2-40B4-BE49-F238E27FC236}">
                <a16:creationId xmlns:a16="http://schemas.microsoft.com/office/drawing/2014/main" id="{331FE5B4-DF31-4B7E-A184-1FA98ED9EE2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93142" y="1485226"/>
            <a:ext cx="258728" cy="416840"/>
          </a:xfrm>
          <a:prstGeom prst="rect">
            <a:avLst/>
          </a:prstGeom>
        </p:spPr>
      </p:pic>
      <p:pic>
        <p:nvPicPr>
          <p:cNvPr id="473" name="그래픽 472">
            <a:extLst>
              <a:ext uri="{FF2B5EF4-FFF2-40B4-BE49-F238E27FC236}">
                <a16:creationId xmlns:a16="http://schemas.microsoft.com/office/drawing/2014/main" id="{FCF5643C-8185-4530-92E8-F4A4D2DA290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051827" y="1478040"/>
            <a:ext cx="424026" cy="431212"/>
          </a:xfrm>
          <a:prstGeom prst="rect">
            <a:avLst/>
          </a:prstGeom>
        </p:spPr>
      </p:pic>
      <p:pic>
        <p:nvPicPr>
          <p:cNvPr id="474" name="그래픽 473">
            <a:extLst>
              <a:ext uri="{FF2B5EF4-FFF2-40B4-BE49-F238E27FC236}">
                <a16:creationId xmlns:a16="http://schemas.microsoft.com/office/drawing/2014/main" id="{7DF178D5-DC05-468F-B762-C8FCF0608B4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768767" y="1488821"/>
            <a:ext cx="316222" cy="409652"/>
          </a:xfrm>
          <a:prstGeom prst="rect">
            <a:avLst/>
          </a:prstGeom>
        </p:spPr>
      </p:pic>
      <p:pic>
        <p:nvPicPr>
          <p:cNvPr id="475" name="그래픽 474">
            <a:extLst>
              <a:ext uri="{FF2B5EF4-FFF2-40B4-BE49-F238E27FC236}">
                <a16:creationId xmlns:a16="http://schemas.microsoft.com/office/drawing/2014/main" id="{EBBE5FD3-DA59-46B5-9C9B-4E09F63A804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458826" y="1535535"/>
            <a:ext cx="316222" cy="316222"/>
          </a:xfrm>
          <a:prstGeom prst="rect">
            <a:avLst/>
          </a:prstGeom>
        </p:spPr>
      </p:pic>
      <p:pic>
        <p:nvPicPr>
          <p:cNvPr id="476" name="그래픽 475">
            <a:extLst>
              <a:ext uri="{FF2B5EF4-FFF2-40B4-BE49-F238E27FC236}">
                <a16:creationId xmlns:a16="http://schemas.microsoft.com/office/drawing/2014/main" id="{0795E45A-94F9-4FD6-A71D-43CE1681EC35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8024591" y="1510381"/>
            <a:ext cx="359344" cy="366532"/>
          </a:xfrm>
          <a:prstGeom prst="rect">
            <a:avLst/>
          </a:prstGeom>
        </p:spPr>
      </p:pic>
      <p:pic>
        <p:nvPicPr>
          <p:cNvPr id="477" name="그래픽 476">
            <a:extLst>
              <a:ext uri="{FF2B5EF4-FFF2-40B4-BE49-F238E27FC236}">
                <a16:creationId xmlns:a16="http://schemas.microsoft.com/office/drawing/2014/main" id="{4E665059-157E-46F7-AEDF-4AB2C9A541C4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35616" y="2212463"/>
            <a:ext cx="301848" cy="323410"/>
          </a:xfrm>
          <a:prstGeom prst="rect">
            <a:avLst/>
          </a:prstGeom>
        </p:spPr>
      </p:pic>
      <p:pic>
        <p:nvPicPr>
          <p:cNvPr id="478" name="그래픽 477">
            <a:extLst>
              <a:ext uri="{FF2B5EF4-FFF2-40B4-BE49-F238E27FC236}">
                <a16:creationId xmlns:a16="http://schemas.microsoft.com/office/drawing/2014/main" id="{B9CC6592-A406-459D-A0FE-4D5E7DA76DA9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365627" y="2205276"/>
            <a:ext cx="316222" cy="337784"/>
          </a:xfrm>
          <a:prstGeom prst="rect">
            <a:avLst/>
          </a:prstGeom>
        </p:spPr>
      </p:pic>
      <p:pic>
        <p:nvPicPr>
          <p:cNvPr id="479" name="그래픽 478">
            <a:extLst>
              <a:ext uri="{FF2B5EF4-FFF2-40B4-BE49-F238E27FC236}">
                <a16:creationId xmlns:a16="http://schemas.microsoft.com/office/drawing/2014/main" id="{1573FD40-0C72-4C5C-A9CE-D0CAEB488A99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034867" y="2190902"/>
            <a:ext cx="366532" cy="366532"/>
          </a:xfrm>
          <a:prstGeom prst="rect">
            <a:avLst/>
          </a:prstGeom>
        </p:spPr>
      </p:pic>
      <p:pic>
        <p:nvPicPr>
          <p:cNvPr id="480" name="그래픽 479">
            <a:extLst>
              <a:ext uri="{FF2B5EF4-FFF2-40B4-BE49-F238E27FC236}">
                <a16:creationId xmlns:a16="http://schemas.microsoft.com/office/drawing/2014/main" id="{E0BA9286-574B-4E5C-8CB6-6469F68DE8AF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2766904" y="2208869"/>
            <a:ext cx="208420" cy="330596"/>
          </a:xfrm>
          <a:prstGeom prst="rect">
            <a:avLst/>
          </a:prstGeom>
        </p:spPr>
      </p:pic>
      <p:pic>
        <p:nvPicPr>
          <p:cNvPr id="481" name="그래픽 480">
            <a:extLst>
              <a:ext uri="{FF2B5EF4-FFF2-40B4-BE49-F238E27FC236}">
                <a16:creationId xmlns:a16="http://schemas.microsoft.com/office/drawing/2014/main" id="{2039BFE4-9E81-4C36-81F1-6413F5757C83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3395390" y="2223243"/>
            <a:ext cx="337784" cy="301848"/>
          </a:xfrm>
          <a:prstGeom prst="rect">
            <a:avLst/>
          </a:prstGeom>
        </p:spPr>
      </p:pic>
      <p:pic>
        <p:nvPicPr>
          <p:cNvPr id="482" name="그래픽 481">
            <a:extLst>
              <a:ext uri="{FF2B5EF4-FFF2-40B4-BE49-F238E27FC236}">
                <a16:creationId xmlns:a16="http://schemas.microsoft.com/office/drawing/2014/main" id="{9401F024-2BA1-4F0C-9285-9FF78FF04F52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4088253" y="2194495"/>
            <a:ext cx="337784" cy="359344"/>
          </a:xfrm>
          <a:prstGeom prst="rect">
            <a:avLst/>
          </a:prstGeom>
        </p:spPr>
      </p:pic>
      <p:pic>
        <p:nvPicPr>
          <p:cNvPr id="483" name="그래픽 482">
            <a:extLst>
              <a:ext uri="{FF2B5EF4-FFF2-40B4-BE49-F238E27FC236}">
                <a16:creationId xmlns:a16="http://schemas.microsoft.com/office/drawing/2014/main" id="{1106E2CB-27AD-40E2-8C78-19CB9BBE9CD9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4885535" y="2183716"/>
            <a:ext cx="215606" cy="380904"/>
          </a:xfrm>
          <a:prstGeom prst="rect">
            <a:avLst/>
          </a:prstGeom>
        </p:spPr>
      </p:pic>
      <p:pic>
        <p:nvPicPr>
          <p:cNvPr id="484" name="그래픽 483">
            <a:extLst>
              <a:ext uri="{FF2B5EF4-FFF2-40B4-BE49-F238E27FC236}">
                <a16:creationId xmlns:a16="http://schemas.microsoft.com/office/drawing/2014/main" id="{93844DAB-DBBB-4651-BD74-8E04F8A0D694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5438144" y="2183716"/>
            <a:ext cx="280288" cy="380904"/>
          </a:xfrm>
          <a:prstGeom prst="rect">
            <a:avLst/>
          </a:prstGeom>
        </p:spPr>
      </p:pic>
      <p:pic>
        <p:nvPicPr>
          <p:cNvPr id="485" name="그래픽 484">
            <a:extLst>
              <a:ext uri="{FF2B5EF4-FFF2-40B4-BE49-F238E27FC236}">
                <a16:creationId xmlns:a16="http://schemas.microsoft.com/office/drawing/2014/main" id="{662F15CD-2B64-4C0C-BEB1-00A603020B42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6098140" y="2234023"/>
            <a:ext cx="366532" cy="280290"/>
          </a:xfrm>
          <a:prstGeom prst="rect">
            <a:avLst/>
          </a:prstGeom>
        </p:spPr>
      </p:pic>
      <p:pic>
        <p:nvPicPr>
          <p:cNvPr id="486" name="그래픽 485">
            <a:extLst>
              <a:ext uri="{FF2B5EF4-FFF2-40B4-BE49-F238E27FC236}">
                <a16:creationId xmlns:a16="http://schemas.microsoft.com/office/drawing/2014/main" id="{D9C569B9-3E43-484B-8F65-181F82F9B2B1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1572" y="2223243"/>
            <a:ext cx="337784" cy="301848"/>
          </a:xfrm>
          <a:prstGeom prst="rect">
            <a:avLst/>
          </a:prstGeom>
        </p:spPr>
      </p:pic>
      <p:pic>
        <p:nvPicPr>
          <p:cNvPr id="487" name="그래픽 486">
            <a:extLst>
              <a:ext uri="{FF2B5EF4-FFF2-40B4-BE49-F238E27FC236}">
                <a16:creationId xmlns:a16="http://schemas.microsoft.com/office/drawing/2014/main" id="{34F597C6-C149-4E92-8AF3-549800C24E83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7440859" y="2216056"/>
            <a:ext cx="352158" cy="316222"/>
          </a:xfrm>
          <a:prstGeom prst="rect">
            <a:avLst/>
          </a:prstGeom>
        </p:spPr>
      </p:pic>
      <p:pic>
        <p:nvPicPr>
          <p:cNvPr id="488" name="그래픽 487">
            <a:extLst>
              <a:ext uri="{FF2B5EF4-FFF2-40B4-BE49-F238E27FC236}">
                <a16:creationId xmlns:a16="http://schemas.microsoft.com/office/drawing/2014/main" id="{323927EA-8D11-4888-A7C4-643DB352AEA2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8035372" y="2244803"/>
            <a:ext cx="337784" cy="258728"/>
          </a:xfrm>
          <a:prstGeom prst="rect">
            <a:avLst/>
          </a:prstGeom>
        </p:spPr>
      </p:pic>
      <p:pic>
        <p:nvPicPr>
          <p:cNvPr id="489" name="그래픽 488">
            <a:extLst>
              <a:ext uri="{FF2B5EF4-FFF2-40B4-BE49-F238E27FC236}">
                <a16:creationId xmlns:a16="http://schemas.microsoft.com/office/drawing/2014/main" id="{C22EEB73-A377-4E9B-B0CD-E60E3F94B30B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664974" y="2903214"/>
            <a:ext cx="330596" cy="330596"/>
          </a:xfrm>
          <a:prstGeom prst="rect">
            <a:avLst/>
          </a:prstGeom>
        </p:spPr>
      </p:pic>
      <p:pic>
        <p:nvPicPr>
          <p:cNvPr id="490" name="그래픽 489">
            <a:extLst>
              <a:ext uri="{FF2B5EF4-FFF2-40B4-BE49-F238E27FC236}">
                <a16:creationId xmlns:a16="http://schemas.microsoft.com/office/drawing/2014/main" id="{AE83C67D-A123-4C67-B60E-E423FBCC5E4D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1359566" y="2899621"/>
            <a:ext cx="352158" cy="337784"/>
          </a:xfrm>
          <a:prstGeom prst="rect">
            <a:avLst/>
          </a:prstGeom>
        </p:spPr>
      </p:pic>
      <p:pic>
        <p:nvPicPr>
          <p:cNvPr id="491" name="그래픽 490">
            <a:extLst>
              <a:ext uri="{FF2B5EF4-FFF2-40B4-BE49-F238E27FC236}">
                <a16:creationId xmlns:a16="http://schemas.microsoft.com/office/drawing/2014/main" id="{06981B10-9863-4F2C-B7A3-EE3B1A7B2344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2035228" y="2888841"/>
            <a:ext cx="301848" cy="359342"/>
          </a:xfrm>
          <a:prstGeom prst="rect">
            <a:avLst/>
          </a:prstGeom>
        </p:spPr>
      </p:pic>
      <p:pic>
        <p:nvPicPr>
          <p:cNvPr id="492" name="그래픽 491">
            <a:extLst>
              <a:ext uri="{FF2B5EF4-FFF2-40B4-BE49-F238E27FC236}">
                <a16:creationId xmlns:a16="http://schemas.microsoft.com/office/drawing/2014/main" id="{F11CF84B-78C7-4775-B790-5CB0F20EC353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2703785" y="2870874"/>
            <a:ext cx="344970" cy="395278"/>
          </a:xfrm>
          <a:prstGeom prst="rect">
            <a:avLst/>
          </a:prstGeom>
        </p:spPr>
      </p:pic>
      <p:pic>
        <p:nvPicPr>
          <p:cNvPr id="493" name="그래픽 492">
            <a:extLst>
              <a:ext uri="{FF2B5EF4-FFF2-40B4-BE49-F238E27FC236}">
                <a16:creationId xmlns:a16="http://schemas.microsoft.com/office/drawing/2014/main" id="{8C8E0F92-38DD-4380-9A66-D34EE8343E40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372549" y="2870873"/>
            <a:ext cx="373718" cy="395280"/>
          </a:xfrm>
          <a:prstGeom prst="rect">
            <a:avLst/>
          </a:prstGeom>
        </p:spPr>
      </p:pic>
      <p:pic>
        <p:nvPicPr>
          <p:cNvPr id="494" name="그래픽 493">
            <a:extLst>
              <a:ext uri="{FF2B5EF4-FFF2-40B4-BE49-F238E27FC236}">
                <a16:creationId xmlns:a16="http://schemas.microsoft.com/office/drawing/2014/main" id="{4C8AD32C-AD62-4B2F-8384-73602D33CD41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4033538" y="2903214"/>
            <a:ext cx="438400" cy="330596"/>
          </a:xfrm>
          <a:prstGeom prst="rect">
            <a:avLst/>
          </a:prstGeom>
        </p:spPr>
      </p:pic>
      <p:pic>
        <p:nvPicPr>
          <p:cNvPr id="495" name="그래픽 494">
            <a:extLst>
              <a:ext uri="{FF2B5EF4-FFF2-40B4-BE49-F238E27FC236}">
                <a16:creationId xmlns:a16="http://schemas.microsoft.com/office/drawing/2014/main" id="{C4534A3E-02EC-4052-980B-55BECB82C725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4886130" y="2906807"/>
            <a:ext cx="265916" cy="323412"/>
          </a:xfrm>
          <a:prstGeom prst="rect">
            <a:avLst/>
          </a:prstGeom>
        </p:spPr>
      </p:pic>
      <p:pic>
        <p:nvPicPr>
          <p:cNvPr id="496" name="그래픽 495">
            <a:extLst>
              <a:ext uri="{FF2B5EF4-FFF2-40B4-BE49-F238E27FC236}">
                <a16:creationId xmlns:a16="http://schemas.microsoft.com/office/drawing/2014/main" id="{D46A61CF-C2C6-4E4A-9252-541D17DC8003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5400157" y="2964303"/>
            <a:ext cx="445586" cy="208420"/>
          </a:xfrm>
          <a:prstGeom prst="rect">
            <a:avLst/>
          </a:prstGeom>
        </p:spPr>
      </p:pic>
      <p:pic>
        <p:nvPicPr>
          <p:cNvPr id="497" name="그래픽 496">
            <a:extLst>
              <a:ext uri="{FF2B5EF4-FFF2-40B4-BE49-F238E27FC236}">
                <a16:creationId xmlns:a16="http://schemas.microsoft.com/office/drawing/2014/main" id="{3B769FF6-22CB-4842-A3E4-565C99031046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6058799" y="2928369"/>
            <a:ext cx="395278" cy="280288"/>
          </a:xfrm>
          <a:prstGeom prst="rect">
            <a:avLst/>
          </a:prstGeom>
        </p:spPr>
      </p:pic>
      <p:pic>
        <p:nvPicPr>
          <p:cNvPr id="498" name="그래픽 497">
            <a:extLst>
              <a:ext uri="{FF2B5EF4-FFF2-40B4-BE49-F238E27FC236}">
                <a16:creationId xmlns:a16="http://schemas.microsoft.com/office/drawing/2014/main" id="{EDBF4A52-F500-4A0A-B8DD-D2553CC439CA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6726789" y="2885247"/>
            <a:ext cx="366532" cy="366532"/>
          </a:xfrm>
          <a:prstGeom prst="rect">
            <a:avLst/>
          </a:prstGeom>
        </p:spPr>
      </p:pic>
      <p:pic>
        <p:nvPicPr>
          <p:cNvPr id="499" name="그래픽 498">
            <a:extLst>
              <a:ext uri="{FF2B5EF4-FFF2-40B4-BE49-F238E27FC236}">
                <a16:creationId xmlns:a16="http://schemas.microsoft.com/office/drawing/2014/main" id="{E265E31B-CA6E-464E-B095-EE066B9E3CD3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7433672" y="2885247"/>
            <a:ext cx="366532" cy="366532"/>
          </a:xfrm>
          <a:prstGeom prst="rect">
            <a:avLst/>
          </a:prstGeom>
        </p:spPr>
      </p:pic>
      <p:pic>
        <p:nvPicPr>
          <p:cNvPr id="500" name="그래픽 499">
            <a:extLst>
              <a:ext uri="{FF2B5EF4-FFF2-40B4-BE49-F238E27FC236}">
                <a16:creationId xmlns:a16="http://schemas.microsoft.com/office/drawing/2014/main" id="{E53E3BA6-109D-4583-8A74-17B3D2387CE3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8035372" y="2874466"/>
            <a:ext cx="337784" cy="388092"/>
          </a:xfrm>
          <a:prstGeom prst="rect">
            <a:avLst/>
          </a:prstGeom>
        </p:spPr>
      </p:pic>
      <p:pic>
        <p:nvPicPr>
          <p:cNvPr id="501" name="그래픽 500">
            <a:extLst>
              <a:ext uri="{FF2B5EF4-FFF2-40B4-BE49-F238E27FC236}">
                <a16:creationId xmlns:a16="http://schemas.microsoft.com/office/drawing/2014/main" id="{3D59EB59-990E-4FAD-9530-361CB957319A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32330" y="3561063"/>
            <a:ext cx="366532" cy="380906"/>
          </a:xfrm>
          <a:prstGeom prst="rect">
            <a:avLst/>
          </a:prstGeom>
        </p:spPr>
      </p:pic>
      <p:pic>
        <p:nvPicPr>
          <p:cNvPr id="502" name="그래픽 501">
            <a:extLst>
              <a:ext uri="{FF2B5EF4-FFF2-40B4-BE49-F238E27FC236}">
                <a16:creationId xmlns:a16="http://schemas.microsoft.com/office/drawing/2014/main" id="{7C2CCB30-F905-471E-BE68-818E7DEBF06B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1335067" y="3564656"/>
            <a:ext cx="273102" cy="373718"/>
          </a:xfrm>
          <a:prstGeom prst="rect">
            <a:avLst/>
          </a:prstGeom>
        </p:spPr>
      </p:pic>
      <p:pic>
        <p:nvPicPr>
          <p:cNvPr id="503" name="그래픽 502">
            <a:extLst>
              <a:ext uri="{FF2B5EF4-FFF2-40B4-BE49-F238E27FC236}">
                <a16:creationId xmlns:a16="http://schemas.microsoft.com/office/drawing/2014/main" id="{640BCCAB-8C43-4789-A96B-7038791F5FBE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2015435" y="3553877"/>
            <a:ext cx="395278" cy="395278"/>
          </a:xfrm>
          <a:prstGeom prst="rect">
            <a:avLst/>
          </a:prstGeom>
        </p:spPr>
      </p:pic>
      <p:pic>
        <p:nvPicPr>
          <p:cNvPr id="504" name="그래픽 503">
            <a:extLst>
              <a:ext uri="{FF2B5EF4-FFF2-40B4-BE49-F238E27FC236}">
                <a16:creationId xmlns:a16="http://schemas.microsoft.com/office/drawing/2014/main" id="{65C18A34-8155-4E61-88FE-59470A6CEDA0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2638542" y="3618559"/>
            <a:ext cx="395278" cy="265914"/>
          </a:xfrm>
          <a:prstGeom prst="rect">
            <a:avLst/>
          </a:prstGeom>
        </p:spPr>
      </p:pic>
      <p:pic>
        <p:nvPicPr>
          <p:cNvPr id="505" name="그래픽 504">
            <a:extLst>
              <a:ext uri="{FF2B5EF4-FFF2-40B4-BE49-F238E27FC236}">
                <a16:creationId xmlns:a16="http://schemas.microsoft.com/office/drawing/2014/main" id="{5E715857-C542-4A6C-A09E-2D220E160962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3431590" y="3586217"/>
            <a:ext cx="330596" cy="330596"/>
          </a:xfrm>
          <a:prstGeom prst="rect">
            <a:avLst/>
          </a:prstGeom>
        </p:spPr>
      </p:pic>
      <p:pic>
        <p:nvPicPr>
          <p:cNvPr id="506" name="그래픽 505">
            <a:extLst>
              <a:ext uri="{FF2B5EF4-FFF2-40B4-BE49-F238E27FC236}">
                <a16:creationId xmlns:a16="http://schemas.microsoft.com/office/drawing/2014/main" id="{1B753088-4941-43AE-BBE0-86F6F1370AB6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100385" y="3561063"/>
            <a:ext cx="380906" cy="380906"/>
          </a:xfrm>
          <a:prstGeom prst="rect">
            <a:avLst/>
          </a:prstGeom>
        </p:spPr>
      </p:pic>
      <p:pic>
        <p:nvPicPr>
          <p:cNvPr id="507" name="그래픽 506">
            <a:extLst>
              <a:ext uri="{FF2B5EF4-FFF2-40B4-BE49-F238E27FC236}">
                <a16:creationId xmlns:a16="http://schemas.microsoft.com/office/drawing/2014/main" id="{54079777-BA6E-409C-A709-015D8D5DFAE5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814929" y="3579030"/>
            <a:ext cx="380906" cy="344970"/>
          </a:xfrm>
          <a:prstGeom prst="rect">
            <a:avLst/>
          </a:prstGeom>
        </p:spPr>
      </p:pic>
      <p:pic>
        <p:nvPicPr>
          <p:cNvPr id="508" name="그래픽 507">
            <a:extLst>
              <a:ext uri="{FF2B5EF4-FFF2-40B4-BE49-F238E27FC236}">
                <a16:creationId xmlns:a16="http://schemas.microsoft.com/office/drawing/2014/main" id="{D5F19E45-E7DE-464D-B862-C06B4EB4CC5B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5424905" y="3561064"/>
            <a:ext cx="179672" cy="380904"/>
          </a:xfrm>
          <a:prstGeom prst="rect">
            <a:avLst/>
          </a:prstGeom>
        </p:spPr>
      </p:pic>
      <p:pic>
        <p:nvPicPr>
          <p:cNvPr id="509" name="그래픽 508">
            <a:extLst>
              <a:ext uri="{FF2B5EF4-FFF2-40B4-BE49-F238E27FC236}">
                <a16:creationId xmlns:a16="http://schemas.microsoft.com/office/drawing/2014/main" id="{C2F492FC-D3F3-45A5-BCF8-36D391AA8B26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6058082" y="3561063"/>
            <a:ext cx="380906" cy="380906"/>
          </a:xfrm>
          <a:prstGeom prst="rect">
            <a:avLst/>
          </a:prstGeom>
        </p:spPr>
      </p:pic>
      <p:pic>
        <p:nvPicPr>
          <p:cNvPr id="510" name="그래픽 509">
            <a:extLst>
              <a:ext uri="{FF2B5EF4-FFF2-40B4-BE49-F238E27FC236}">
                <a16:creationId xmlns:a16="http://schemas.microsoft.com/office/drawing/2014/main" id="{416554D1-2FE6-4907-8C24-EE3B75B13E7B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6701066" y="3561063"/>
            <a:ext cx="380906" cy="380906"/>
          </a:xfrm>
          <a:prstGeom prst="rect">
            <a:avLst/>
          </a:prstGeom>
        </p:spPr>
      </p:pic>
      <p:pic>
        <p:nvPicPr>
          <p:cNvPr id="511" name="그래픽 510">
            <a:extLst>
              <a:ext uri="{FF2B5EF4-FFF2-40B4-BE49-F238E27FC236}">
                <a16:creationId xmlns:a16="http://schemas.microsoft.com/office/drawing/2014/main" id="{14F1DDE4-82D3-4C85-8D85-17A88A946E97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7455233" y="3582624"/>
            <a:ext cx="323410" cy="337784"/>
          </a:xfrm>
          <a:prstGeom prst="rect">
            <a:avLst/>
          </a:prstGeom>
        </p:spPr>
      </p:pic>
      <p:pic>
        <p:nvPicPr>
          <p:cNvPr id="512" name="그래픽 511">
            <a:extLst>
              <a:ext uri="{FF2B5EF4-FFF2-40B4-BE49-F238E27FC236}">
                <a16:creationId xmlns:a16="http://schemas.microsoft.com/office/drawing/2014/main" id="{E4B10DD3-A8E7-412D-B111-5263722D7338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8110638" y="3557469"/>
            <a:ext cx="273102" cy="388092"/>
          </a:xfrm>
          <a:prstGeom prst="rect">
            <a:avLst/>
          </a:prstGeom>
        </p:spPr>
      </p:pic>
      <p:pic>
        <p:nvPicPr>
          <p:cNvPr id="513" name="그래픽 512">
            <a:extLst>
              <a:ext uri="{FF2B5EF4-FFF2-40B4-BE49-F238E27FC236}">
                <a16:creationId xmlns:a16="http://schemas.microsoft.com/office/drawing/2014/main" id="{875E9EBF-894B-4B96-84EC-98FF78087C99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748445" y="4287466"/>
            <a:ext cx="280288" cy="352156"/>
          </a:xfrm>
          <a:prstGeom prst="rect">
            <a:avLst/>
          </a:prstGeom>
        </p:spPr>
      </p:pic>
      <p:pic>
        <p:nvPicPr>
          <p:cNvPr id="514" name="그래픽 513">
            <a:extLst>
              <a:ext uri="{FF2B5EF4-FFF2-40B4-BE49-F238E27FC236}">
                <a16:creationId xmlns:a16="http://schemas.microsoft.com/office/drawing/2014/main" id="{718C79E1-C954-444C-AAE6-3D5CB8222FED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351567" y="4273092"/>
            <a:ext cx="330596" cy="380904"/>
          </a:xfrm>
          <a:prstGeom prst="rect">
            <a:avLst/>
          </a:prstGeom>
        </p:spPr>
      </p:pic>
      <p:pic>
        <p:nvPicPr>
          <p:cNvPr id="515" name="그래픽 514">
            <a:extLst>
              <a:ext uri="{FF2B5EF4-FFF2-40B4-BE49-F238E27FC236}">
                <a16:creationId xmlns:a16="http://schemas.microsoft.com/office/drawing/2014/main" id="{F978CAE2-A2C4-4506-9FFB-C1AB8EEAA3C5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2048259" y="4276684"/>
            <a:ext cx="323410" cy="373718"/>
          </a:xfrm>
          <a:prstGeom prst="rect">
            <a:avLst/>
          </a:prstGeom>
        </p:spPr>
      </p:pic>
      <p:pic>
        <p:nvPicPr>
          <p:cNvPr id="516" name="그래픽 515">
            <a:extLst>
              <a:ext uri="{FF2B5EF4-FFF2-40B4-BE49-F238E27FC236}">
                <a16:creationId xmlns:a16="http://schemas.microsoft.com/office/drawing/2014/main" id="{BD7BB3CD-F4E7-4C1D-BEA2-783FA8235A8A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2660203" y="4276684"/>
            <a:ext cx="373718" cy="373718"/>
          </a:xfrm>
          <a:prstGeom prst="rect">
            <a:avLst/>
          </a:prstGeom>
        </p:spPr>
      </p:pic>
      <p:pic>
        <p:nvPicPr>
          <p:cNvPr id="517" name="그래픽 516">
            <a:extLst>
              <a:ext uri="{FF2B5EF4-FFF2-40B4-BE49-F238E27FC236}">
                <a16:creationId xmlns:a16="http://schemas.microsoft.com/office/drawing/2014/main" id="{3F1A92D8-BF89-4396-BE77-BC55FA26DDEF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3380206" y="4291058"/>
            <a:ext cx="366532" cy="344970"/>
          </a:xfrm>
          <a:prstGeom prst="rect">
            <a:avLst/>
          </a:prstGeom>
        </p:spPr>
      </p:pic>
      <p:pic>
        <p:nvPicPr>
          <p:cNvPr id="518" name="그래픽 517">
            <a:extLst>
              <a:ext uri="{FF2B5EF4-FFF2-40B4-BE49-F238E27FC236}">
                <a16:creationId xmlns:a16="http://schemas.microsoft.com/office/drawing/2014/main" id="{AC23C029-7C35-4B38-8C9E-85D16190EA16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4032225" y="4247937"/>
            <a:ext cx="438400" cy="431212"/>
          </a:xfrm>
          <a:prstGeom prst="rect">
            <a:avLst/>
          </a:prstGeom>
        </p:spPr>
      </p:pic>
      <p:pic>
        <p:nvPicPr>
          <p:cNvPr id="519" name="그래픽 518">
            <a:extLst>
              <a:ext uri="{FF2B5EF4-FFF2-40B4-BE49-F238E27FC236}">
                <a16:creationId xmlns:a16="http://schemas.microsoft.com/office/drawing/2014/main" id="{F2A921F6-111A-481E-8CCE-C463614C85FD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4796652" y="4244343"/>
            <a:ext cx="380906" cy="438402"/>
          </a:xfrm>
          <a:prstGeom prst="rect">
            <a:avLst/>
          </a:prstGeom>
        </p:spPr>
      </p:pic>
      <p:pic>
        <p:nvPicPr>
          <p:cNvPr id="520" name="그래픽 519">
            <a:extLst>
              <a:ext uri="{FF2B5EF4-FFF2-40B4-BE49-F238E27FC236}">
                <a16:creationId xmlns:a16="http://schemas.microsoft.com/office/drawing/2014/main" id="{3FB10C06-2323-448E-AE95-1245D077B9EC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5401341" y="4265905"/>
            <a:ext cx="438400" cy="395278"/>
          </a:xfrm>
          <a:prstGeom prst="rect">
            <a:avLst/>
          </a:prstGeom>
        </p:spPr>
      </p:pic>
      <p:pic>
        <p:nvPicPr>
          <p:cNvPr id="521" name="그래픽 520">
            <a:extLst>
              <a:ext uri="{FF2B5EF4-FFF2-40B4-BE49-F238E27FC236}">
                <a16:creationId xmlns:a16="http://schemas.microsoft.com/office/drawing/2014/main" id="{40B8B2ED-AAE7-4D33-8DAA-7C30D1719DA3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6074911" y="4244343"/>
            <a:ext cx="380906" cy="438402"/>
          </a:xfrm>
          <a:prstGeom prst="rect">
            <a:avLst/>
          </a:prstGeom>
        </p:spPr>
      </p:pic>
      <p:pic>
        <p:nvPicPr>
          <p:cNvPr id="522" name="그래픽 521">
            <a:extLst>
              <a:ext uri="{FF2B5EF4-FFF2-40B4-BE49-F238E27FC236}">
                <a16:creationId xmlns:a16="http://schemas.microsoft.com/office/drawing/2014/main" id="{4765A693-87A9-442E-8F9E-6B23F3A4CA8B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689231" y="4273092"/>
            <a:ext cx="402464" cy="380904"/>
          </a:xfrm>
          <a:prstGeom prst="rect">
            <a:avLst/>
          </a:prstGeom>
        </p:spPr>
      </p:pic>
      <p:pic>
        <p:nvPicPr>
          <p:cNvPr id="523" name="그래픽 522">
            <a:extLst>
              <a:ext uri="{FF2B5EF4-FFF2-40B4-BE49-F238E27FC236}">
                <a16:creationId xmlns:a16="http://schemas.microsoft.com/office/drawing/2014/main" id="{43365555-4EE9-41CF-BA84-7313492F4F31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7392617" y="4265904"/>
            <a:ext cx="380906" cy="395280"/>
          </a:xfrm>
          <a:prstGeom prst="rect">
            <a:avLst/>
          </a:prstGeom>
        </p:spPr>
      </p:pic>
      <p:pic>
        <p:nvPicPr>
          <p:cNvPr id="524" name="그래픽 523">
            <a:extLst>
              <a:ext uri="{FF2B5EF4-FFF2-40B4-BE49-F238E27FC236}">
                <a16:creationId xmlns:a16="http://schemas.microsoft.com/office/drawing/2014/main" id="{4A9E8519-16A7-4E88-8A05-632042FBBA6A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7970690" y="4341366"/>
            <a:ext cx="467148" cy="244354"/>
          </a:xfrm>
          <a:prstGeom prst="rect">
            <a:avLst/>
          </a:prstGeom>
        </p:spPr>
      </p:pic>
      <p:pic>
        <p:nvPicPr>
          <p:cNvPr id="525" name="그래픽 524">
            <a:extLst>
              <a:ext uri="{FF2B5EF4-FFF2-40B4-BE49-F238E27FC236}">
                <a16:creationId xmlns:a16="http://schemas.microsoft.com/office/drawing/2014/main" id="{A506EE3B-C00F-4B34-B57A-24456FE0B7FF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770995" y="5022252"/>
            <a:ext cx="258728" cy="330596"/>
          </a:xfrm>
          <a:prstGeom prst="rect">
            <a:avLst/>
          </a:prstGeom>
        </p:spPr>
      </p:pic>
      <p:pic>
        <p:nvPicPr>
          <p:cNvPr id="526" name="그래픽 525">
            <a:extLst>
              <a:ext uri="{FF2B5EF4-FFF2-40B4-BE49-F238E27FC236}">
                <a16:creationId xmlns:a16="http://schemas.microsoft.com/office/drawing/2014/main" id="{739A75AD-999D-4DA5-855D-1FC3DDB98D6E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1333192" y="4997098"/>
            <a:ext cx="380906" cy="380906"/>
          </a:xfrm>
          <a:prstGeom prst="rect">
            <a:avLst/>
          </a:prstGeom>
        </p:spPr>
      </p:pic>
      <p:pic>
        <p:nvPicPr>
          <p:cNvPr id="527" name="그래픽 526">
            <a:extLst>
              <a:ext uri="{FF2B5EF4-FFF2-40B4-BE49-F238E27FC236}">
                <a16:creationId xmlns:a16="http://schemas.microsoft.com/office/drawing/2014/main" id="{B110F042-EAF6-44BC-B99E-5F95E63C792E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2038460" y="5007878"/>
            <a:ext cx="359344" cy="359344"/>
          </a:xfrm>
          <a:prstGeom prst="rect">
            <a:avLst/>
          </a:prstGeom>
        </p:spPr>
      </p:pic>
      <p:pic>
        <p:nvPicPr>
          <p:cNvPr id="528" name="그래픽 527">
            <a:extLst>
              <a:ext uri="{FF2B5EF4-FFF2-40B4-BE49-F238E27FC236}">
                <a16:creationId xmlns:a16="http://schemas.microsoft.com/office/drawing/2014/main" id="{D149C714-1D4E-47EC-A243-7BCA00A0FC0C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2697496" y="5011473"/>
            <a:ext cx="294662" cy="352156"/>
          </a:xfrm>
          <a:prstGeom prst="rect">
            <a:avLst/>
          </a:prstGeom>
        </p:spPr>
      </p:pic>
      <p:pic>
        <p:nvPicPr>
          <p:cNvPr id="529" name="그래픽 528">
            <a:extLst>
              <a:ext uri="{FF2B5EF4-FFF2-40B4-BE49-F238E27FC236}">
                <a16:creationId xmlns:a16="http://schemas.microsoft.com/office/drawing/2014/main" id="{64531DEC-2D6D-44A5-AAB3-D00EF881D633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3462074" y="4997099"/>
            <a:ext cx="186858" cy="380904"/>
          </a:xfrm>
          <a:prstGeom prst="rect">
            <a:avLst/>
          </a:prstGeom>
        </p:spPr>
      </p:pic>
      <p:pic>
        <p:nvPicPr>
          <p:cNvPr id="530" name="그래픽 529">
            <a:extLst>
              <a:ext uri="{FF2B5EF4-FFF2-40B4-BE49-F238E27FC236}">
                <a16:creationId xmlns:a16="http://schemas.microsoft.com/office/drawing/2014/main" id="{2A34EE7B-22F6-4962-B5DE-37BE9EE6404D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4088316" y="5015065"/>
            <a:ext cx="359344" cy="344970"/>
          </a:xfrm>
          <a:prstGeom prst="rect">
            <a:avLst/>
          </a:prstGeom>
        </p:spPr>
      </p:pic>
      <p:pic>
        <p:nvPicPr>
          <p:cNvPr id="531" name="그래픽 530">
            <a:extLst>
              <a:ext uri="{FF2B5EF4-FFF2-40B4-BE49-F238E27FC236}">
                <a16:creationId xmlns:a16="http://schemas.microsoft.com/office/drawing/2014/main" id="{32FD3DD1-6512-4932-A48C-8717C012E246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4819598" y="5033033"/>
            <a:ext cx="366532" cy="309036"/>
          </a:xfrm>
          <a:prstGeom prst="rect">
            <a:avLst/>
          </a:prstGeom>
        </p:spPr>
      </p:pic>
      <p:pic>
        <p:nvPicPr>
          <p:cNvPr id="532" name="그래픽 531">
            <a:extLst>
              <a:ext uri="{FF2B5EF4-FFF2-40B4-BE49-F238E27FC236}">
                <a16:creationId xmlns:a16="http://schemas.microsoft.com/office/drawing/2014/main" id="{BC71C79A-943B-4BCE-9009-6851B531A433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5438203" y="5011472"/>
            <a:ext cx="316222" cy="352158"/>
          </a:xfrm>
          <a:prstGeom prst="rect">
            <a:avLst/>
          </a:prstGeom>
        </p:spPr>
      </p:pic>
      <p:pic>
        <p:nvPicPr>
          <p:cNvPr id="533" name="그래픽 532">
            <a:extLst>
              <a:ext uri="{FF2B5EF4-FFF2-40B4-BE49-F238E27FC236}">
                <a16:creationId xmlns:a16="http://schemas.microsoft.com/office/drawing/2014/main" id="{FABFC67C-2894-4EB6-980F-1346E1404D1C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6097535" y="5018659"/>
            <a:ext cx="265916" cy="337784"/>
          </a:xfrm>
          <a:prstGeom prst="rect">
            <a:avLst/>
          </a:prstGeom>
        </p:spPr>
      </p:pic>
      <p:pic>
        <p:nvPicPr>
          <p:cNvPr id="534" name="그래픽 533">
            <a:extLst>
              <a:ext uri="{FF2B5EF4-FFF2-40B4-BE49-F238E27FC236}">
                <a16:creationId xmlns:a16="http://schemas.microsoft.com/office/drawing/2014/main" id="{C9B247AE-5D03-47D7-BAF5-9F81D9C70A0D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6757986" y="5043812"/>
            <a:ext cx="337784" cy="287476"/>
          </a:xfrm>
          <a:prstGeom prst="rect">
            <a:avLst/>
          </a:prstGeom>
        </p:spPr>
      </p:pic>
      <p:pic>
        <p:nvPicPr>
          <p:cNvPr id="535" name="그래픽 534">
            <a:extLst>
              <a:ext uri="{FF2B5EF4-FFF2-40B4-BE49-F238E27FC236}">
                <a16:creationId xmlns:a16="http://schemas.microsoft.com/office/drawing/2014/main" id="{4B799C9F-E4E2-4EEE-BC94-27CBDC804875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7433672" y="5000691"/>
            <a:ext cx="366532" cy="373718"/>
          </a:xfrm>
          <a:prstGeom prst="rect">
            <a:avLst/>
          </a:prstGeom>
        </p:spPr>
      </p:pic>
      <p:pic>
        <p:nvPicPr>
          <p:cNvPr id="536" name="그래픽 535">
            <a:extLst>
              <a:ext uri="{FF2B5EF4-FFF2-40B4-BE49-F238E27FC236}">
                <a16:creationId xmlns:a16="http://schemas.microsoft.com/office/drawing/2014/main" id="{7D6340E8-5B4A-423C-B029-502FE19A91D9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49746" y="5033033"/>
            <a:ext cx="309036" cy="309036"/>
          </a:xfrm>
          <a:prstGeom prst="rect">
            <a:avLst/>
          </a:prstGeom>
        </p:spPr>
      </p:pic>
      <p:pic>
        <p:nvPicPr>
          <p:cNvPr id="537" name="그래픽 536">
            <a:extLst>
              <a:ext uri="{FF2B5EF4-FFF2-40B4-BE49-F238E27FC236}">
                <a16:creationId xmlns:a16="http://schemas.microsoft.com/office/drawing/2014/main" id="{48ECAC73-EF1E-4DD5-A979-C2A592A56D07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6112613" y="5712772"/>
            <a:ext cx="316222" cy="273100"/>
          </a:xfrm>
          <a:prstGeom prst="rect">
            <a:avLst/>
          </a:prstGeom>
        </p:spPr>
      </p:pic>
      <p:pic>
        <p:nvPicPr>
          <p:cNvPr id="538" name="그래픽 537">
            <a:extLst>
              <a:ext uri="{FF2B5EF4-FFF2-40B4-BE49-F238E27FC236}">
                <a16:creationId xmlns:a16="http://schemas.microsoft.com/office/drawing/2014/main" id="{50C3EBE5-4457-4AA9-AA1A-11A9D5185F6F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29177" y="5719958"/>
            <a:ext cx="330596" cy="258728"/>
          </a:xfrm>
          <a:prstGeom prst="rect">
            <a:avLst/>
          </a:prstGeom>
        </p:spPr>
      </p:pic>
      <p:pic>
        <p:nvPicPr>
          <p:cNvPr id="539" name="그래픽 538">
            <a:extLst>
              <a:ext uri="{FF2B5EF4-FFF2-40B4-BE49-F238E27FC236}">
                <a16:creationId xmlns:a16="http://schemas.microsoft.com/office/drawing/2014/main" id="{521F4D2C-93ED-49FD-9C3D-305285446399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1333743" y="5684024"/>
            <a:ext cx="330596" cy="330596"/>
          </a:xfrm>
          <a:prstGeom prst="rect">
            <a:avLst/>
          </a:prstGeom>
        </p:spPr>
      </p:pic>
      <p:pic>
        <p:nvPicPr>
          <p:cNvPr id="540" name="그래픽 539">
            <a:extLst>
              <a:ext uri="{FF2B5EF4-FFF2-40B4-BE49-F238E27FC236}">
                <a16:creationId xmlns:a16="http://schemas.microsoft.com/office/drawing/2014/main" id="{FFC0ADF6-2BD3-4003-812F-00C7BEE5B7EE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2037494" y="5684024"/>
            <a:ext cx="395278" cy="330596"/>
          </a:xfrm>
          <a:prstGeom prst="rect">
            <a:avLst/>
          </a:prstGeom>
        </p:spPr>
      </p:pic>
      <p:pic>
        <p:nvPicPr>
          <p:cNvPr id="541" name="그래픽 540">
            <a:extLst>
              <a:ext uri="{FF2B5EF4-FFF2-40B4-BE49-F238E27FC236}">
                <a16:creationId xmlns:a16="http://schemas.microsoft.com/office/drawing/2014/main" id="{4532CA43-EC6F-4DA2-B24F-23636EAE2A78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96DAC541-7B7A-43D3-8B79-37D633B846F1}">
                <asvg:svgBlip xmlns:asvg="http://schemas.microsoft.com/office/drawing/2016/SVG/main" r:embed="rId179"/>
              </a:ext>
            </a:extLst>
          </a:blip>
          <a:stretch>
            <a:fillRect/>
          </a:stretch>
        </p:blipFill>
        <p:spPr>
          <a:xfrm>
            <a:off x="2691672" y="5680431"/>
            <a:ext cx="337784" cy="337784"/>
          </a:xfrm>
          <a:prstGeom prst="rect">
            <a:avLst/>
          </a:prstGeom>
        </p:spPr>
      </p:pic>
      <p:pic>
        <p:nvPicPr>
          <p:cNvPr id="542" name="그래픽 541">
            <a:extLst>
              <a:ext uri="{FF2B5EF4-FFF2-40B4-BE49-F238E27FC236}">
                <a16:creationId xmlns:a16="http://schemas.microsoft.com/office/drawing/2014/main" id="{85E7A8B0-631A-41C4-A574-75A681425522}"/>
              </a:ext>
            </a:extLst>
          </p:cNvPr>
          <p:cNvPicPr>
            <a:picLocks noChangeAspect="1"/>
          </p:cNvPicPr>
          <p:nvPr/>
        </p:nvPicPr>
        <p:blipFill>
          <a:blip r:embed="rId180">
            <a:extLst>
              <a:ext uri="{96DAC541-7B7A-43D3-8B79-37D633B846F1}">
                <asvg:svgBlip xmlns:asvg="http://schemas.microsoft.com/office/drawing/2016/SVG/main" r:embed="rId181"/>
              </a:ext>
            </a:extLst>
          </a:blip>
          <a:stretch>
            <a:fillRect/>
          </a:stretch>
        </p:blipFill>
        <p:spPr>
          <a:xfrm>
            <a:off x="3390209" y="5658870"/>
            <a:ext cx="366532" cy="380906"/>
          </a:xfrm>
          <a:prstGeom prst="rect">
            <a:avLst/>
          </a:prstGeom>
        </p:spPr>
      </p:pic>
      <p:pic>
        <p:nvPicPr>
          <p:cNvPr id="543" name="그래픽 542">
            <a:extLst>
              <a:ext uri="{FF2B5EF4-FFF2-40B4-BE49-F238E27FC236}">
                <a16:creationId xmlns:a16="http://schemas.microsoft.com/office/drawing/2014/main" id="{4E2B53E3-39D0-4274-8982-7B09974A332E}"/>
              </a:ext>
            </a:extLst>
          </p:cNvPr>
          <p:cNvPicPr>
            <a:picLocks noChangeAspect="1"/>
          </p:cNvPicPr>
          <p:nvPr/>
        </p:nvPicPr>
        <p:blipFill>
          <a:blip r:embed="rId182">
            <a:extLst>
              <a:ext uri="{96DAC541-7B7A-43D3-8B79-37D633B846F1}">
                <asvg:svgBlip xmlns:asvg="http://schemas.microsoft.com/office/drawing/2016/SVG/main" r:embed="rId183"/>
              </a:ext>
            </a:extLst>
          </a:blip>
          <a:stretch>
            <a:fillRect/>
          </a:stretch>
        </p:blipFill>
        <p:spPr>
          <a:xfrm>
            <a:off x="4111654" y="5694805"/>
            <a:ext cx="294662" cy="309036"/>
          </a:xfrm>
          <a:prstGeom prst="rect">
            <a:avLst/>
          </a:prstGeom>
        </p:spPr>
      </p:pic>
      <p:pic>
        <p:nvPicPr>
          <p:cNvPr id="544" name="그래픽 543">
            <a:extLst>
              <a:ext uri="{FF2B5EF4-FFF2-40B4-BE49-F238E27FC236}">
                <a16:creationId xmlns:a16="http://schemas.microsoft.com/office/drawing/2014/main" id="{EE7DE201-5263-4812-9483-91034544370F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96DAC541-7B7A-43D3-8B79-37D633B846F1}">
                <asvg:svgBlip xmlns:asvg="http://schemas.microsoft.com/office/drawing/2016/SVG/main" r:embed="rId185"/>
              </a:ext>
            </a:extLst>
          </a:blip>
          <a:stretch>
            <a:fillRect/>
          </a:stretch>
        </p:blipFill>
        <p:spPr>
          <a:xfrm>
            <a:off x="4803104" y="5684024"/>
            <a:ext cx="352158" cy="330596"/>
          </a:xfrm>
          <a:prstGeom prst="rect">
            <a:avLst/>
          </a:prstGeom>
        </p:spPr>
      </p:pic>
      <p:pic>
        <p:nvPicPr>
          <p:cNvPr id="545" name="그래픽 544">
            <a:extLst>
              <a:ext uri="{FF2B5EF4-FFF2-40B4-BE49-F238E27FC236}">
                <a16:creationId xmlns:a16="http://schemas.microsoft.com/office/drawing/2014/main" id="{0AA60586-F5AB-4110-A530-305AA2213BB8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96DAC541-7B7A-43D3-8B79-37D633B846F1}">
                <asvg:svgBlip xmlns:asvg="http://schemas.microsoft.com/office/drawing/2016/SVG/main" r:embed="rId187"/>
              </a:ext>
            </a:extLst>
          </a:blip>
          <a:stretch>
            <a:fillRect/>
          </a:stretch>
        </p:blipFill>
        <p:spPr>
          <a:xfrm>
            <a:off x="5472079" y="5687618"/>
            <a:ext cx="316222" cy="323410"/>
          </a:xfrm>
          <a:prstGeom prst="rect">
            <a:avLst/>
          </a:prstGeom>
        </p:spPr>
      </p:pic>
      <p:pic>
        <p:nvPicPr>
          <p:cNvPr id="546" name="그래픽 545">
            <a:extLst>
              <a:ext uri="{FF2B5EF4-FFF2-40B4-BE49-F238E27FC236}">
                <a16:creationId xmlns:a16="http://schemas.microsoft.com/office/drawing/2014/main" id="{4FE4D417-1DC4-4499-9E6B-65B4B96F6F8A}"/>
              </a:ext>
            </a:extLst>
          </p:cNvPr>
          <p:cNvPicPr>
            <a:picLocks noChangeAspect="1"/>
          </p:cNvPicPr>
          <p:nvPr/>
        </p:nvPicPr>
        <p:blipFill>
          <a:blip r:embed="rId188">
            <a:extLst>
              <a:ext uri="{96DAC541-7B7A-43D3-8B79-37D633B846F1}">
                <asvg:svgBlip xmlns:asvg="http://schemas.microsoft.com/office/drawing/2016/SVG/main" r:embed="rId189"/>
              </a:ext>
            </a:extLst>
          </a:blip>
          <a:stretch>
            <a:fillRect/>
          </a:stretch>
        </p:blipFill>
        <p:spPr>
          <a:xfrm>
            <a:off x="6739463" y="5684024"/>
            <a:ext cx="337784" cy="330596"/>
          </a:xfrm>
          <a:prstGeom prst="rect">
            <a:avLst/>
          </a:prstGeom>
        </p:spPr>
      </p:pic>
      <p:pic>
        <p:nvPicPr>
          <p:cNvPr id="547" name="그래픽 546">
            <a:extLst>
              <a:ext uri="{FF2B5EF4-FFF2-40B4-BE49-F238E27FC236}">
                <a16:creationId xmlns:a16="http://schemas.microsoft.com/office/drawing/2014/main" id="{CAC4D11A-A61D-4E46-A1AA-30E1AADF66BC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96DAC541-7B7A-43D3-8B79-37D633B846F1}">
                <asvg:svgBlip xmlns:asvg="http://schemas.microsoft.com/office/drawing/2016/SVG/main" r:embed="rId191"/>
              </a:ext>
            </a:extLst>
          </a:blip>
          <a:stretch>
            <a:fillRect/>
          </a:stretch>
        </p:blipFill>
        <p:spPr>
          <a:xfrm>
            <a:off x="7456315" y="5673244"/>
            <a:ext cx="359344" cy="352158"/>
          </a:xfrm>
          <a:prstGeom prst="rect">
            <a:avLst/>
          </a:prstGeom>
        </p:spPr>
      </p:pic>
      <p:pic>
        <p:nvPicPr>
          <p:cNvPr id="548" name="그래픽 547">
            <a:extLst>
              <a:ext uri="{FF2B5EF4-FFF2-40B4-BE49-F238E27FC236}">
                <a16:creationId xmlns:a16="http://schemas.microsoft.com/office/drawing/2014/main" id="{B81A064B-F6F4-4FC5-AD2C-7A0089E39582}"/>
              </a:ext>
            </a:extLst>
          </p:cNvPr>
          <p:cNvPicPr>
            <a:picLocks noChangeAspect="1"/>
          </p:cNvPicPr>
          <p:nvPr/>
        </p:nvPicPr>
        <p:blipFill>
          <a:blip r:embed="rId192">
            <a:extLst>
              <a:ext uri="{96DAC541-7B7A-43D3-8B79-37D633B846F1}">
                <asvg:svgBlip xmlns:asvg="http://schemas.microsoft.com/office/drawing/2016/SVG/main" r:embed="rId193"/>
              </a:ext>
            </a:extLst>
          </a:blip>
          <a:stretch>
            <a:fillRect/>
          </a:stretch>
        </p:blipFill>
        <p:spPr>
          <a:xfrm>
            <a:off x="8038128" y="5676837"/>
            <a:ext cx="344970" cy="3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6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8AE8E1-7DC8-42CE-90F3-9B8B7D1E9A17}"/>
              </a:ext>
            </a:extLst>
          </p:cNvPr>
          <p:cNvSpPr txBox="1"/>
          <p:nvPr/>
        </p:nvSpPr>
        <p:spPr>
          <a:xfrm>
            <a:off x="2127248" y="1585037"/>
            <a:ext cx="492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Contents</a:t>
            </a:r>
            <a:endParaRPr lang="ko-KR" altLang="en-US" sz="36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46614F-1DA2-442C-9B58-6D0D63A52712}"/>
              </a:ext>
            </a:extLst>
          </p:cNvPr>
          <p:cNvSpPr txBox="1"/>
          <p:nvPr/>
        </p:nvSpPr>
        <p:spPr>
          <a:xfrm>
            <a:off x="3328502" y="2807958"/>
            <a:ext cx="25273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INNER JOIN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163A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LEFT OUTER JOIN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163A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RIGHT OUTER JOIN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163A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FULL OUTER JOIN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163A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CROSS JOIN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163A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SELF JOIN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414CD9-0400-4B8A-A782-3C2FD8ADB70D}"/>
              </a:ext>
            </a:extLst>
          </p:cNvPr>
          <p:cNvSpPr/>
          <p:nvPr/>
        </p:nvSpPr>
        <p:spPr>
          <a:xfrm>
            <a:off x="3172027" y="2319608"/>
            <a:ext cx="2527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Joins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906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48162-F07D-498A-91E3-95DBCEEF0C16}"/>
              </a:ext>
            </a:extLst>
          </p:cNvPr>
          <p:cNvSpPr txBox="1"/>
          <p:nvPr/>
        </p:nvSpPr>
        <p:spPr>
          <a:xfrm>
            <a:off x="4996589" y="2117387"/>
            <a:ext cx="554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00163A"/>
                </a:solidFill>
              </a:rPr>
              <a:t>Based on a shared column between two or more tables, a JOIN clause is used to merge rows from those tables.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39403-D855-444F-90D1-AFE08CEB461A}"/>
              </a:ext>
            </a:extLst>
          </p:cNvPr>
          <p:cNvSpPr txBox="1"/>
          <p:nvPr/>
        </p:nvSpPr>
        <p:spPr>
          <a:xfrm>
            <a:off x="4996589" y="3201731"/>
            <a:ext cx="5350361" cy="2677656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>
                <a:solidFill>
                  <a:srgbClr val="4D4D4D"/>
                </a:solidFill>
              </a:defRPr>
            </a:lvl1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163A"/>
                </a:solidFill>
              </a:rPr>
              <a:t>Different types of JOINS in SQL are as follows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INNER JOIN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LEFT OUTER JOIN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RIGHT OUTER JOIN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CROSS JOIN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SELF JOIN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E1450-6A37-438C-A185-6BAC08563FFE}"/>
              </a:ext>
            </a:extLst>
          </p:cNvPr>
          <p:cNvSpPr txBox="1"/>
          <p:nvPr/>
        </p:nvSpPr>
        <p:spPr>
          <a:xfrm>
            <a:off x="4996589" y="1367120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JOINS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4DA9A4-A9A7-7978-5315-4DA83635597F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5" r="29045"/>
          <a:stretch/>
        </p:blipFill>
        <p:spPr bwMode="auto">
          <a:xfrm>
            <a:off x="1141413" y="1143000"/>
            <a:ext cx="3405187" cy="45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E065F33-C594-4D91-9519-B3785F75FA7E}"/>
              </a:ext>
            </a:extLst>
          </p:cNvPr>
          <p:cNvSpPr/>
          <p:nvPr/>
        </p:nvSpPr>
        <p:spPr>
          <a:xfrm>
            <a:off x="1196348" y="3223986"/>
            <a:ext cx="2612573" cy="832757"/>
          </a:xfrm>
          <a:custGeom>
            <a:avLst/>
            <a:gdLst>
              <a:gd name="connsiteX0" fmla="*/ 0 w 2612573"/>
              <a:gd name="connsiteY0" fmla="*/ 555170 h 832757"/>
              <a:gd name="connsiteX1" fmla="*/ 0 w 2612573"/>
              <a:gd name="connsiteY1" fmla="*/ 555171 h 832757"/>
              <a:gd name="connsiteX2" fmla="*/ 0 w 2612573"/>
              <a:gd name="connsiteY2" fmla="*/ 555171 h 832757"/>
              <a:gd name="connsiteX3" fmla="*/ 522674 w 2612573"/>
              <a:gd name="connsiteY3" fmla="*/ 0 h 832757"/>
              <a:gd name="connsiteX4" fmla="*/ 683673 w 2612573"/>
              <a:gd name="connsiteY4" fmla="*/ 277585 h 832757"/>
              <a:gd name="connsiteX5" fmla="*/ 2334987 w 2612573"/>
              <a:gd name="connsiteY5" fmla="*/ 277585 h 832757"/>
              <a:gd name="connsiteX6" fmla="*/ 2612573 w 2612573"/>
              <a:gd name="connsiteY6" fmla="*/ 555171 h 832757"/>
              <a:gd name="connsiteX7" fmla="*/ 2612572 w 2612573"/>
              <a:gd name="connsiteY7" fmla="*/ 555171 h 832757"/>
              <a:gd name="connsiteX8" fmla="*/ 2334986 w 2612573"/>
              <a:gd name="connsiteY8" fmla="*/ 832757 h 832757"/>
              <a:gd name="connsiteX9" fmla="*/ 277586 w 2612573"/>
              <a:gd name="connsiteY9" fmla="*/ 832756 h 832757"/>
              <a:gd name="connsiteX10" fmla="*/ 21814 w 2612573"/>
              <a:gd name="connsiteY10" fmla="*/ 663219 h 832757"/>
              <a:gd name="connsiteX11" fmla="*/ 0 w 2612573"/>
              <a:gd name="connsiteY11" fmla="*/ 555171 h 832757"/>
              <a:gd name="connsiteX12" fmla="*/ 21814 w 2612573"/>
              <a:gd name="connsiteY12" fmla="*/ 447122 h 832757"/>
              <a:gd name="connsiteX13" fmla="*/ 277586 w 2612573"/>
              <a:gd name="connsiteY13" fmla="*/ 277585 h 832757"/>
              <a:gd name="connsiteX14" fmla="*/ 361674 w 2612573"/>
              <a:gd name="connsiteY14" fmla="*/ 277585 h 83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12573" h="832757">
                <a:moveTo>
                  <a:pt x="0" y="555170"/>
                </a:moveTo>
                <a:lnTo>
                  <a:pt x="0" y="555171"/>
                </a:lnTo>
                <a:lnTo>
                  <a:pt x="0" y="555171"/>
                </a:lnTo>
                <a:close/>
                <a:moveTo>
                  <a:pt x="522674" y="0"/>
                </a:moveTo>
                <a:lnTo>
                  <a:pt x="683673" y="277585"/>
                </a:lnTo>
                <a:lnTo>
                  <a:pt x="2334987" y="277585"/>
                </a:lnTo>
                <a:cubicBezTo>
                  <a:pt x="2488294" y="277585"/>
                  <a:pt x="2612573" y="401864"/>
                  <a:pt x="2612573" y="555171"/>
                </a:cubicBezTo>
                <a:lnTo>
                  <a:pt x="2612572" y="555171"/>
                </a:lnTo>
                <a:cubicBezTo>
                  <a:pt x="2612572" y="708478"/>
                  <a:pt x="2488293" y="832757"/>
                  <a:pt x="2334986" y="832757"/>
                </a:cubicBezTo>
                <a:lnTo>
                  <a:pt x="277586" y="832756"/>
                </a:lnTo>
                <a:cubicBezTo>
                  <a:pt x="162606" y="832756"/>
                  <a:pt x="63954" y="762849"/>
                  <a:pt x="21814" y="663219"/>
                </a:cubicBezTo>
                <a:lnTo>
                  <a:pt x="0" y="555171"/>
                </a:lnTo>
                <a:lnTo>
                  <a:pt x="21814" y="447122"/>
                </a:lnTo>
                <a:cubicBezTo>
                  <a:pt x="63954" y="347492"/>
                  <a:pt x="162606" y="277585"/>
                  <a:pt x="277586" y="277585"/>
                </a:cubicBezTo>
                <a:lnTo>
                  <a:pt x="361674" y="277585"/>
                </a:lnTo>
                <a:close/>
              </a:path>
            </a:pathLst>
          </a:custGeom>
          <a:solidFill>
            <a:srgbClr val="97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bIns="144000" rtlCol="0" anchor="b" anchorCtr="0"/>
          <a:lstStyle/>
          <a:p>
            <a:r>
              <a:rPr lang="en-US" altLang="ko-KR" dirty="0">
                <a:solidFill>
                  <a:srgbClr val="FCF8F7"/>
                </a:solidFill>
                <a:latin typeface="+mj-lt"/>
              </a:rPr>
              <a:t>01</a:t>
            </a:r>
            <a:endParaRPr lang="ko-KR" altLang="en-US" dirty="0">
              <a:solidFill>
                <a:srgbClr val="FCF8F7"/>
              </a:solidFill>
              <a:latin typeface="+mj-lt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1DEA22E0-17C0-49E4-B645-D469AB78D900}"/>
              </a:ext>
            </a:extLst>
          </p:cNvPr>
          <p:cNvSpPr/>
          <p:nvPr/>
        </p:nvSpPr>
        <p:spPr>
          <a:xfrm>
            <a:off x="3249950" y="3501570"/>
            <a:ext cx="2901894" cy="832756"/>
          </a:xfrm>
          <a:custGeom>
            <a:avLst/>
            <a:gdLst>
              <a:gd name="connsiteX0" fmla="*/ 0 w 2901894"/>
              <a:gd name="connsiteY0" fmla="*/ 277585 h 832756"/>
              <a:gd name="connsiteX1" fmla="*/ 0 w 2901894"/>
              <a:gd name="connsiteY1" fmla="*/ 277586 h 832756"/>
              <a:gd name="connsiteX2" fmla="*/ 0 w 2901894"/>
              <a:gd name="connsiteY2" fmla="*/ 277586 h 832756"/>
              <a:gd name="connsiteX3" fmla="*/ 277586 w 2901894"/>
              <a:gd name="connsiteY3" fmla="*/ 0 h 832756"/>
              <a:gd name="connsiteX4" fmla="*/ 2624308 w 2901894"/>
              <a:gd name="connsiteY4" fmla="*/ 0 h 832756"/>
              <a:gd name="connsiteX5" fmla="*/ 2901894 w 2901894"/>
              <a:gd name="connsiteY5" fmla="*/ 277586 h 832756"/>
              <a:gd name="connsiteX6" fmla="*/ 2901893 w 2901894"/>
              <a:gd name="connsiteY6" fmla="*/ 277586 h 832756"/>
              <a:gd name="connsiteX7" fmla="*/ 2624307 w 2901894"/>
              <a:gd name="connsiteY7" fmla="*/ 555172 h 832756"/>
              <a:gd name="connsiteX8" fmla="*/ 683673 w 2901894"/>
              <a:gd name="connsiteY8" fmla="*/ 555171 h 832756"/>
              <a:gd name="connsiteX9" fmla="*/ 522674 w 2901894"/>
              <a:gd name="connsiteY9" fmla="*/ 832756 h 832756"/>
              <a:gd name="connsiteX10" fmla="*/ 361674 w 2901894"/>
              <a:gd name="connsiteY10" fmla="*/ 555171 h 832756"/>
              <a:gd name="connsiteX11" fmla="*/ 277586 w 2901894"/>
              <a:gd name="connsiteY11" fmla="*/ 555171 h 832756"/>
              <a:gd name="connsiteX12" fmla="*/ 21814 w 2901894"/>
              <a:gd name="connsiteY12" fmla="*/ 385634 h 832756"/>
              <a:gd name="connsiteX13" fmla="*/ 0 w 2901894"/>
              <a:gd name="connsiteY13" fmla="*/ 277586 h 832756"/>
              <a:gd name="connsiteX14" fmla="*/ 21814 w 2901894"/>
              <a:gd name="connsiteY14" fmla="*/ 169537 h 832756"/>
              <a:gd name="connsiteX15" fmla="*/ 277586 w 2901894"/>
              <a:gd name="connsiteY15" fmla="*/ 0 h 83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01894" h="832756">
                <a:moveTo>
                  <a:pt x="0" y="277585"/>
                </a:moveTo>
                <a:lnTo>
                  <a:pt x="0" y="277586"/>
                </a:lnTo>
                <a:lnTo>
                  <a:pt x="0" y="277586"/>
                </a:lnTo>
                <a:close/>
                <a:moveTo>
                  <a:pt x="277586" y="0"/>
                </a:moveTo>
                <a:lnTo>
                  <a:pt x="2624308" y="0"/>
                </a:lnTo>
                <a:cubicBezTo>
                  <a:pt x="2777615" y="0"/>
                  <a:pt x="2901894" y="124279"/>
                  <a:pt x="2901894" y="277586"/>
                </a:cubicBezTo>
                <a:lnTo>
                  <a:pt x="2901893" y="277586"/>
                </a:lnTo>
                <a:cubicBezTo>
                  <a:pt x="2901893" y="430893"/>
                  <a:pt x="2777614" y="555172"/>
                  <a:pt x="2624307" y="555172"/>
                </a:cubicBezTo>
                <a:lnTo>
                  <a:pt x="683673" y="555171"/>
                </a:lnTo>
                <a:lnTo>
                  <a:pt x="522674" y="832756"/>
                </a:lnTo>
                <a:lnTo>
                  <a:pt x="361674" y="555171"/>
                </a:lnTo>
                <a:lnTo>
                  <a:pt x="277586" y="555171"/>
                </a:lnTo>
                <a:cubicBezTo>
                  <a:pt x="162606" y="555171"/>
                  <a:pt x="63954" y="485264"/>
                  <a:pt x="21814" y="385634"/>
                </a:cubicBezTo>
                <a:lnTo>
                  <a:pt x="0" y="277586"/>
                </a:lnTo>
                <a:lnTo>
                  <a:pt x="21814" y="169537"/>
                </a:lnTo>
                <a:cubicBezTo>
                  <a:pt x="63954" y="69907"/>
                  <a:pt x="162606" y="0"/>
                  <a:pt x="277586" y="0"/>
                </a:cubicBezTo>
                <a:close/>
              </a:path>
            </a:pathLst>
          </a:custGeom>
          <a:solidFill>
            <a:srgbClr val="69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144000" rtlCol="0" anchor="t" anchorCtr="0"/>
          <a:lstStyle/>
          <a:p>
            <a:r>
              <a:rPr lang="en-US" altLang="ko-KR" dirty="0">
                <a:solidFill>
                  <a:srgbClr val="FCF8F7"/>
                </a:solidFill>
                <a:latin typeface="+mj-lt"/>
              </a:rPr>
              <a:t>02</a:t>
            </a:r>
            <a:endParaRPr lang="ko-KR" altLang="en-US" dirty="0">
              <a:solidFill>
                <a:srgbClr val="FCF8F7"/>
              </a:solidFill>
              <a:latin typeface="+mj-lt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0F303CF-C98C-408B-AC47-1B0493AD3885}"/>
              </a:ext>
            </a:extLst>
          </p:cNvPr>
          <p:cNvSpPr/>
          <p:nvPr/>
        </p:nvSpPr>
        <p:spPr>
          <a:xfrm>
            <a:off x="5592874" y="3223986"/>
            <a:ext cx="2901894" cy="832757"/>
          </a:xfrm>
          <a:custGeom>
            <a:avLst/>
            <a:gdLst>
              <a:gd name="connsiteX0" fmla="*/ 0 w 2901894"/>
              <a:gd name="connsiteY0" fmla="*/ 555170 h 832757"/>
              <a:gd name="connsiteX1" fmla="*/ 0 w 2901894"/>
              <a:gd name="connsiteY1" fmla="*/ 555171 h 832757"/>
              <a:gd name="connsiteX2" fmla="*/ 0 w 2901894"/>
              <a:gd name="connsiteY2" fmla="*/ 555171 h 832757"/>
              <a:gd name="connsiteX3" fmla="*/ 558970 w 2901894"/>
              <a:gd name="connsiteY3" fmla="*/ 0 h 832757"/>
              <a:gd name="connsiteX4" fmla="*/ 719969 w 2901894"/>
              <a:gd name="connsiteY4" fmla="*/ 277585 h 832757"/>
              <a:gd name="connsiteX5" fmla="*/ 2624308 w 2901894"/>
              <a:gd name="connsiteY5" fmla="*/ 277585 h 832757"/>
              <a:gd name="connsiteX6" fmla="*/ 2901894 w 2901894"/>
              <a:gd name="connsiteY6" fmla="*/ 555171 h 832757"/>
              <a:gd name="connsiteX7" fmla="*/ 2901893 w 2901894"/>
              <a:gd name="connsiteY7" fmla="*/ 555171 h 832757"/>
              <a:gd name="connsiteX8" fmla="*/ 2624307 w 2901894"/>
              <a:gd name="connsiteY8" fmla="*/ 832757 h 832757"/>
              <a:gd name="connsiteX9" fmla="*/ 277586 w 2901894"/>
              <a:gd name="connsiteY9" fmla="*/ 832756 h 832757"/>
              <a:gd name="connsiteX10" fmla="*/ 21814 w 2901894"/>
              <a:gd name="connsiteY10" fmla="*/ 663219 h 832757"/>
              <a:gd name="connsiteX11" fmla="*/ 0 w 2901894"/>
              <a:gd name="connsiteY11" fmla="*/ 555171 h 832757"/>
              <a:gd name="connsiteX12" fmla="*/ 21814 w 2901894"/>
              <a:gd name="connsiteY12" fmla="*/ 447122 h 832757"/>
              <a:gd name="connsiteX13" fmla="*/ 277586 w 2901894"/>
              <a:gd name="connsiteY13" fmla="*/ 277585 h 832757"/>
              <a:gd name="connsiteX14" fmla="*/ 397970 w 2901894"/>
              <a:gd name="connsiteY14" fmla="*/ 277585 h 83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01894" h="832757">
                <a:moveTo>
                  <a:pt x="0" y="555170"/>
                </a:moveTo>
                <a:lnTo>
                  <a:pt x="0" y="555171"/>
                </a:lnTo>
                <a:lnTo>
                  <a:pt x="0" y="555171"/>
                </a:lnTo>
                <a:close/>
                <a:moveTo>
                  <a:pt x="558970" y="0"/>
                </a:moveTo>
                <a:lnTo>
                  <a:pt x="719969" y="277585"/>
                </a:lnTo>
                <a:lnTo>
                  <a:pt x="2624308" y="277585"/>
                </a:lnTo>
                <a:cubicBezTo>
                  <a:pt x="2777615" y="277585"/>
                  <a:pt x="2901894" y="401864"/>
                  <a:pt x="2901894" y="555171"/>
                </a:cubicBezTo>
                <a:lnTo>
                  <a:pt x="2901893" y="555171"/>
                </a:lnTo>
                <a:cubicBezTo>
                  <a:pt x="2901893" y="708478"/>
                  <a:pt x="2777614" y="832757"/>
                  <a:pt x="2624307" y="832757"/>
                </a:cubicBezTo>
                <a:lnTo>
                  <a:pt x="277586" y="832756"/>
                </a:lnTo>
                <a:cubicBezTo>
                  <a:pt x="162606" y="832756"/>
                  <a:pt x="63954" y="762849"/>
                  <a:pt x="21814" y="663219"/>
                </a:cubicBezTo>
                <a:lnTo>
                  <a:pt x="0" y="555171"/>
                </a:lnTo>
                <a:lnTo>
                  <a:pt x="21814" y="447122"/>
                </a:lnTo>
                <a:cubicBezTo>
                  <a:pt x="63954" y="347492"/>
                  <a:pt x="162606" y="277585"/>
                  <a:pt x="277586" y="277585"/>
                </a:cubicBezTo>
                <a:lnTo>
                  <a:pt x="397970" y="277585"/>
                </a:lnTo>
                <a:close/>
              </a:path>
            </a:pathLst>
          </a:custGeom>
          <a:solidFill>
            <a:srgbClr val="185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bIns="144000" rtlCol="0" anchor="b" anchorCtr="0"/>
          <a:lstStyle/>
          <a:p>
            <a:r>
              <a:rPr lang="en-US" altLang="ko-KR" b="1" dirty="0">
                <a:solidFill>
                  <a:srgbClr val="FCF8F7"/>
                </a:solidFill>
                <a:latin typeface="+mj-lt"/>
              </a:rPr>
              <a:t>03</a:t>
            </a:r>
            <a:endParaRPr lang="ko-KR" altLang="en-US" b="1" dirty="0">
              <a:solidFill>
                <a:srgbClr val="FCF8F7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EF19DA-E9E0-461A-A603-BD6BDAA44E31}"/>
              </a:ext>
            </a:extLst>
          </p:cNvPr>
          <p:cNvSpPr/>
          <p:nvPr/>
        </p:nvSpPr>
        <p:spPr>
          <a:xfrm>
            <a:off x="3065776" y="1869793"/>
            <a:ext cx="2901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INNER JOIN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12BCBD-78C4-4B3C-A59C-038268FA51A3}"/>
              </a:ext>
            </a:extLst>
          </p:cNvPr>
          <p:cNvSpPr/>
          <p:nvPr/>
        </p:nvSpPr>
        <p:spPr>
          <a:xfrm>
            <a:off x="3065776" y="2315448"/>
            <a:ext cx="27286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Returns entries with values that are same across both tables.</a:t>
            </a:r>
            <a:endParaRPr lang="ko-KR" altLang="en-US" sz="1400" dirty="0">
              <a:solidFill>
                <a:srgbClr val="00163A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BFECD87-1C0B-45CF-92AC-9A8A23436711}"/>
              </a:ext>
            </a:extLst>
          </p:cNvPr>
          <p:cNvSpPr/>
          <p:nvPr/>
        </p:nvSpPr>
        <p:spPr>
          <a:xfrm>
            <a:off x="4516722" y="4769261"/>
            <a:ext cx="2901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ko-KR" sz="2000" dirty="0">
                <a:solidFill>
                  <a:srgbClr val="00163A"/>
                </a:solidFill>
                <a:latin typeface="+mj-lt"/>
              </a:rPr>
              <a:t>RIGHT OUTER JOIN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E4B36E-285A-4108-8A6B-46FFF9AE9B3F}"/>
              </a:ext>
            </a:extLst>
          </p:cNvPr>
          <p:cNvSpPr/>
          <p:nvPr/>
        </p:nvSpPr>
        <p:spPr>
          <a:xfrm>
            <a:off x="4516722" y="5142203"/>
            <a:ext cx="25465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Brings up the matching records from the left table and all of the records from the right table.</a:t>
            </a:r>
            <a:endParaRPr lang="ko-KR" altLang="en-US" sz="1400" dirty="0">
              <a:solidFill>
                <a:srgbClr val="00163A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574CE47-D145-4D72-9B51-45D48A4105FD}"/>
              </a:ext>
            </a:extLst>
          </p:cNvPr>
          <p:cNvSpPr/>
          <p:nvPr/>
        </p:nvSpPr>
        <p:spPr>
          <a:xfrm>
            <a:off x="8938066" y="1869769"/>
            <a:ext cx="2901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LEFT OUTER JOIN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0907552-7530-4D29-B49B-9A1B0AD72095}"/>
              </a:ext>
            </a:extLst>
          </p:cNvPr>
          <p:cNvSpPr/>
          <p:nvPr/>
        </p:nvSpPr>
        <p:spPr>
          <a:xfrm>
            <a:off x="8938068" y="2269879"/>
            <a:ext cx="29018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It return that includes both the matched entries from the right table and all of the records from the left table.</a:t>
            </a:r>
            <a:endParaRPr lang="ko-KR" altLang="en-US" sz="1400" dirty="0">
              <a:solidFill>
                <a:srgbClr val="00163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2A496D-85A8-6284-E91E-EDB47795F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767" y="1321086"/>
            <a:ext cx="2728639" cy="17330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51A47B-1916-CCFE-93CC-B194A9B52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5086" y="4534820"/>
            <a:ext cx="2728640" cy="172650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5529A8-3CA5-DD83-A34F-92F95EAD7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9543" y="1321085"/>
            <a:ext cx="2816873" cy="1733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896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E065F33-C594-4D91-9519-B3785F75FA7E}"/>
              </a:ext>
            </a:extLst>
          </p:cNvPr>
          <p:cNvSpPr/>
          <p:nvPr/>
        </p:nvSpPr>
        <p:spPr>
          <a:xfrm>
            <a:off x="1196348" y="3223986"/>
            <a:ext cx="2612573" cy="832757"/>
          </a:xfrm>
          <a:custGeom>
            <a:avLst/>
            <a:gdLst>
              <a:gd name="connsiteX0" fmla="*/ 0 w 2612573"/>
              <a:gd name="connsiteY0" fmla="*/ 555170 h 832757"/>
              <a:gd name="connsiteX1" fmla="*/ 0 w 2612573"/>
              <a:gd name="connsiteY1" fmla="*/ 555171 h 832757"/>
              <a:gd name="connsiteX2" fmla="*/ 0 w 2612573"/>
              <a:gd name="connsiteY2" fmla="*/ 555171 h 832757"/>
              <a:gd name="connsiteX3" fmla="*/ 522674 w 2612573"/>
              <a:gd name="connsiteY3" fmla="*/ 0 h 832757"/>
              <a:gd name="connsiteX4" fmla="*/ 683673 w 2612573"/>
              <a:gd name="connsiteY4" fmla="*/ 277585 h 832757"/>
              <a:gd name="connsiteX5" fmla="*/ 2334987 w 2612573"/>
              <a:gd name="connsiteY5" fmla="*/ 277585 h 832757"/>
              <a:gd name="connsiteX6" fmla="*/ 2612573 w 2612573"/>
              <a:gd name="connsiteY6" fmla="*/ 555171 h 832757"/>
              <a:gd name="connsiteX7" fmla="*/ 2612572 w 2612573"/>
              <a:gd name="connsiteY7" fmla="*/ 555171 h 832757"/>
              <a:gd name="connsiteX8" fmla="*/ 2334986 w 2612573"/>
              <a:gd name="connsiteY8" fmla="*/ 832757 h 832757"/>
              <a:gd name="connsiteX9" fmla="*/ 277586 w 2612573"/>
              <a:gd name="connsiteY9" fmla="*/ 832756 h 832757"/>
              <a:gd name="connsiteX10" fmla="*/ 21814 w 2612573"/>
              <a:gd name="connsiteY10" fmla="*/ 663219 h 832757"/>
              <a:gd name="connsiteX11" fmla="*/ 0 w 2612573"/>
              <a:gd name="connsiteY11" fmla="*/ 555171 h 832757"/>
              <a:gd name="connsiteX12" fmla="*/ 21814 w 2612573"/>
              <a:gd name="connsiteY12" fmla="*/ 447122 h 832757"/>
              <a:gd name="connsiteX13" fmla="*/ 277586 w 2612573"/>
              <a:gd name="connsiteY13" fmla="*/ 277585 h 832757"/>
              <a:gd name="connsiteX14" fmla="*/ 361674 w 2612573"/>
              <a:gd name="connsiteY14" fmla="*/ 277585 h 83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12573" h="832757">
                <a:moveTo>
                  <a:pt x="0" y="555170"/>
                </a:moveTo>
                <a:lnTo>
                  <a:pt x="0" y="555171"/>
                </a:lnTo>
                <a:lnTo>
                  <a:pt x="0" y="555171"/>
                </a:lnTo>
                <a:close/>
                <a:moveTo>
                  <a:pt x="522674" y="0"/>
                </a:moveTo>
                <a:lnTo>
                  <a:pt x="683673" y="277585"/>
                </a:lnTo>
                <a:lnTo>
                  <a:pt x="2334987" y="277585"/>
                </a:lnTo>
                <a:cubicBezTo>
                  <a:pt x="2488294" y="277585"/>
                  <a:pt x="2612573" y="401864"/>
                  <a:pt x="2612573" y="555171"/>
                </a:cubicBezTo>
                <a:lnTo>
                  <a:pt x="2612572" y="555171"/>
                </a:lnTo>
                <a:cubicBezTo>
                  <a:pt x="2612572" y="708478"/>
                  <a:pt x="2488293" y="832757"/>
                  <a:pt x="2334986" y="832757"/>
                </a:cubicBezTo>
                <a:lnTo>
                  <a:pt x="277586" y="832756"/>
                </a:lnTo>
                <a:cubicBezTo>
                  <a:pt x="162606" y="832756"/>
                  <a:pt x="63954" y="762849"/>
                  <a:pt x="21814" y="663219"/>
                </a:cubicBezTo>
                <a:lnTo>
                  <a:pt x="0" y="555171"/>
                </a:lnTo>
                <a:lnTo>
                  <a:pt x="21814" y="447122"/>
                </a:lnTo>
                <a:cubicBezTo>
                  <a:pt x="63954" y="347492"/>
                  <a:pt x="162606" y="277585"/>
                  <a:pt x="277586" y="277585"/>
                </a:cubicBezTo>
                <a:lnTo>
                  <a:pt x="361674" y="277585"/>
                </a:lnTo>
                <a:close/>
              </a:path>
            </a:pathLst>
          </a:custGeom>
          <a:solidFill>
            <a:srgbClr val="97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bIns="144000" rtlCol="0" anchor="b" anchorCtr="0"/>
          <a:lstStyle/>
          <a:p>
            <a:r>
              <a:rPr lang="en-US" altLang="ko-KR" dirty="0">
                <a:solidFill>
                  <a:srgbClr val="FCF8F7"/>
                </a:solidFill>
                <a:latin typeface="+mj-lt"/>
              </a:rPr>
              <a:t>04</a:t>
            </a:r>
            <a:endParaRPr lang="ko-KR" altLang="en-US" dirty="0">
              <a:solidFill>
                <a:srgbClr val="FCF8F7"/>
              </a:solidFill>
              <a:latin typeface="+mj-lt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1DEA22E0-17C0-49E4-B645-D469AB78D900}"/>
              </a:ext>
            </a:extLst>
          </p:cNvPr>
          <p:cNvSpPr/>
          <p:nvPr/>
        </p:nvSpPr>
        <p:spPr>
          <a:xfrm>
            <a:off x="3249950" y="3501570"/>
            <a:ext cx="2901894" cy="832756"/>
          </a:xfrm>
          <a:custGeom>
            <a:avLst/>
            <a:gdLst>
              <a:gd name="connsiteX0" fmla="*/ 0 w 2901894"/>
              <a:gd name="connsiteY0" fmla="*/ 277585 h 832756"/>
              <a:gd name="connsiteX1" fmla="*/ 0 w 2901894"/>
              <a:gd name="connsiteY1" fmla="*/ 277586 h 832756"/>
              <a:gd name="connsiteX2" fmla="*/ 0 w 2901894"/>
              <a:gd name="connsiteY2" fmla="*/ 277586 h 832756"/>
              <a:gd name="connsiteX3" fmla="*/ 277586 w 2901894"/>
              <a:gd name="connsiteY3" fmla="*/ 0 h 832756"/>
              <a:gd name="connsiteX4" fmla="*/ 2624308 w 2901894"/>
              <a:gd name="connsiteY4" fmla="*/ 0 h 832756"/>
              <a:gd name="connsiteX5" fmla="*/ 2901894 w 2901894"/>
              <a:gd name="connsiteY5" fmla="*/ 277586 h 832756"/>
              <a:gd name="connsiteX6" fmla="*/ 2901893 w 2901894"/>
              <a:gd name="connsiteY6" fmla="*/ 277586 h 832756"/>
              <a:gd name="connsiteX7" fmla="*/ 2624307 w 2901894"/>
              <a:gd name="connsiteY7" fmla="*/ 555172 h 832756"/>
              <a:gd name="connsiteX8" fmla="*/ 683673 w 2901894"/>
              <a:gd name="connsiteY8" fmla="*/ 555171 h 832756"/>
              <a:gd name="connsiteX9" fmla="*/ 522674 w 2901894"/>
              <a:gd name="connsiteY9" fmla="*/ 832756 h 832756"/>
              <a:gd name="connsiteX10" fmla="*/ 361674 w 2901894"/>
              <a:gd name="connsiteY10" fmla="*/ 555171 h 832756"/>
              <a:gd name="connsiteX11" fmla="*/ 277586 w 2901894"/>
              <a:gd name="connsiteY11" fmla="*/ 555171 h 832756"/>
              <a:gd name="connsiteX12" fmla="*/ 21814 w 2901894"/>
              <a:gd name="connsiteY12" fmla="*/ 385634 h 832756"/>
              <a:gd name="connsiteX13" fmla="*/ 0 w 2901894"/>
              <a:gd name="connsiteY13" fmla="*/ 277586 h 832756"/>
              <a:gd name="connsiteX14" fmla="*/ 21814 w 2901894"/>
              <a:gd name="connsiteY14" fmla="*/ 169537 h 832756"/>
              <a:gd name="connsiteX15" fmla="*/ 277586 w 2901894"/>
              <a:gd name="connsiteY15" fmla="*/ 0 h 83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01894" h="832756">
                <a:moveTo>
                  <a:pt x="0" y="277585"/>
                </a:moveTo>
                <a:lnTo>
                  <a:pt x="0" y="277586"/>
                </a:lnTo>
                <a:lnTo>
                  <a:pt x="0" y="277586"/>
                </a:lnTo>
                <a:close/>
                <a:moveTo>
                  <a:pt x="277586" y="0"/>
                </a:moveTo>
                <a:lnTo>
                  <a:pt x="2624308" y="0"/>
                </a:lnTo>
                <a:cubicBezTo>
                  <a:pt x="2777615" y="0"/>
                  <a:pt x="2901894" y="124279"/>
                  <a:pt x="2901894" y="277586"/>
                </a:cubicBezTo>
                <a:lnTo>
                  <a:pt x="2901893" y="277586"/>
                </a:lnTo>
                <a:cubicBezTo>
                  <a:pt x="2901893" y="430893"/>
                  <a:pt x="2777614" y="555172"/>
                  <a:pt x="2624307" y="555172"/>
                </a:cubicBezTo>
                <a:lnTo>
                  <a:pt x="683673" y="555171"/>
                </a:lnTo>
                <a:lnTo>
                  <a:pt x="522674" y="832756"/>
                </a:lnTo>
                <a:lnTo>
                  <a:pt x="361674" y="555171"/>
                </a:lnTo>
                <a:lnTo>
                  <a:pt x="277586" y="555171"/>
                </a:lnTo>
                <a:cubicBezTo>
                  <a:pt x="162606" y="555171"/>
                  <a:pt x="63954" y="485264"/>
                  <a:pt x="21814" y="385634"/>
                </a:cubicBezTo>
                <a:lnTo>
                  <a:pt x="0" y="277586"/>
                </a:lnTo>
                <a:lnTo>
                  <a:pt x="21814" y="169537"/>
                </a:lnTo>
                <a:cubicBezTo>
                  <a:pt x="63954" y="69907"/>
                  <a:pt x="162606" y="0"/>
                  <a:pt x="277586" y="0"/>
                </a:cubicBezTo>
                <a:close/>
              </a:path>
            </a:pathLst>
          </a:custGeom>
          <a:solidFill>
            <a:srgbClr val="69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144000" rtlCol="0" anchor="t" anchorCtr="0"/>
          <a:lstStyle/>
          <a:p>
            <a:r>
              <a:rPr lang="en-US" altLang="ko-KR" dirty="0">
                <a:solidFill>
                  <a:srgbClr val="FCF8F7"/>
                </a:solidFill>
                <a:latin typeface="+mj-lt"/>
              </a:rPr>
              <a:t>05</a:t>
            </a:r>
            <a:endParaRPr lang="ko-KR" altLang="en-US" dirty="0">
              <a:solidFill>
                <a:srgbClr val="FCF8F7"/>
              </a:solidFill>
              <a:latin typeface="+mj-lt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0F303CF-C98C-408B-AC47-1B0493AD3885}"/>
              </a:ext>
            </a:extLst>
          </p:cNvPr>
          <p:cNvSpPr/>
          <p:nvPr/>
        </p:nvSpPr>
        <p:spPr>
          <a:xfrm>
            <a:off x="5592874" y="3223986"/>
            <a:ext cx="2901894" cy="832757"/>
          </a:xfrm>
          <a:custGeom>
            <a:avLst/>
            <a:gdLst>
              <a:gd name="connsiteX0" fmla="*/ 0 w 2901894"/>
              <a:gd name="connsiteY0" fmla="*/ 555170 h 832757"/>
              <a:gd name="connsiteX1" fmla="*/ 0 w 2901894"/>
              <a:gd name="connsiteY1" fmla="*/ 555171 h 832757"/>
              <a:gd name="connsiteX2" fmla="*/ 0 w 2901894"/>
              <a:gd name="connsiteY2" fmla="*/ 555171 h 832757"/>
              <a:gd name="connsiteX3" fmla="*/ 558970 w 2901894"/>
              <a:gd name="connsiteY3" fmla="*/ 0 h 832757"/>
              <a:gd name="connsiteX4" fmla="*/ 719969 w 2901894"/>
              <a:gd name="connsiteY4" fmla="*/ 277585 h 832757"/>
              <a:gd name="connsiteX5" fmla="*/ 2624308 w 2901894"/>
              <a:gd name="connsiteY5" fmla="*/ 277585 h 832757"/>
              <a:gd name="connsiteX6" fmla="*/ 2901894 w 2901894"/>
              <a:gd name="connsiteY6" fmla="*/ 555171 h 832757"/>
              <a:gd name="connsiteX7" fmla="*/ 2901893 w 2901894"/>
              <a:gd name="connsiteY7" fmla="*/ 555171 h 832757"/>
              <a:gd name="connsiteX8" fmla="*/ 2624307 w 2901894"/>
              <a:gd name="connsiteY8" fmla="*/ 832757 h 832757"/>
              <a:gd name="connsiteX9" fmla="*/ 277586 w 2901894"/>
              <a:gd name="connsiteY9" fmla="*/ 832756 h 832757"/>
              <a:gd name="connsiteX10" fmla="*/ 21814 w 2901894"/>
              <a:gd name="connsiteY10" fmla="*/ 663219 h 832757"/>
              <a:gd name="connsiteX11" fmla="*/ 0 w 2901894"/>
              <a:gd name="connsiteY11" fmla="*/ 555171 h 832757"/>
              <a:gd name="connsiteX12" fmla="*/ 21814 w 2901894"/>
              <a:gd name="connsiteY12" fmla="*/ 447122 h 832757"/>
              <a:gd name="connsiteX13" fmla="*/ 277586 w 2901894"/>
              <a:gd name="connsiteY13" fmla="*/ 277585 h 832757"/>
              <a:gd name="connsiteX14" fmla="*/ 397970 w 2901894"/>
              <a:gd name="connsiteY14" fmla="*/ 277585 h 83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01894" h="832757">
                <a:moveTo>
                  <a:pt x="0" y="555170"/>
                </a:moveTo>
                <a:lnTo>
                  <a:pt x="0" y="555171"/>
                </a:lnTo>
                <a:lnTo>
                  <a:pt x="0" y="555171"/>
                </a:lnTo>
                <a:close/>
                <a:moveTo>
                  <a:pt x="558970" y="0"/>
                </a:moveTo>
                <a:lnTo>
                  <a:pt x="719969" y="277585"/>
                </a:lnTo>
                <a:lnTo>
                  <a:pt x="2624308" y="277585"/>
                </a:lnTo>
                <a:cubicBezTo>
                  <a:pt x="2777615" y="277585"/>
                  <a:pt x="2901894" y="401864"/>
                  <a:pt x="2901894" y="555171"/>
                </a:cubicBezTo>
                <a:lnTo>
                  <a:pt x="2901893" y="555171"/>
                </a:lnTo>
                <a:cubicBezTo>
                  <a:pt x="2901893" y="708478"/>
                  <a:pt x="2777614" y="832757"/>
                  <a:pt x="2624307" y="832757"/>
                </a:cubicBezTo>
                <a:lnTo>
                  <a:pt x="277586" y="832756"/>
                </a:lnTo>
                <a:cubicBezTo>
                  <a:pt x="162606" y="832756"/>
                  <a:pt x="63954" y="762849"/>
                  <a:pt x="21814" y="663219"/>
                </a:cubicBezTo>
                <a:lnTo>
                  <a:pt x="0" y="555171"/>
                </a:lnTo>
                <a:lnTo>
                  <a:pt x="21814" y="447122"/>
                </a:lnTo>
                <a:cubicBezTo>
                  <a:pt x="63954" y="347492"/>
                  <a:pt x="162606" y="277585"/>
                  <a:pt x="277586" y="277585"/>
                </a:cubicBezTo>
                <a:lnTo>
                  <a:pt x="397970" y="277585"/>
                </a:lnTo>
                <a:close/>
              </a:path>
            </a:pathLst>
          </a:custGeom>
          <a:solidFill>
            <a:srgbClr val="185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bIns="144000" rtlCol="0" anchor="b" anchorCtr="0"/>
          <a:lstStyle/>
          <a:p>
            <a:r>
              <a:rPr lang="en-US" altLang="ko-KR" dirty="0">
                <a:solidFill>
                  <a:srgbClr val="FCF8F7"/>
                </a:solidFill>
                <a:latin typeface="+mj-lt"/>
              </a:rPr>
              <a:t>06</a:t>
            </a:r>
            <a:endParaRPr lang="ko-KR" altLang="en-US" dirty="0">
              <a:solidFill>
                <a:srgbClr val="FCF8F7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EF19DA-E9E0-461A-A603-BD6BDAA44E31}"/>
              </a:ext>
            </a:extLst>
          </p:cNvPr>
          <p:cNvSpPr/>
          <p:nvPr/>
        </p:nvSpPr>
        <p:spPr>
          <a:xfrm>
            <a:off x="3065776" y="1869793"/>
            <a:ext cx="2901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FULL OUTER JOIN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12BCBD-78C4-4B3C-A59C-038268FA51A3}"/>
              </a:ext>
            </a:extLst>
          </p:cNvPr>
          <p:cNvSpPr/>
          <p:nvPr/>
        </p:nvSpPr>
        <p:spPr>
          <a:xfrm>
            <a:off x="3065776" y="2315448"/>
            <a:ext cx="27286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When there is a match in either the left or right table, it returns all records.</a:t>
            </a:r>
            <a:endParaRPr lang="ko-KR" altLang="en-US" sz="1400" dirty="0">
              <a:solidFill>
                <a:srgbClr val="00163A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BFECD87-1C0B-45CF-92AC-9A8A23436711}"/>
              </a:ext>
            </a:extLst>
          </p:cNvPr>
          <p:cNvSpPr/>
          <p:nvPr/>
        </p:nvSpPr>
        <p:spPr>
          <a:xfrm>
            <a:off x="3471603" y="4381674"/>
            <a:ext cx="2901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ko-KR" sz="2000" dirty="0">
                <a:solidFill>
                  <a:srgbClr val="00163A"/>
                </a:solidFill>
                <a:latin typeface="+mj-lt"/>
              </a:rPr>
              <a:t>SELF JOIN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E4B36E-285A-4108-8A6B-46FFF9AE9B3F}"/>
              </a:ext>
            </a:extLst>
          </p:cNvPr>
          <p:cNvSpPr/>
          <p:nvPr/>
        </p:nvSpPr>
        <p:spPr>
          <a:xfrm>
            <a:off x="4189414" y="4829132"/>
            <a:ext cx="365822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We employ a left join clause or an inner join clause to carry out the self-join.</a:t>
            </a:r>
          </a:p>
          <a:p>
            <a:pPr algn="just"/>
            <a:endParaRPr lang="en-US" altLang="ko-KR" sz="1400" dirty="0">
              <a:solidFill>
                <a:srgbClr val="00163A"/>
              </a:solidFill>
            </a:endParaRPr>
          </a:p>
          <a:p>
            <a:pPr algn="just"/>
            <a:endParaRPr lang="en-US" altLang="ko-KR" sz="1400" dirty="0">
              <a:solidFill>
                <a:srgbClr val="00163A"/>
              </a:solidFill>
            </a:endParaRPr>
          </a:p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We must use table aliases because the same table appears twice in a single query.</a:t>
            </a:r>
            <a:endParaRPr lang="ko-KR" altLang="en-US" sz="1400" dirty="0">
              <a:solidFill>
                <a:srgbClr val="00163A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574CE47-D145-4D72-9B51-45D48A4105FD}"/>
              </a:ext>
            </a:extLst>
          </p:cNvPr>
          <p:cNvSpPr/>
          <p:nvPr/>
        </p:nvSpPr>
        <p:spPr>
          <a:xfrm>
            <a:off x="8938066" y="1869769"/>
            <a:ext cx="2901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CROSS JOIN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0907552-7530-4D29-B49B-9A1B0AD72095}"/>
              </a:ext>
            </a:extLst>
          </p:cNvPr>
          <p:cNvSpPr/>
          <p:nvPr/>
        </p:nvSpPr>
        <p:spPr>
          <a:xfrm>
            <a:off x="8938068" y="2269879"/>
            <a:ext cx="29018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An operation known as a cross join creates the Cartesian sum of two or more tables. </a:t>
            </a:r>
          </a:p>
          <a:p>
            <a:pPr algn="just"/>
            <a:endParaRPr lang="en-US" altLang="ko-KR" sz="1400" dirty="0">
              <a:solidFill>
                <a:srgbClr val="00163A"/>
              </a:solidFill>
            </a:endParaRPr>
          </a:p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A result set in which every row in the first table (A) is paired with every row in the second table.</a:t>
            </a:r>
          </a:p>
          <a:p>
            <a:pPr algn="just"/>
            <a:endParaRPr lang="en-US" altLang="ko-KR" sz="1400" dirty="0">
              <a:solidFill>
                <a:srgbClr val="00163A"/>
              </a:solidFill>
            </a:endParaRPr>
          </a:p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Assuming that the A table contains n rows and the B table has m rows, the cross-joining of the two tables will produce n x m rows.</a:t>
            </a:r>
            <a:endParaRPr lang="ko-KR" altLang="en-US" sz="1400" dirty="0">
              <a:solidFill>
                <a:srgbClr val="00163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2A496D-85A8-6284-E91E-EDB47795F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767" y="1321084"/>
            <a:ext cx="2728639" cy="17330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5529A8-3CA5-DD83-A34F-92F95EAD7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9543" y="1321085"/>
            <a:ext cx="2816873" cy="18405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직사각형 30">
            <a:extLst>
              <a:ext uri="{FF2B5EF4-FFF2-40B4-BE49-F238E27FC236}">
                <a16:creationId xmlns:a16="http://schemas.microsoft.com/office/drawing/2014/main" id="{45CCC89E-D815-9DD6-81C0-E3D95A0A7472}"/>
              </a:ext>
            </a:extLst>
          </p:cNvPr>
          <p:cNvSpPr/>
          <p:nvPr/>
        </p:nvSpPr>
        <p:spPr>
          <a:xfrm>
            <a:off x="1053678" y="4829132"/>
            <a:ext cx="28979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A table can be joined to itself at times. The self-join is a particular kind of join.</a:t>
            </a:r>
          </a:p>
          <a:p>
            <a:pPr algn="just"/>
            <a:endParaRPr lang="en-US" altLang="ko-KR" sz="1400" dirty="0">
              <a:solidFill>
                <a:srgbClr val="00163A"/>
              </a:solidFill>
            </a:endParaRPr>
          </a:p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To compare a row's value with other rows in the same table, we link a table to itself. </a:t>
            </a:r>
          </a:p>
        </p:txBody>
      </p:sp>
    </p:spTree>
    <p:extLst>
      <p:ext uri="{BB962C8B-B14F-4D97-AF65-F5344CB8AC3E}">
        <p14:creationId xmlns:p14="http://schemas.microsoft.com/office/powerpoint/2010/main" val="70249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74D046-7080-42E3-8090-9051E17DAD75}"/>
              </a:ext>
            </a:extLst>
          </p:cNvPr>
          <p:cNvSpPr txBox="1"/>
          <p:nvPr/>
        </p:nvSpPr>
        <p:spPr>
          <a:xfrm>
            <a:off x="3175000" y="3075057"/>
            <a:ext cx="584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Quiz Time !!!</a:t>
            </a:r>
            <a:endParaRPr lang="ko-KR" altLang="en-US" sz="40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C27F4-2CC9-413C-B3DB-45020307FF69}"/>
              </a:ext>
            </a:extLst>
          </p:cNvPr>
          <p:cNvSpPr txBox="1"/>
          <p:nvPr/>
        </p:nvSpPr>
        <p:spPr>
          <a:xfrm>
            <a:off x="3242935" y="3782943"/>
            <a:ext cx="575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163A"/>
                </a:solidFill>
              </a:rPr>
              <a:t>01</a:t>
            </a:r>
            <a:endParaRPr lang="ko-KR" altLang="en-US" sz="2000" dirty="0">
              <a:solidFill>
                <a:srgbClr val="00163A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26DDBF-9394-46A8-BEB6-2CDB21458D72}"/>
              </a:ext>
            </a:extLst>
          </p:cNvPr>
          <p:cNvGrpSpPr/>
          <p:nvPr/>
        </p:nvGrpSpPr>
        <p:grpSpPr>
          <a:xfrm>
            <a:off x="5582308" y="1785921"/>
            <a:ext cx="1027384" cy="1170074"/>
            <a:chOff x="6830083" y="5571172"/>
            <a:chExt cx="342900" cy="390525"/>
          </a:xfrm>
          <a:solidFill>
            <a:srgbClr val="1853B0"/>
          </a:solidFill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5B88F3C-9D96-4ACC-A116-51FBB4703A3C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C35118DC-3F21-417E-8740-AE7B2EDCCE9B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C8E9DE5-249C-42C0-A069-4AE1B3578FCE}"/>
              </a:ext>
            </a:extLst>
          </p:cNvPr>
          <p:cNvSpPr txBox="1"/>
          <p:nvPr/>
        </p:nvSpPr>
        <p:spPr>
          <a:xfrm>
            <a:off x="5401921" y="2911706"/>
            <a:ext cx="555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rgbClr val="00163A"/>
                </a:solidFill>
              </a:rPr>
              <a:t>Which of the following is not a RDMS database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E82F45-756B-4098-8426-A335C8F241DB}"/>
              </a:ext>
            </a:extLst>
          </p:cNvPr>
          <p:cNvSpPr txBox="1"/>
          <p:nvPr/>
        </p:nvSpPr>
        <p:spPr>
          <a:xfrm>
            <a:off x="5401921" y="3988924"/>
            <a:ext cx="555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MySQL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Oracle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Docker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MS SQL server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24C8D7A-1350-404A-85FE-8B2DC2628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84" y="584200"/>
            <a:ext cx="3124556" cy="5943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B308D85-3E47-4830-9C09-F51727A93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74" y="852704"/>
            <a:ext cx="1223580" cy="20047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5B4B8A-BB9A-2C9C-1CEF-3D61046A3D60}"/>
              </a:ext>
            </a:extLst>
          </p:cNvPr>
          <p:cNvSpPr/>
          <p:nvPr/>
        </p:nvSpPr>
        <p:spPr>
          <a:xfrm>
            <a:off x="2001775" y="850241"/>
            <a:ext cx="2467588" cy="53452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98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3A18D5-F07F-66D4-5C4A-7BCD1D9553DC}"/>
              </a:ext>
            </a:extLst>
          </p:cNvPr>
          <p:cNvSpPr/>
          <p:nvPr/>
        </p:nvSpPr>
        <p:spPr>
          <a:xfrm>
            <a:off x="2001775" y="2288946"/>
            <a:ext cx="2467588" cy="25341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DED779-BACC-5A04-3D21-9CDD1E44E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10" y="2288946"/>
            <a:ext cx="2466753" cy="2534108"/>
          </a:xfrm>
          <a:prstGeom prst="rect">
            <a:avLst/>
          </a:prstGeom>
        </p:spPr>
      </p:pic>
      <p:sp>
        <p:nvSpPr>
          <p:cNvPr id="9" name="answer box">
            <a:extLst>
              <a:ext uri="{FF2B5EF4-FFF2-40B4-BE49-F238E27FC236}">
                <a16:creationId xmlns:a16="http://schemas.microsoft.com/office/drawing/2014/main" id="{67788002-F405-F75D-3F0A-5CA9437B35DF}"/>
              </a:ext>
            </a:extLst>
          </p:cNvPr>
          <p:cNvSpPr txBox="1"/>
          <p:nvPr/>
        </p:nvSpPr>
        <p:spPr>
          <a:xfrm>
            <a:off x="5401921" y="5241419"/>
            <a:ext cx="555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163A"/>
                </a:solidFill>
              </a:rPr>
              <a:t>Ans: </a:t>
            </a:r>
            <a:r>
              <a:rPr lang="en-US" altLang="ko-KR" sz="1400" dirty="0">
                <a:solidFill>
                  <a:srgbClr val="00163A"/>
                </a:solidFill>
              </a:rPr>
              <a:t>C) Docker</a:t>
            </a:r>
          </a:p>
        </p:txBody>
      </p:sp>
    </p:spTree>
    <p:extLst>
      <p:ext uri="{BB962C8B-B14F-4D97-AF65-F5344CB8AC3E}">
        <p14:creationId xmlns:p14="http://schemas.microsoft.com/office/powerpoint/2010/main" val="375296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0DAF55-02C7-4489-8CC7-59861A642297}"/>
              </a:ext>
            </a:extLst>
          </p:cNvPr>
          <p:cNvSpPr txBox="1"/>
          <p:nvPr/>
        </p:nvSpPr>
        <p:spPr>
          <a:xfrm>
            <a:off x="3784562" y="2652464"/>
            <a:ext cx="462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6000" b="0" dirty="0">
                <a:solidFill>
                  <a:srgbClr val="00163A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Box 506">
            <a:extLst>
              <a:ext uri="{FF2B5EF4-FFF2-40B4-BE49-F238E27FC236}">
                <a16:creationId xmlns:a16="http://schemas.microsoft.com/office/drawing/2014/main" id="{CA8BA88A-220F-4094-9ED6-70D1D97B6E38}"/>
              </a:ext>
            </a:extLst>
          </p:cNvPr>
          <p:cNvSpPr txBox="1"/>
          <p:nvPr/>
        </p:nvSpPr>
        <p:spPr>
          <a:xfrm>
            <a:off x="9037297" y="4398754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C60D6E97-FAA2-4B0B-8F28-38FD6A557F23}"/>
              </a:ext>
            </a:extLst>
          </p:cNvPr>
          <p:cNvSpPr txBox="1"/>
          <p:nvPr/>
        </p:nvSpPr>
        <p:spPr>
          <a:xfrm>
            <a:off x="8978001" y="3814777"/>
            <a:ext cx="2622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Icon</a:t>
            </a:r>
          </a:p>
        </p:txBody>
      </p:sp>
      <p:pic>
        <p:nvPicPr>
          <p:cNvPr id="509" name="그래픽 508">
            <a:extLst>
              <a:ext uri="{FF2B5EF4-FFF2-40B4-BE49-F238E27FC236}">
                <a16:creationId xmlns:a16="http://schemas.microsoft.com/office/drawing/2014/main" id="{E68556BD-8766-476B-9CDC-431C50806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886" y="747555"/>
            <a:ext cx="544232" cy="412564"/>
          </a:xfrm>
          <a:prstGeom prst="rect">
            <a:avLst/>
          </a:prstGeom>
        </p:spPr>
      </p:pic>
      <p:pic>
        <p:nvPicPr>
          <p:cNvPr id="510" name="그래픽 509">
            <a:extLst>
              <a:ext uri="{FF2B5EF4-FFF2-40B4-BE49-F238E27FC236}">
                <a16:creationId xmlns:a16="http://schemas.microsoft.com/office/drawing/2014/main" id="{267A6217-4655-4BA6-B551-6A1A9AC41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6640" y="751943"/>
            <a:ext cx="474010" cy="403786"/>
          </a:xfrm>
          <a:prstGeom prst="rect">
            <a:avLst/>
          </a:prstGeom>
        </p:spPr>
      </p:pic>
      <p:pic>
        <p:nvPicPr>
          <p:cNvPr id="511" name="그래픽 510">
            <a:extLst>
              <a:ext uri="{FF2B5EF4-FFF2-40B4-BE49-F238E27FC236}">
                <a16:creationId xmlns:a16="http://schemas.microsoft.com/office/drawing/2014/main" id="{A4D3EE62-4F7F-4E19-8F1D-01F0DDC18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42238" y="716832"/>
            <a:ext cx="535454" cy="474008"/>
          </a:xfrm>
          <a:prstGeom prst="rect">
            <a:avLst/>
          </a:prstGeom>
        </p:spPr>
      </p:pic>
      <p:pic>
        <p:nvPicPr>
          <p:cNvPr id="512" name="그래픽 511">
            <a:extLst>
              <a:ext uri="{FF2B5EF4-FFF2-40B4-BE49-F238E27FC236}">
                <a16:creationId xmlns:a16="http://schemas.microsoft.com/office/drawing/2014/main" id="{3774F867-ECD5-49A5-9D82-4C0D0E2A8A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0805" y="708054"/>
            <a:ext cx="465232" cy="491564"/>
          </a:xfrm>
          <a:prstGeom prst="rect">
            <a:avLst/>
          </a:prstGeom>
        </p:spPr>
      </p:pic>
      <p:pic>
        <p:nvPicPr>
          <p:cNvPr id="513" name="그래픽 512">
            <a:extLst>
              <a:ext uri="{FF2B5EF4-FFF2-40B4-BE49-F238E27FC236}">
                <a16:creationId xmlns:a16="http://schemas.microsoft.com/office/drawing/2014/main" id="{C8DA7815-7F25-46F1-AE30-6B517440E4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00586" y="703665"/>
            <a:ext cx="535456" cy="500344"/>
          </a:xfrm>
          <a:prstGeom prst="rect">
            <a:avLst/>
          </a:prstGeom>
        </p:spPr>
      </p:pic>
      <p:pic>
        <p:nvPicPr>
          <p:cNvPr id="514" name="그래픽 513">
            <a:extLst>
              <a:ext uri="{FF2B5EF4-FFF2-40B4-BE49-F238E27FC236}">
                <a16:creationId xmlns:a16="http://schemas.microsoft.com/office/drawing/2014/main" id="{E4293916-790D-4E0B-B858-9ABA2B87BB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9970" y="686109"/>
            <a:ext cx="517900" cy="535456"/>
          </a:xfrm>
          <a:prstGeom prst="rect">
            <a:avLst/>
          </a:prstGeom>
        </p:spPr>
      </p:pic>
      <p:pic>
        <p:nvPicPr>
          <p:cNvPr id="515" name="그래픽 514">
            <a:extLst>
              <a:ext uri="{FF2B5EF4-FFF2-40B4-BE49-F238E27FC236}">
                <a16:creationId xmlns:a16="http://schemas.microsoft.com/office/drawing/2014/main" id="{C39B0C44-25FA-4820-B1D5-06894E197C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56333" y="743165"/>
            <a:ext cx="474010" cy="421342"/>
          </a:xfrm>
          <a:prstGeom prst="rect">
            <a:avLst/>
          </a:prstGeom>
        </p:spPr>
      </p:pic>
      <p:pic>
        <p:nvPicPr>
          <p:cNvPr id="516" name="그래픽 515">
            <a:extLst>
              <a:ext uri="{FF2B5EF4-FFF2-40B4-BE49-F238E27FC236}">
                <a16:creationId xmlns:a16="http://schemas.microsoft.com/office/drawing/2014/main" id="{8F9EBCCF-F760-4BDC-BCFF-97E80453D6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04459" y="721221"/>
            <a:ext cx="359896" cy="465232"/>
          </a:xfrm>
          <a:prstGeom prst="rect">
            <a:avLst/>
          </a:prstGeom>
        </p:spPr>
      </p:pic>
      <p:pic>
        <p:nvPicPr>
          <p:cNvPr id="517" name="그래픽 516">
            <a:extLst>
              <a:ext uri="{FF2B5EF4-FFF2-40B4-BE49-F238E27FC236}">
                <a16:creationId xmlns:a16="http://schemas.microsoft.com/office/drawing/2014/main" id="{9810696E-EF53-483E-838F-DEDAE521429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69953" y="760721"/>
            <a:ext cx="430120" cy="386230"/>
          </a:xfrm>
          <a:prstGeom prst="rect">
            <a:avLst/>
          </a:prstGeom>
        </p:spPr>
      </p:pic>
      <p:pic>
        <p:nvPicPr>
          <p:cNvPr id="518" name="그래픽 517">
            <a:extLst>
              <a:ext uri="{FF2B5EF4-FFF2-40B4-BE49-F238E27FC236}">
                <a16:creationId xmlns:a16="http://schemas.microsoft.com/office/drawing/2014/main" id="{A7E6D7B2-90A6-4AAE-979E-171F860BABC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47026" y="725609"/>
            <a:ext cx="324786" cy="456454"/>
          </a:xfrm>
          <a:prstGeom prst="rect">
            <a:avLst/>
          </a:prstGeom>
        </p:spPr>
      </p:pic>
      <p:pic>
        <p:nvPicPr>
          <p:cNvPr id="519" name="그래픽 518">
            <a:extLst>
              <a:ext uri="{FF2B5EF4-FFF2-40B4-BE49-F238E27FC236}">
                <a16:creationId xmlns:a16="http://schemas.microsoft.com/office/drawing/2014/main" id="{84DB43B9-DC62-4A4F-A2E9-4B4B666244E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66483" y="791445"/>
            <a:ext cx="544232" cy="324784"/>
          </a:xfrm>
          <a:prstGeom prst="rect">
            <a:avLst/>
          </a:prstGeom>
        </p:spPr>
      </p:pic>
      <p:pic>
        <p:nvPicPr>
          <p:cNvPr id="520" name="그래픽 519">
            <a:extLst>
              <a:ext uri="{FF2B5EF4-FFF2-40B4-BE49-F238E27FC236}">
                <a16:creationId xmlns:a16="http://schemas.microsoft.com/office/drawing/2014/main" id="{38C9B30D-27BB-4DF6-9D9E-1F24F38FD0A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80812" y="712443"/>
            <a:ext cx="307230" cy="482788"/>
          </a:xfrm>
          <a:prstGeom prst="rect">
            <a:avLst/>
          </a:prstGeom>
        </p:spPr>
      </p:pic>
      <p:pic>
        <p:nvPicPr>
          <p:cNvPr id="521" name="그래픽 520">
            <a:extLst>
              <a:ext uri="{FF2B5EF4-FFF2-40B4-BE49-F238E27FC236}">
                <a16:creationId xmlns:a16="http://schemas.microsoft.com/office/drawing/2014/main" id="{716A0736-9BD3-4FBA-AE4B-C9474862E3B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53832" y="1530457"/>
            <a:ext cx="500342" cy="324784"/>
          </a:xfrm>
          <a:prstGeom prst="rect">
            <a:avLst/>
          </a:prstGeom>
        </p:spPr>
      </p:pic>
      <p:pic>
        <p:nvPicPr>
          <p:cNvPr id="522" name="그래픽 521">
            <a:extLst>
              <a:ext uri="{FF2B5EF4-FFF2-40B4-BE49-F238E27FC236}">
                <a16:creationId xmlns:a16="http://schemas.microsoft.com/office/drawing/2014/main" id="{534BCF9E-9EA6-418E-A753-50A18BC4FA8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99808" y="1442677"/>
            <a:ext cx="447676" cy="500344"/>
          </a:xfrm>
          <a:prstGeom prst="rect">
            <a:avLst/>
          </a:prstGeom>
        </p:spPr>
      </p:pic>
      <p:pic>
        <p:nvPicPr>
          <p:cNvPr id="523" name="그래픽 522">
            <a:extLst>
              <a:ext uri="{FF2B5EF4-FFF2-40B4-BE49-F238E27FC236}">
                <a16:creationId xmlns:a16="http://schemas.microsoft.com/office/drawing/2014/main" id="{8A3F7896-CF19-4C27-AA6A-C85FC3014BF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986127" y="1442677"/>
            <a:ext cx="447676" cy="500344"/>
          </a:xfrm>
          <a:prstGeom prst="rect">
            <a:avLst/>
          </a:prstGeom>
        </p:spPr>
      </p:pic>
      <p:pic>
        <p:nvPicPr>
          <p:cNvPr id="524" name="그래픽 523">
            <a:extLst>
              <a:ext uri="{FF2B5EF4-FFF2-40B4-BE49-F238E27FC236}">
                <a16:creationId xmlns:a16="http://schemas.microsoft.com/office/drawing/2014/main" id="{9EDC78D2-436F-4997-A22D-4AA4749518E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83976" y="1451455"/>
            <a:ext cx="368674" cy="482788"/>
          </a:xfrm>
          <a:prstGeom prst="rect">
            <a:avLst/>
          </a:prstGeom>
        </p:spPr>
      </p:pic>
      <p:pic>
        <p:nvPicPr>
          <p:cNvPr id="525" name="그래픽 524">
            <a:extLst>
              <a:ext uri="{FF2B5EF4-FFF2-40B4-BE49-F238E27FC236}">
                <a16:creationId xmlns:a16="http://schemas.microsoft.com/office/drawing/2014/main" id="{542F73BE-940F-4F6A-B948-6DA138382AD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084582" y="1429510"/>
            <a:ext cx="368674" cy="526676"/>
          </a:xfrm>
          <a:prstGeom prst="rect">
            <a:avLst/>
          </a:prstGeom>
        </p:spPr>
      </p:pic>
      <p:pic>
        <p:nvPicPr>
          <p:cNvPr id="526" name="그래픽 525">
            <a:extLst>
              <a:ext uri="{FF2B5EF4-FFF2-40B4-BE49-F238E27FC236}">
                <a16:creationId xmlns:a16="http://schemas.microsoft.com/office/drawing/2014/main" id="{816DDD48-AB9B-4448-8227-BEA78D5F2EE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725612" y="1455844"/>
            <a:ext cx="535454" cy="474008"/>
          </a:xfrm>
          <a:prstGeom prst="rect">
            <a:avLst/>
          </a:prstGeom>
        </p:spPr>
      </p:pic>
      <p:pic>
        <p:nvPicPr>
          <p:cNvPr id="527" name="그래픽 526">
            <a:extLst>
              <a:ext uri="{FF2B5EF4-FFF2-40B4-BE49-F238E27FC236}">
                <a16:creationId xmlns:a16="http://schemas.microsoft.com/office/drawing/2014/main" id="{F0FF7CFB-6134-4926-95FC-55447B8F2B5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581304" y="1460233"/>
            <a:ext cx="544232" cy="465232"/>
          </a:xfrm>
          <a:prstGeom prst="rect">
            <a:avLst/>
          </a:prstGeom>
        </p:spPr>
      </p:pic>
      <p:pic>
        <p:nvPicPr>
          <p:cNvPr id="528" name="그래픽 527">
            <a:extLst>
              <a:ext uri="{FF2B5EF4-FFF2-40B4-BE49-F238E27FC236}">
                <a16:creationId xmlns:a16="http://schemas.microsoft.com/office/drawing/2014/main" id="{57A834EC-727B-44BE-9F2A-0531E545073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26403" y="1438288"/>
            <a:ext cx="316006" cy="509120"/>
          </a:xfrm>
          <a:prstGeom prst="rect">
            <a:avLst/>
          </a:prstGeom>
        </p:spPr>
      </p:pic>
      <p:pic>
        <p:nvPicPr>
          <p:cNvPr id="529" name="그래픽 528">
            <a:extLst>
              <a:ext uri="{FF2B5EF4-FFF2-40B4-BE49-F238E27FC236}">
                <a16:creationId xmlns:a16="http://schemas.microsoft.com/office/drawing/2014/main" id="{8EEC5C06-E6B7-406E-AA4B-EBC36FF974D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026064" y="1429510"/>
            <a:ext cx="517898" cy="526676"/>
          </a:xfrm>
          <a:prstGeom prst="rect">
            <a:avLst/>
          </a:prstGeom>
        </p:spPr>
      </p:pic>
      <p:pic>
        <p:nvPicPr>
          <p:cNvPr id="530" name="그래픽 529">
            <a:extLst>
              <a:ext uri="{FF2B5EF4-FFF2-40B4-BE49-F238E27FC236}">
                <a16:creationId xmlns:a16="http://schemas.microsoft.com/office/drawing/2014/main" id="{7584B3D5-29D0-4D4A-A8C5-158C2BF5946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716303" y="1442677"/>
            <a:ext cx="386230" cy="500344"/>
          </a:xfrm>
          <a:prstGeom prst="rect">
            <a:avLst/>
          </a:prstGeom>
        </p:spPr>
      </p:pic>
      <p:pic>
        <p:nvPicPr>
          <p:cNvPr id="531" name="그래픽 530">
            <a:extLst>
              <a:ext uri="{FF2B5EF4-FFF2-40B4-BE49-F238E27FC236}">
                <a16:creationId xmlns:a16="http://schemas.microsoft.com/office/drawing/2014/main" id="{D35D209D-9940-4C9E-BBF0-9D2A45D4F15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445484" y="1499733"/>
            <a:ext cx="386230" cy="386230"/>
          </a:xfrm>
          <a:prstGeom prst="rect">
            <a:avLst/>
          </a:prstGeom>
        </p:spPr>
      </p:pic>
      <p:pic>
        <p:nvPicPr>
          <p:cNvPr id="532" name="그래픽 531">
            <a:extLst>
              <a:ext uri="{FF2B5EF4-FFF2-40B4-BE49-F238E27FC236}">
                <a16:creationId xmlns:a16="http://schemas.microsoft.com/office/drawing/2014/main" id="{95FF26F7-D69E-47BD-ACFF-2AE8AB54DBD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8014978" y="1469011"/>
            <a:ext cx="438898" cy="447676"/>
          </a:xfrm>
          <a:prstGeom prst="rect">
            <a:avLst/>
          </a:prstGeom>
        </p:spPr>
      </p:pic>
      <p:pic>
        <p:nvPicPr>
          <p:cNvPr id="533" name="그래픽 532">
            <a:extLst>
              <a:ext uri="{FF2B5EF4-FFF2-40B4-BE49-F238E27FC236}">
                <a16:creationId xmlns:a16="http://schemas.microsoft.com/office/drawing/2014/main" id="{2A13FC6B-5ADA-495E-8CD4-5D666584C210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35758" y="5719020"/>
            <a:ext cx="336488" cy="263338"/>
          </a:xfrm>
          <a:prstGeom prst="rect">
            <a:avLst/>
          </a:prstGeom>
        </p:spPr>
      </p:pic>
      <p:pic>
        <p:nvPicPr>
          <p:cNvPr id="534" name="그래픽 533">
            <a:extLst>
              <a:ext uri="{FF2B5EF4-FFF2-40B4-BE49-F238E27FC236}">
                <a16:creationId xmlns:a16="http://schemas.microsoft.com/office/drawing/2014/main" id="{24A98FFC-E8EC-46E8-ADAA-DEF9D97E9063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355401" y="5682445"/>
            <a:ext cx="336488" cy="336488"/>
          </a:xfrm>
          <a:prstGeom prst="rect">
            <a:avLst/>
          </a:prstGeom>
        </p:spPr>
      </p:pic>
      <p:pic>
        <p:nvPicPr>
          <p:cNvPr id="535" name="그래픽 534">
            <a:extLst>
              <a:ext uri="{FF2B5EF4-FFF2-40B4-BE49-F238E27FC236}">
                <a16:creationId xmlns:a16="http://schemas.microsoft.com/office/drawing/2014/main" id="{A0D57394-201D-4FC2-AED4-24449D96968F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008804" y="5682445"/>
            <a:ext cx="402322" cy="336488"/>
          </a:xfrm>
          <a:prstGeom prst="rect">
            <a:avLst/>
          </a:prstGeom>
        </p:spPr>
      </p:pic>
      <p:pic>
        <p:nvPicPr>
          <p:cNvPr id="536" name="그래픽 535">
            <a:extLst>
              <a:ext uri="{FF2B5EF4-FFF2-40B4-BE49-F238E27FC236}">
                <a16:creationId xmlns:a16="http://schemas.microsoft.com/office/drawing/2014/main" id="{3E71F97F-FE05-4383-A255-9CFBFDE75A63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2681519" y="5678788"/>
            <a:ext cx="343804" cy="343804"/>
          </a:xfrm>
          <a:prstGeom prst="rect">
            <a:avLst/>
          </a:prstGeom>
        </p:spPr>
      </p:pic>
      <p:pic>
        <p:nvPicPr>
          <p:cNvPr id="537" name="그래픽 536">
            <a:extLst>
              <a:ext uri="{FF2B5EF4-FFF2-40B4-BE49-F238E27FC236}">
                <a16:creationId xmlns:a16="http://schemas.microsoft.com/office/drawing/2014/main" id="{3FFDA3A9-47BB-4853-A151-ACA831D257E4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3381782" y="5656843"/>
            <a:ext cx="373064" cy="387694"/>
          </a:xfrm>
          <a:prstGeom prst="rect">
            <a:avLst/>
          </a:prstGeom>
        </p:spPr>
      </p:pic>
      <p:pic>
        <p:nvPicPr>
          <p:cNvPr id="538" name="그래픽 537">
            <a:extLst>
              <a:ext uri="{FF2B5EF4-FFF2-40B4-BE49-F238E27FC236}">
                <a16:creationId xmlns:a16="http://schemas.microsoft.com/office/drawing/2014/main" id="{AE927777-6642-4291-A487-1EEA8467C2F7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4088972" y="5661964"/>
            <a:ext cx="359896" cy="377452"/>
          </a:xfrm>
          <a:prstGeom prst="rect">
            <a:avLst/>
          </a:prstGeom>
        </p:spPr>
      </p:pic>
      <p:pic>
        <p:nvPicPr>
          <p:cNvPr id="539" name="그래픽 538">
            <a:extLst>
              <a:ext uri="{FF2B5EF4-FFF2-40B4-BE49-F238E27FC236}">
                <a16:creationId xmlns:a16="http://schemas.microsoft.com/office/drawing/2014/main" id="{B6F14AF7-2B23-4D95-AE59-72767118409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4778279" y="5648796"/>
            <a:ext cx="430120" cy="403786"/>
          </a:xfrm>
          <a:prstGeom prst="rect">
            <a:avLst/>
          </a:prstGeom>
        </p:spPr>
      </p:pic>
      <p:pic>
        <p:nvPicPr>
          <p:cNvPr id="540" name="그래픽 539">
            <a:extLst>
              <a:ext uri="{FF2B5EF4-FFF2-40B4-BE49-F238E27FC236}">
                <a16:creationId xmlns:a16="http://schemas.microsoft.com/office/drawing/2014/main" id="{A301B987-CCCF-4236-9FA2-1433BCC235A6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5391291" y="5653186"/>
            <a:ext cx="386230" cy="395008"/>
          </a:xfrm>
          <a:prstGeom prst="rect">
            <a:avLst/>
          </a:prstGeom>
        </p:spPr>
      </p:pic>
      <p:pic>
        <p:nvPicPr>
          <p:cNvPr id="541" name="그래픽 540">
            <a:extLst>
              <a:ext uri="{FF2B5EF4-FFF2-40B4-BE49-F238E27FC236}">
                <a16:creationId xmlns:a16="http://schemas.microsoft.com/office/drawing/2014/main" id="{FD9E39B4-1ED1-4192-8623-19E6E10C0627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6091897" y="5683908"/>
            <a:ext cx="386230" cy="333562"/>
          </a:xfrm>
          <a:prstGeom prst="rect">
            <a:avLst/>
          </a:prstGeom>
        </p:spPr>
      </p:pic>
      <p:pic>
        <p:nvPicPr>
          <p:cNvPr id="542" name="그래픽 541">
            <a:extLst>
              <a:ext uri="{FF2B5EF4-FFF2-40B4-BE49-F238E27FC236}">
                <a16:creationId xmlns:a16="http://schemas.microsoft.com/office/drawing/2014/main" id="{3F0FC291-7030-46E6-80F3-B464456A20E0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03137" y="5648796"/>
            <a:ext cx="412564" cy="403786"/>
          </a:xfrm>
          <a:prstGeom prst="rect">
            <a:avLst/>
          </a:prstGeom>
        </p:spPr>
      </p:pic>
      <p:pic>
        <p:nvPicPr>
          <p:cNvPr id="543" name="그래픽 542">
            <a:extLst>
              <a:ext uri="{FF2B5EF4-FFF2-40B4-BE49-F238E27FC236}">
                <a16:creationId xmlns:a16="http://schemas.microsoft.com/office/drawing/2014/main" id="{086B6602-20C6-4520-A791-27237D9CE045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7419150" y="5635630"/>
            <a:ext cx="438898" cy="430120"/>
          </a:xfrm>
          <a:prstGeom prst="rect">
            <a:avLst/>
          </a:prstGeom>
        </p:spPr>
      </p:pic>
      <p:pic>
        <p:nvPicPr>
          <p:cNvPr id="544" name="그래픽 543">
            <a:extLst>
              <a:ext uri="{FF2B5EF4-FFF2-40B4-BE49-F238E27FC236}">
                <a16:creationId xmlns:a16="http://schemas.microsoft.com/office/drawing/2014/main" id="{1D611B01-9B68-4B30-BDCD-EFF113BD8120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8023756" y="5640018"/>
            <a:ext cx="421342" cy="421342"/>
          </a:xfrm>
          <a:prstGeom prst="rect">
            <a:avLst/>
          </a:prstGeom>
        </p:spPr>
      </p:pic>
      <p:pic>
        <p:nvPicPr>
          <p:cNvPr id="545" name="그래픽 544">
            <a:extLst>
              <a:ext uri="{FF2B5EF4-FFF2-40B4-BE49-F238E27FC236}">
                <a16:creationId xmlns:a16="http://schemas.microsoft.com/office/drawing/2014/main" id="{E7072C53-14E7-4E64-B089-058AE330472A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719665" y="2187344"/>
            <a:ext cx="368674" cy="377452"/>
          </a:xfrm>
          <a:prstGeom prst="rect">
            <a:avLst/>
          </a:prstGeom>
        </p:spPr>
      </p:pic>
      <p:pic>
        <p:nvPicPr>
          <p:cNvPr id="546" name="그래픽 545">
            <a:extLst>
              <a:ext uri="{FF2B5EF4-FFF2-40B4-BE49-F238E27FC236}">
                <a16:creationId xmlns:a16="http://schemas.microsoft.com/office/drawing/2014/main" id="{FDCCFB86-1AB2-4C11-91EE-FC9C39DE0258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1330530" y="2182954"/>
            <a:ext cx="386230" cy="386230"/>
          </a:xfrm>
          <a:prstGeom prst="rect">
            <a:avLst/>
          </a:prstGeom>
        </p:spPr>
      </p:pic>
      <p:pic>
        <p:nvPicPr>
          <p:cNvPr id="547" name="그래픽 546">
            <a:extLst>
              <a:ext uri="{FF2B5EF4-FFF2-40B4-BE49-F238E27FC236}">
                <a16:creationId xmlns:a16="http://schemas.microsoft.com/office/drawing/2014/main" id="{8185D969-86E4-459A-9AE7-A0CFBB081B5C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1986127" y="2152232"/>
            <a:ext cx="447676" cy="447676"/>
          </a:xfrm>
          <a:prstGeom prst="rect">
            <a:avLst/>
          </a:prstGeom>
        </p:spPr>
      </p:pic>
      <p:pic>
        <p:nvPicPr>
          <p:cNvPr id="548" name="그래픽 547">
            <a:extLst>
              <a:ext uri="{FF2B5EF4-FFF2-40B4-BE49-F238E27FC236}">
                <a16:creationId xmlns:a16="http://schemas.microsoft.com/office/drawing/2014/main" id="{6D4C86CC-BB78-4062-8ABB-33FE9FC1CB48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2726140" y="2174176"/>
            <a:ext cx="254562" cy="403786"/>
          </a:xfrm>
          <a:prstGeom prst="rect">
            <a:avLst/>
          </a:prstGeom>
        </p:spPr>
      </p:pic>
      <p:pic>
        <p:nvPicPr>
          <p:cNvPr id="549" name="그래픽 548">
            <a:extLst>
              <a:ext uri="{FF2B5EF4-FFF2-40B4-BE49-F238E27FC236}">
                <a16:creationId xmlns:a16="http://schemas.microsoft.com/office/drawing/2014/main" id="{C4A5F449-A6D5-40AF-8D3A-B8CAC269B8E3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362032" y="2191732"/>
            <a:ext cx="412564" cy="368674"/>
          </a:xfrm>
          <a:prstGeom prst="rect">
            <a:avLst/>
          </a:prstGeom>
        </p:spPr>
      </p:pic>
      <p:pic>
        <p:nvPicPr>
          <p:cNvPr id="550" name="그래픽 549">
            <a:extLst>
              <a:ext uri="{FF2B5EF4-FFF2-40B4-BE49-F238E27FC236}">
                <a16:creationId xmlns:a16="http://schemas.microsoft.com/office/drawing/2014/main" id="{71101BC1-33CA-4497-874F-8C75A44E22FB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4062637" y="2156620"/>
            <a:ext cx="412566" cy="438898"/>
          </a:xfrm>
          <a:prstGeom prst="rect">
            <a:avLst/>
          </a:prstGeom>
        </p:spPr>
      </p:pic>
      <p:pic>
        <p:nvPicPr>
          <p:cNvPr id="551" name="그래픽 550">
            <a:extLst>
              <a:ext uri="{FF2B5EF4-FFF2-40B4-BE49-F238E27FC236}">
                <a16:creationId xmlns:a16="http://schemas.microsoft.com/office/drawing/2014/main" id="{2985B853-ED64-4E51-B4A5-002D8F8C2122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4861669" y="2143454"/>
            <a:ext cx="263338" cy="465232"/>
          </a:xfrm>
          <a:prstGeom prst="rect">
            <a:avLst/>
          </a:prstGeom>
        </p:spPr>
      </p:pic>
      <p:pic>
        <p:nvPicPr>
          <p:cNvPr id="552" name="그래픽 551">
            <a:extLst>
              <a:ext uri="{FF2B5EF4-FFF2-40B4-BE49-F238E27FC236}">
                <a16:creationId xmlns:a16="http://schemas.microsoft.com/office/drawing/2014/main" id="{22CB4897-7BCA-4BCE-86B6-A9709110F4D2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5413237" y="2143454"/>
            <a:ext cx="342340" cy="465232"/>
          </a:xfrm>
          <a:prstGeom prst="rect">
            <a:avLst/>
          </a:prstGeom>
        </p:spPr>
      </p:pic>
      <p:pic>
        <p:nvPicPr>
          <p:cNvPr id="553" name="그래픽 552">
            <a:extLst>
              <a:ext uri="{FF2B5EF4-FFF2-40B4-BE49-F238E27FC236}">
                <a16:creationId xmlns:a16="http://schemas.microsoft.com/office/drawing/2014/main" id="{2EFD87DD-9415-41CF-ADEF-B9DD91E78152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6061175" y="2204900"/>
            <a:ext cx="447676" cy="342340"/>
          </a:xfrm>
          <a:prstGeom prst="rect">
            <a:avLst/>
          </a:prstGeom>
        </p:spPr>
      </p:pic>
      <p:pic>
        <p:nvPicPr>
          <p:cNvPr id="554" name="그래픽 553">
            <a:extLst>
              <a:ext uri="{FF2B5EF4-FFF2-40B4-BE49-F238E27FC236}">
                <a16:creationId xmlns:a16="http://schemas.microsoft.com/office/drawing/2014/main" id="{4DFD0ADB-E3FD-4007-9220-022471243AB2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6703137" y="2196122"/>
            <a:ext cx="412564" cy="359896"/>
          </a:xfrm>
          <a:prstGeom prst="rect">
            <a:avLst/>
          </a:prstGeom>
        </p:spPr>
      </p:pic>
      <p:pic>
        <p:nvPicPr>
          <p:cNvPr id="555" name="그래픽 554">
            <a:extLst>
              <a:ext uri="{FF2B5EF4-FFF2-40B4-BE49-F238E27FC236}">
                <a16:creationId xmlns:a16="http://schemas.microsoft.com/office/drawing/2014/main" id="{B4185476-FD98-4584-ADAD-75682562E256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7423540" y="2182954"/>
            <a:ext cx="430120" cy="386230"/>
          </a:xfrm>
          <a:prstGeom prst="rect">
            <a:avLst/>
          </a:prstGeom>
        </p:spPr>
      </p:pic>
      <p:pic>
        <p:nvPicPr>
          <p:cNvPr id="556" name="그래픽 555">
            <a:extLst>
              <a:ext uri="{FF2B5EF4-FFF2-40B4-BE49-F238E27FC236}">
                <a16:creationId xmlns:a16="http://schemas.microsoft.com/office/drawing/2014/main" id="{D389C003-4602-4D5A-B0F0-C961E0FB69A0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8028145" y="2218066"/>
            <a:ext cx="412564" cy="316006"/>
          </a:xfrm>
          <a:prstGeom prst="rect">
            <a:avLst/>
          </a:prstGeom>
        </p:spPr>
      </p:pic>
      <p:pic>
        <p:nvPicPr>
          <p:cNvPr id="557" name="그래픽 556">
            <a:extLst>
              <a:ext uri="{FF2B5EF4-FFF2-40B4-BE49-F238E27FC236}">
                <a16:creationId xmlns:a16="http://schemas.microsoft.com/office/drawing/2014/main" id="{832B38DC-92B0-43AD-9554-8D2ED55BBB16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02109" y="2835627"/>
            <a:ext cx="403786" cy="403786"/>
          </a:xfrm>
          <a:prstGeom prst="rect">
            <a:avLst/>
          </a:prstGeom>
        </p:spPr>
      </p:pic>
      <p:pic>
        <p:nvPicPr>
          <p:cNvPr id="558" name="그래픽 557">
            <a:extLst>
              <a:ext uri="{FF2B5EF4-FFF2-40B4-BE49-F238E27FC236}">
                <a16:creationId xmlns:a16="http://schemas.microsoft.com/office/drawing/2014/main" id="{74318222-29C5-4D17-A1D6-A19B9D7F0E6D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1344429" y="2865619"/>
            <a:ext cx="358434" cy="343804"/>
          </a:xfrm>
          <a:prstGeom prst="rect">
            <a:avLst/>
          </a:prstGeom>
        </p:spPr>
      </p:pic>
      <p:pic>
        <p:nvPicPr>
          <p:cNvPr id="559" name="그래픽 558">
            <a:extLst>
              <a:ext uri="{FF2B5EF4-FFF2-40B4-BE49-F238E27FC236}">
                <a16:creationId xmlns:a16="http://schemas.microsoft.com/office/drawing/2014/main" id="{8F1B2AEB-7201-44DF-818F-2190ED55E0E1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2056350" y="2854646"/>
            <a:ext cx="307228" cy="365748"/>
          </a:xfrm>
          <a:prstGeom prst="rect">
            <a:avLst/>
          </a:prstGeom>
        </p:spPr>
      </p:pic>
      <p:pic>
        <p:nvPicPr>
          <p:cNvPr id="560" name="그래픽 559">
            <a:extLst>
              <a:ext uri="{FF2B5EF4-FFF2-40B4-BE49-F238E27FC236}">
                <a16:creationId xmlns:a16="http://schemas.microsoft.com/office/drawing/2014/main" id="{3B2A185C-3981-4CF4-9526-BA5902859D3A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2677861" y="2836359"/>
            <a:ext cx="351118" cy="402324"/>
          </a:xfrm>
          <a:prstGeom prst="rect">
            <a:avLst/>
          </a:prstGeom>
        </p:spPr>
      </p:pic>
      <p:pic>
        <p:nvPicPr>
          <p:cNvPr id="561" name="그래픽 560">
            <a:extLst>
              <a:ext uri="{FF2B5EF4-FFF2-40B4-BE49-F238E27FC236}">
                <a16:creationId xmlns:a16="http://schemas.microsoft.com/office/drawing/2014/main" id="{27E666B7-DB5A-4CFD-8054-E1754B8BE582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3340086" y="2796127"/>
            <a:ext cx="456454" cy="482788"/>
          </a:xfrm>
          <a:prstGeom prst="rect">
            <a:avLst/>
          </a:prstGeom>
        </p:spPr>
      </p:pic>
      <p:pic>
        <p:nvPicPr>
          <p:cNvPr id="562" name="그래픽 561">
            <a:extLst>
              <a:ext uri="{FF2B5EF4-FFF2-40B4-BE49-F238E27FC236}">
                <a16:creationId xmlns:a16="http://schemas.microsoft.com/office/drawing/2014/main" id="{3DDA5478-E1D1-476E-A45F-13071B087861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001192" y="2835627"/>
            <a:ext cx="535456" cy="403786"/>
          </a:xfrm>
          <a:prstGeom prst="rect">
            <a:avLst/>
          </a:prstGeom>
        </p:spPr>
      </p:pic>
      <p:pic>
        <p:nvPicPr>
          <p:cNvPr id="563" name="그래픽 562">
            <a:extLst>
              <a:ext uri="{FF2B5EF4-FFF2-40B4-BE49-F238E27FC236}">
                <a16:creationId xmlns:a16="http://schemas.microsoft.com/office/drawing/2014/main" id="{727032A8-0CF3-423F-AD6C-FE4704CA99E8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858011" y="2872933"/>
            <a:ext cx="270656" cy="329176"/>
          </a:xfrm>
          <a:prstGeom prst="rect">
            <a:avLst/>
          </a:prstGeom>
        </p:spPr>
      </p:pic>
      <p:pic>
        <p:nvPicPr>
          <p:cNvPr id="564" name="그래픽 563">
            <a:extLst>
              <a:ext uri="{FF2B5EF4-FFF2-40B4-BE49-F238E27FC236}">
                <a16:creationId xmlns:a16="http://schemas.microsoft.com/office/drawing/2014/main" id="{09C85F3C-2254-41A1-A3E4-2A79B1E214AC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5357642" y="2931454"/>
            <a:ext cx="453528" cy="212134"/>
          </a:xfrm>
          <a:prstGeom prst="rect">
            <a:avLst/>
          </a:prstGeom>
        </p:spPr>
      </p:pic>
      <p:pic>
        <p:nvPicPr>
          <p:cNvPr id="565" name="그래픽 564">
            <a:extLst>
              <a:ext uri="{FF2B5EF4-FFF2-40B4-BE49-F238E27FC236}">
                <a16:creationId xmlns:a16="http://schemas.microsoft.com/office/drawing/2014/main" id="{D176CD25-A801-45FC-9DE3-97DBD63753C4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6083851" y="2894879"/>
            <a:ext cx="402324" cy="285284"/>
          </a:xfrm>
          <a:prstGeom prst="rect">
            <a:avLst/>
          </a:prstGeom>
        </p:spPr>
      </p:pic>
      <p:pic>
        <p:nvPicPr>
          <p:cNvPr id="566" name="그래픽 565">
            <a:extLst>
              <a:ext uri="{FF2B5EF4-FFF2-40B4-BE49-F238E27FC236}">
                <a16:creationId xmlns:a16="http://schemas.microsoft.com/office/drawing/2014/main" id="{A100745D-F723-4B3C-9EDF-305B5235AFA0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6722887" y="2850989"/>
            <a:ext cx="373064" cy="373064"/>
          </a:xfrm>
          <a:prstGeom prst="rect">
            <a:avLst/>
          </a:prstGeom>
        </p:spPr>
      </p:pic>
      <p:pic>
        <p:nvPicPr>
          <p:cNvPr id="567" name="그래픽 566">
            <a:extLst>
              <a:ext uri="{FF2B5EF4-FFF2-40B4-BE49-F238E27FC236}">
                <a16:creationId xmlns:a16="http://schemas.microsoft.com/office/drawing/2014/main" id="{48E7D5E3-D959-4B30-8BD6-D0396C43CB48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7452068" y="2850989"/>
            <a:ext cx="373064" cy="373064"/>
          </a:xfrm>
          <a:prstGeom prst="rect">
            <a:avLst/>
          </a:prstGeom>
        </p:spPr>
      </p:pic>
      <p:pic>
        <p:nvPicPr>
          <p:cNvPr id="568" name="그래픽 567">
            <a:extLst>
              <a:ext uri="{FF2B5EF4-FFF2-40B4-BE49-F238E27FC236}">
                <a16:creationId xmlns:a16="http://schemas.microsoft.com/office/drawing/2014/main" id="{FB00B953-6000-4975-A01F-988214F3E0A8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8062525" y="2840016"/>
            <a:ext cx="343804" cy="395008"/>
          </a:xfrm>
          <a:prstGeom prst="rect">
            <a:avLst/>
          </a:prstGeom>
        </p:spPr>
      </p:pic>
      <p:pic>
        <p:nvPicPr>
          <p:cNvPr id="569" name="그래픽 568">
            <a:extLst>
              <a:ext uri="{FF2B5EF4-FFF2-40B4-BE49-F238E27FC236}">
                <a16:creationId xmlns:a16="http://schemas.microsoft.com/office/drawing/2014/main" id="{766C00CF-C569-416A-81C5-A28CD3559C1B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717471" y="3564996"/>
            <a:ext cx="373064" cy="387694"/>
          </a:xfrm>
          <a:prstGeom prst="rect">
            <a:avLst/>
          </a:prstGeom>
        </p:spPr>
      </p:pic>
      <p:pic>
        <p:nvPicPr>
          <p:cNvPr id="570" name="그래픽 569">
            <a:extLst>
              <a:ext uri="{FF2B5EF4-FFF2-40B4-BE49-F238E27FC236}">
                <a16:creationId xmlns:a16="http://schemas.microsoft.com/office/drawing/2014/main" id="{604F6990-25BC-4571-9330-23F529FE6644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388318" y="3568652"/>
            <a:ext cx="270656" cy="380380"/>
          </a:xfrm>
          <a:prstGeom prst="rect">
            <a:avLst/>
          </a:prstGeom>
        </p:spPr>
      </p:pic>
      <p:pic>
        <p:nvPicPr>
          <p:cNvPr id="571" name="그래픽 570">
            <a:extLst>
              <a:ext uri="{FF2B5EF4-FFF2-40B4-BE49-F238E27FC236}">
                <a16:creationId xmlns:a16="http://schemas.microsoft.com/office/drawing/2014/main" id="{462FDA3D-B4B5-419F-80DB-E65688D86BE2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2008803" y="3557681"/>
            <a:ext cx="402324" cy="402324"/>
          </a:xfrm>
          <a:prstGeom prst="rect">
            <a:avLst/>
          </a:prstGeom>
        </p:spPr>
      </p:pic>
      <p:pic>
        <p:nvPicPr>
          <p:cNvPr id="572" name="그래픽 571">
            <a:extLst>
              <a:ext uri="{FF2B5EF4-FFF2-40B4-BE49-F238E27FC236}">
                <a16:creationId xmlns:a16="http://schemas.microsoft.com/office/drawing/2014/main" id="{B9347F15-6962-48C1-B5F6-791E325F56D5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2655915" y="3623515"/>
            <a:ext cx="395010" cy="270656"/>
          </a:xfrm>
          <a:prstGeom prst="rect">
            <a:avLst/>
          </a:prstGeom>
        </p:spPr>
      </p:pic>
      <p:pic>
        <p:nvPicPr>
          <p:cNvPr id="573" name="그래픽 572">
            <a:extLst>
              <a:ext uri="{FF2B5EF4-FFF2-40B4-BE49-F238E27FC236}">
                <a16:creationId xmlns:a16="http://schemas.microsoft.com/office/drawing/2014/main" id="{DF1F7060-71CE-4AD8-908F-04F9701CD29B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3400069" y="3590598"/>
            <a:ext cx="336488" cy="336488"/>
          </a:xfrm>
          <a:prstGeom prst="rect">
            <a:avLst/>
          </a:prstGeom>
        </p:spPr>
      </p:pic>
      <p:pic>
        <p:nvPicPr>
          <p:cNvPr id="574" name="그래픽 573">
            <a:extLst>
              <a:ext uri="{FF2B5EF4-FFF2-40B4-BE49-F238E27FC236}">
                <a16:creationId xmlns:a16="http://schemas.microsoft.com/office/drawing/2014/main" id="{AA6ECCD5-9B47-41BD-BEA6-A8462B1A4646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4075073" y="3564996"/>
            <a:ext cx="387694" cy="387694"/>
          </a:xfrm>
          <a:prstGeom prst="rect">
            <a:avLst/>
          </a:prstGeom>
        </p:spPr>
      </p:pic>
      <p:pic>
        <p:nvPicPr>
          <p:cNvPr id="575" name="그래픽 574">
            <a:extLst>
              <a:ext uri="{FF2B5EF4-FFF2-40B4-BE49-F238E27FC236}">
                <a16:creationId xmlns:a16="http://schemas.microsoft.com/office/drawing/2014/main" id="{1F97C1B5-F401-4973-8873-2590A93579E6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4799492" y="3590598"/>
            <a:ext cx="387694" cy="336488"/>
          </a:xfrm>
          <a:prstGeom prst="rect">
            <a:avLst/>
          </a:prstGeom>
        </p:spPr>
      </p:pic>
      <p:pic>
        <p:nvPicPr>
          <p:cNvPr id="576" name="그래픽 575">
            <a:extLst>
              <a:ext uri="{FF2B5EF4-FFF2-40B4-BE49-F238E27FC236}">
                <a16:creationId xmlns:a16="http://schemas.microsoft.com/office/drawing/2014/main" id="{261516FA-A4C6-40CD-8E26-B619B84D86FD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5496627" y="3564997"/>
            <a:ext cx="175558" cy="387692"/>
          </a:xfrm>
          <a:prstGeom prst="rect">
            <a:avLst/>
          </a:prstGeom>
        </p:spPr>
      </p:pic>
      <p:pic>
        <p:nvPicPr>
          <p:cNvPr id="577" name="그래픽 576">
            <a:extLst>
              <a:ext uri="{FF2B5EF4-FFF2-40B4-BE49-F238E27FC236}">
                <a16:creationId xmlns:a16="http://schemas.microsoft.com/office/drawing/2014/main" id="{FEC68A4C-173C-4FC3-9171-FDA4197642E6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6091166" y="3564996"/>
            <a:ext cx="387694" cy="387694"/>
          </a:xfrm>
          <a:prstGeom prst="rect">
            <a:avLst/>
          </a:prstGeom>
        </p:spPr>
      </p:pic>
      <p:pic>
        <p:nvPicPr>
          <p:cNvPr id="578" name="그래픽 577">
            <a:extLst>
              <a:ext uri="{FF2B5EF4-FFF2-40B4-BE49-F238E27FC236}">
                <a16:creationId xmlns:a16="http://schemas.microsoft.com/office/drawing/2014/main" id="{ACD16FDD-3BF8-4E9A-AEC2-117A0C6E6471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15572" y="3564996"/>
            <a:ext cx="387694" cy="387694"/>
          </a:xfrm>
          <a:prstGeom prst="rect">
            <a:avLst/>
          </a:prstGeom>
        </p:spPr>
      </p:pic>
      <p:pic>
        <p:nvPicPr>
          <p:cNvPr id="579" name="그래픽 578">
            <a:extLst>
              <a:ext uri="{FF2B5EF4-FFF2-40B4-BE49-F238E27FC236}">
                <a16:creationId xmlns:a16="http://schemas.microsoft.com/office/drawing/2014/main" id="{C87CF178-7B45-455A-A66D-F8B22909817F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7474012" y="3586940"/>
            <a:ext cx="329176" cy="343806"/>
          </a:xfrm>
          <a:prstGeom prst="rect">
            <a:avLst/>
          </a:prstGeom>
        </p:spPr>
      </p:pic>
      <p:pic>
        <p:nvPicPr>
          <p:cNvPr id="580" name="그래픽 579">
            <a:extLst>
              <a:ext uri="{FF2B5EF4-FFF2-40B4-BE49-F238E27FC236}">
                <a16:creationId xmlns:a16="http://schemas.microsoft.com/office/drawing/2014/main" id="{82425BDC-DAF3-4771-BCCE-228B856A2AC7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8095443" y="3561338"/>
            <a:ext cx="277968" cy="395008"/>
          </a:xfrm>
          <a:prstGeom prst="rect">
            <a:avLst/>
          </a:prstGeom>
        </p:spPr>
      </p:pic>
      <p:pic>
        <p:nvPicPr>
          <p:cNvPr id="581" name="그래픽 580">
            <a:extLst>
              <a:ext uri="{FF2B5EF4-FFF2-40B4-BE49-F238E27FC236}">
                <a16:creationId xmlns:a16="http://schemas.microsoft.com/office/drawing/2014/main" id="{E6F4D2DA-5B43-406F-BF2F-4C4A705F8250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732833" y="4233810"/>
            <a:ext cx="342340" cy="430120"/>
          </a:xfrm>
          <a:prstGeom prst="rect">
            <a:avLst/>
          </a:prstGeom>
        </p:spPr>
      </p:pic>
      <p:pic>
        <p:nvPicPr>
          <p:cNvPr id="582" name="그래픽 581">
            <a:extLst>
              <a:ext uri="{FF2B5EF4-FFF2-40B4-BE49-F238E27FC236}">
                <a16:creationId xmlns:a16="http://schemas.microsoft.com/office/drawing/2014/main" id="{095475A0-BB5E-49FC-92DD-C6EE64740630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1321752" y="4216254"/>
            <a:ext cx="403786" cy="465232"/>
          </a:xfrm>
          <a:prstGeom prst="rect">
            <a:avLst/>
          </a:prstGeom>
        </p:spPr>
      </p:pic>
      <p:pic>
        <p:nvPicPr>
          <p:cNvPr id="583" name="그래픽 582">
            <a:extLst>
              <a:ext uri="{FF2B5EF4-FFF2-40B4-BE49-F238E27FC236}">
                <a16:creationId xmlns:a16="http://schemas.microsoft.com/office/drawing/2014/main" id="{32BAAAD4-61D0-4686-ACE2-C8238CDA6E47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2012460" y="4220642"/>
            <a:ext cx="395010" cy="456454"/>
          </a:xfrm>
          <a:prstGeom prst="rect">
            <a:avLst/>
          </a:prstGeom>
        </p:spPr>
      </p:pic>
      <p:pic>
        <p:nvPicPr>
          <p:cNvPr id="584" name="그래픽 583">
            <a:extLst>
              <a:ext uri="{FF2B5EF4-FFF2-40B4-BE49-F238E27FC236}">
                <a16:creationId xmlns:a16="http://schemas.microsoft.com/office/drawing/2014/main" id="{99A57FEC-2BB1-4527-A253-AD5C429DEF92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2625193" y="4220642"/>
            <a:ext cx="456454" cy="456454"/>
          </a:xfrm>
          <a:prstGeom prst="rect">
            <a:avLst/>
          </a:prstGeom>
        </p:spPr>
      </p:pic>
      <p:pic>
        <p:nvPicPr>
          <p:cNvPr id="585" name="그래픽 584">
            <a:extLst>
              <a:ext uri="{FF2B5EF4-FFF2-40B4-BE49-F238E27FC236}">
                <a16:creationId xmlns:a16="http://schemas.microsoft.com/office/drawing/2014/main" id="{38E78E66-EF79-4947-A643-DBD07EDC9C7D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3344476" y="4238198"/>
            <a:ext cx="447676" cy="421342"/>
          </a:xfrm>
          <a:prstGeom prst="rect">
            <a:avLst/>
          </a:prstGeom>
        </p:spPr>
      </p:pic>
      <p:pic>
        <p:nvPicPr>
          <p:cNvPr id="586" name="그래픽 585">
            <a:extLst>
              <a:ext uri="{FF2B5EF4-FFF2-40B4-BE49-F238E27FC236}">
                <a16:creationId xmlns:a16="http://schemas.microsoft.com/office/drawing/2014/main" id="{9EF47429-51D8-4D6C-B714-7C93E14E6B81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4045813" y="4233078"/>
            <a:ext cx="446214" cy="431584"/>
          </a:xfrm>
          <a:prstGeom prst="rect">
            <a:avLst/>
          </a:prstGeom>
        </p:spPr>
      </p:pic>
      <p:pic>
        <p:nvPicPr>
          <p:cNvPr id="587" name="그래픽 586">
            <a:extLst>
              <a:ext uri="{FF2B5EF4-FFF2-40B4-BE49-F238E27FC236}">
                <a16:creationId xmlns:a16="http://schemas.microsoft.com/office/drawing/2014/main" id="{D197AA4B-C602-4C11-A391-762D682BA02D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4825093" y="4233078"/>
            <a:ext cx="336490" cy="431584"/>
          </a:xfrm>
          <a:prstGeom prst="rect">
            <a:avLst/>
          </a:prstGeom>
        </p:spPr>
      </p:pic>
      <p:pic>
        <p:nvPicPr>
          <p:cNvPr id="588" name="그래픽 587">
            <a:extLst>
              <a:ext uri="{FF2B5EF4-FFF2-40B4-BE49-F238E27FC236}">
                <a16:creationId xmlns:a16="http://schemas.microsoft.com/office/drawing/2014/main" id="{0808A00C-6942-4721-966D-7B05EDE22300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5361300" y="4247708"/>
            <a:ext cx="446214" cy="402324"/>
          </a:xfrm>
          <a:prstGeom prst="rect">
            <a:avLst/>
          </a:prstGeom>
        </p:spPr>
      </p:pic>
      <p:pic>
        <p:nvPicPr>
          <p:cNvPr id="589" name="그래픽 588">
            <a:extLst>
              <a:ext uri="{FF2B5EF4-FFF2-40B4-BE49-F238E27FC236}">
                <a16:creationId xmlns:a16="http://schemas.microsoft.com/office/drawing/2014/main" id="{2BC8788C-4089-41B8-96F5-0662A4ADF1C0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6083851" y="4233078"/>
            <a:ext cx="402324" cy="431584"/>
          </a:xfrm>
          <a:prstGeom prst="rect">
            <a:avLst/>
          </a:prstGeom>
        </p:spPr>
      </p:pic>
      <p:pic>
        <p:nvPicPr>
          <p:cNvPr id="590" name="그래픽 589">
            <a:extLst>
              <a:ext uri="{FF2B5EF4-FFF2-40B4-BE49-F238E27FC236}">
                <a16:creationId xmlns:a16="http://schemas.microsoft.com/office/drawing/2014/main" id="{C6CD27F1-4DA4-4011-B7ED-EF6542624F95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6704599" y="4255023"/>
            <a:ext cx="409638" cy="387694"/>
          </a:xfrm>
          <a:prstGeom prst="rect">
            <a:avLst/>
          </a:prstGeom>
        </p:spPr>
      </p:pic>
      <p:pic>
        <p:nvPicPr>
          <p:cNvPr id="591" name="그래픽 590">
            <a:extLst>
              <a:ext uri="{FF2B5EF4-FFF2-40B4-BE49-F238E27FC236}">
                <a16:creationId xmlns:a16="http://schemas.microsoft.com/office/drawing/2014/main" id="{6C5CBF12-AB58-4F50-82A2-C3E69305D79D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7427818" y="4247707"/>
            <a:ext cx="387696" cy="402326"/>
          </a:xfrm>
          <a:prstGeom prst="rect">
            <a:avLst/>
          </a:prstGeom>
        </p:spPr>
      </p:pic>
      <p:pic>
        <p:nvPicPr>
          <p:cNvPr id="592" name="그래픽 591">
            <a:extLst>
              <a:ext uri="{FF2B5EF4-FFF2-40B4-BE49-F238E27FC236}">
                <a16:creationId xmlns:a16="http://schemas.microsoft.com/office/drawing/2014/main" id="{38268D3F-B1F5-43F1-BC72-11EDE30EF169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04005" y="4328173"/>
            <a:ext cx="460844" cy="241394"/>
          </a:xfrm>
          <a:prstGeom prst="rect">
            <a:avLst/>
          </a:prstGeom>
        </p:spPr>
      </p:pic>
      <p:pic>
        <p:nvPicPr>
          <p:cNvPr id="593" name="그래픽 592">
            <a:extLst>
              <a:ext uri="{FF2B5EF4-FFF2-40B4-BE49-F238E27FC236}">
                <a16:creationId xmlns:a16="http://schemas.microsoft.com/office/drawing/2014/main" id="{08D4D62C-808A-4031-A147-E1F792D07D41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75991" y="4983746"/>
            <a:ext cx="256024" cy="351118"/>
          </a:xfrm>
          <a:prstGeom prst="rect">
            <a:avLst/>
          </a:prstGeom>
        </p:spPr>
      </p:pic>
      <p:pic>
        <p:nvPicPr>
          <p:cNvPr id="594" name="그래픽 593">
            <a:extLst>
              <a:ext uri="{FF2B5EF4-FFF2-40B4-BE49-F238E27FC236}">
                <a16:creationId xmlns:a16="http://schemas.microsoft.com/office/drawing/2014/main" id="{4CCE2791-6B48-4670-AF5C-177BEDC66256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1329799" y="4965459"/>
            <a:ext cx="387694" cy="387694"/>
          </a:xfrm>
          <a:prstGeom prst="rect">
            <a:avLst/>
          </a:prstGeom>
        </p:spPr>
      </p:pic>
      <p:pic>
        <p:nvPicPr>
          <p:cNvPr id="595" name="그래픽 594">
            <a:extLst>
              <a:ext uri="{FF2B5EF4-FFF2-40B4-BE49-F238E27FC236}">
                <a16:creationId xmlns:a16="http://schemas.microsoft.com/office/drawing/2014/main" id="{ABD6E135-1F0F-4872-9919-094C402903A5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2027090" y="4976431"/>
            <a:ext cx="365748" cy="365748"/>
          </a:xfrm>
          <a:prstGeom prst="rect">
            <a:avLst/>
          </a:prstGeom>
        </p:spPr>
      </p:pic>
      <p:pic>
        <p:nvPicPr>
          <p:cNvPr id="596" name="그래픽 595">
            <a:extLst>
              <a:ext uri="{FF2B5EF4-FFF2-40B4-BE49-F238E27FC236}">
                <a16:creationId xmlns:a16="http://schemas.microsoft.com/office/drawing/2014/main" id="{EAD31D96-4F3E-471B-B47C-C1D2F8AE01EE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2703463" y="4980088"/>
            <a:ext cx="299916" cy="358436"/>
          </a:xfrm>
          <a:prstGeom prst="rect">
            <a:avLst/>
          </a:prstGeom>
        </p:spPr>
      </p:pic>
      <p:pic>
        <p:nvPicPr>
          <p:cNvPr id="597" name="그래픽 596">
            <a:extLst>
              <a:ext uri="{FF2B5EF4-FFF2-40B4-BE49-F238E27FC236}">
                <a16:creationId xmlns:a16="http://schemas.microsoft.com/office/drawing/2014/main" id="{159FBD12-B294-4F3C-8E6E-C8101EA9E7ED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96DAC541-7B7A-43D3-8B79-37D633B846F1}">
                <asvg:svgBlip xmlns:asvg="http://schemas.microsoft.com/office/drawing/2016/SVG/main" r:embed="rId179"/>
              </a:ext>
            </a:extLst>
          </a:blip>
          <a:stretch>
            <a:fillRect/>
          </a:stretch>
        </p:blipFill>
        <p:spPr>
          <a:xfrm>
            <a:off x="3473218" y="4965459"/>
            <a:ext cx="190190" cy="387694"/>
          </a:xfrm>
          <a:prstGeom prst="rect">
            <a:avLst/>
          </a:prstGeom>
        </p:spPr>
      </p:pic>
      <p:pic>
        <p:nvPicPr>
          <p:cNvPr id="598" name="그래픽 597">
            <a:extLst>
              <a:ext uri="{FF2B5EF4-FFF2-40B4-BE49-F238E27FC236}">
                <a16:creationId xmlns:a16="http://schemas.microsoft.com/office/drawing/2014/main" id="{6EA66666-14AA-4F0C-BD3F-9C9E2974FEB8}"/>
              </a:ext>
            </a:extLst>
          </p:cNvPr>
          <p:cNvPicPr>
            <a:picLocks noChangeAspect="1"/>
          </p:cNvPicPr>
          <p:nvPr/>
        </p:nvPicPr>
        <p:blipFill>
          <a:blip r:embed="rId180">
            <a:extLst>
              <a:ext uri="{96DAC541-7B7A-43D3-8B79-37D633B846F1}">
                <asvg:svgBlip xmlns:asvg="http://schemas.microsoft.com/office/drawing/2016/SVG/main" r:embed="rId181"/>
              </a:ext>
            </a:extLst>
          </a:blip>
          <a:stretch>
            <a:fillRect/>
          </a:stretch>
        </p:blipFill>
        <p:spPr>
          <a:xfrm>
            <a:off x="4086045" y="4983746"/>
            <a:ext cx="365748" cy="351118"/>
          </a:xfrm>
          <a:prstGeom prst="rect">
            <a:avLst/>
          </a:prstGeom>
        </p:spPr>
      </p:pic>
      <p:pic>
        <p:nvPicPr>
          <p:cNvPr id="599" name="그래픽 598">
            <a:extLst>
              <a:ext uri="{FF2B5EF4-FFF2-40B4-BE49-F238E27FC236}">
                <a16:creationId xmlns:a16="http://schemas.microsoft.com/office/drawing/2014/main" id="{A0B1E2B6-239E-4273-A38E-A8D32369A1A6}"/>
              </a:ext>
            </a:extLst>
          </p:cNvPr>
          <p:cNvPicPr>
            <a:picLocks noChangeAspect="1"/>
          </p:cNvPicPr>
          <p:nvPr/>
        </p:nvPicPr>
        <p:blipFill>
          <a:blip r:embed="rId182">
            <a:extLst>
              <a:ext uri="{96DAC541-7B7A-43D3-8B79-37D633B846F1}">
                <asvg:svgBlip xmlns:asvg="http://schemas.microsoft.com/office/drawing/2016/SVG/main" r:embed="rId183"/>
              </a:ext>
            </a:extLst>
          </a:blip>
          <a:stretch>
            <a:fillRect/>
          </a:stretch>
        </p:blipFill>
        <p:spPr>
          <a:xfrm>
            <a:off x="4806807" y="5002034"/>
            <a:ext cx="373064" cy="314544"/>
          </a:xfrm>
          <a:prstGeom prst="rect">
            <a:avLst/>
          </a:prstGeom>
        </p:spPr>
      </p:pic>
      <p:pic>
        <p:nvPicPr>
          <p:cNvPr id="600" name="그래픽 599">
            <a:extLst>
              <a:ext uri="{FF2B5EF4-FFF2-40B4-BE49-F238E27FC236}">
                <a16:creationId xmlns:a16="http://schemas.microsoft.com/office/drawing/2014/main" id="{9182FFCB-3B07-4851-87E8-7E0439518885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96DAC541-7B7A-43D3-8B79-37D633B846F1}">
                <asvg:svgBlip xmlns:asvg="http://schemas.microsoft.com/office/drawing/2016/SVG/main" r:embed="rId185"/>
              </a:ext>
            </a:extLst>
          </a:blip>
          <a:stretch>
            <a:fillRect/>
          </a:stretch>
        </p:blipFill>
        <p:spPr>
          <a:xfrm>
            <a:off x="5423477" y="4980089"/>
            <a:ext cx="321858" cy="358434"/>
          </a:xfrm>
          <a:prstGeom prst="rect">
            <a:avLst/>
          </a:prstGeom>
        </p:spPr>
      </p:pic>
      <p:pic>
        <p:nvPicPr>
          <p:cNvPr id="601" name="그래픽 600">
            <a:extLst>
              <a:ext uri="{FF2B5EF4-FFF2-40B4-BE49-F238E27FC236}">
                <a16:creationId xmlns:a16="http://schemas.microsoft.com/office/drawing/2014/main" id="{D845D932-0D4B-4E84-9EB0-374F87104B5F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96DAC541-7B7A-43D3-8B79-37D633B846F1}">
                <asvg:svgBlip xmlns:asvg="http://schemas.microsoft.com/office/drawing/2016/SVG/main" r:embed="rId187"/>
              </a:ext>
            </a:extLst>
          </a:blip>
          <a:stretch>
            <a:fillRect/>
          </a:stretch>
        </p:blipFill>
        <p:spPr>
          <a:xfrm>
            <a:off x="6149685" y="4983745"/>
            <a:ext cx="270656" cy="351120"/>
          </a:xfrm>
          <a:prstGeom prst="rect">
            <a:avLst/>
          </a:prstGeom>
        </p:spPr>
      </p:pic>
      <p:pic>
        <p:nvPicPr>
          <p:cNvPr id="602" name="그래픽 601">
            <a:extLst>
              <a:ext uri="{FF2B5EF4-FFF2-40B4-BE49-F238E27FC236}">
                <a16:creationId xmlns:a16="http://schemas.microsoft.com/office/drawing/2014/main" id="{169EC431-B840-4DB3-AB80-5E1C8F553A58}"/>
              </a:ext>
            </a:extLst>
          </p:cNvPr>
          <p:cNvPicPr>
            <a:picLocks noChangeAspect="1"/>
          </p:cNvPicPr>
          <p:nvPr/>
        </p:nvPicPr>
        <p:blipFill>
          <a:blip r:embed="rId188">
            <a:extLst>
              <a:ext uri="{96DAC541-7B7A-43D3-8B79-37D633B846F1}">
                <asvg:svgBlip xmlns:asvg="http://schemas.microsoft.com/office/drawing/2016/SVG/main" r:embed="rId189"/>
              </a:ext>
            </a:extLst>
          </a:blip>
          <a:stretch>
            <a:fillRect/>
          </a:stretch>
        </p:blipFill>
        <p:spPr>
          <a:xfrm>
            <a:off x="6737517" y="5013006"/>
            <a:ext cx="343804" cy="292598"/>
          </a:xfrm>
          <a:prstGeom prst="rect">
            <a:avLst/>
          </a:prstGeom>
        </p:spPr>
      </p:pic>
      <p:pic>
        <p:nvPicPr>
          <p:cNvPr id="603" name="그래픽 602">
            <a:extLst>
              <a:ext uri="{FF2B5EF4-FFF2-40B4-BE49-F238E27FC236}">
                <a16:creationId xmlns:a16="http://schemas.microsoft.com/office/drawing/2014/main" id="{0186E1F7-D449-474E-B22D-0488D51C6977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96DAC541-7B7A-43D3-8B79-37D633B846F1}">
                <asvg:svgBlip xmlns:asvg="http://schemas.microsoft.com/office/drawing/2016/SVG/main" r:embed="rId191"/>
              </a:ext>
            </a:extLst>
          </a:blip>
          <a:stretch>
            <a:fillRect/>
          </a:stretch>
        </p:blipFill>
        <p:spPr>
          <a:xfrm>
            <a:off x="7444753" y="4965459"/>
            <a:ext cx="387694" cy="387694"/>
          </a:xfrm>
          <a:prstGeom prst="rect">
            <a:avLst/>
          </a:prstGeom>
        </p:spPr>
      </p:pic>
      <p:pic>
        <p:nvPicPr>
          <p:cNvPr id="604" name="그래픽 603">
            <a:extLst>
              <a:ext uri="{FF2B5EF4-FFF2-40B4-BE49-F238E27FC236}">
                <a16:creationId xmlns:a16="http://schemas.microsoft.com/office/drawing/2014/main" id="{EA4AAFA0-7B50-4491-B328-FF388ED23E80}"/>
              </a:ext>
            </a:extLst>
          </p:cNvPr>
          <p:cNvPicPr>
            <a:picLocks noChangeAspect="1"/>
          </p:cNvPicPr>
          <p:nvPr/>
        </p:nvPicPr>
        <p:blipFill>
          <a:blip r:embed="rId192">
            <a:extLst>
              <a:ext uri="{96DAC541-7B7A-43D3-8B79-37D633B846F1}">
                <asvg:svgBlip xmlns:asvg="http://schemas.microsoft.com/office/drawing/2016/SVG/main" r:embed="rId193"/>
              </a:ext>
            </a:extLst>
          </a:blip>
          <a:stretch>
            <a:fillRect/>
          </a:stretch>
        </p:blipFill>
        <p:spPr>
          <a:xfrm>
            <a:off x="8069840" y="4991061"/>
            <a:ext cx="329174" cy="3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778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bril Fatface - Montserrat Light">
      <a:majorFont>
        <a:latin typeface="Abril Fatface"/>
        <a:ea typeface="Arial Unicode MS"/>
        <a:cs typeface=""/>
      </a:majorFont>
      <a:minorFont>
        <a:latin typeface="Montserrat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853B0"/>
        </a:solidFill>
        <a:ln w="69850">
          <a:noFill/>
        </a:ln>
      </a:spPr>
      <a:bodyPr rtlCol="0" anchor="ctr"/>
      <a:lstStyle>
        <a:defPPr algn="ctr">
          <a:defRPr sz="2400"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3090</TotalTime>
  <Words>390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Wingdings</vt:lpstr>
      <vt:lpstr>Abril Fatface</vt:lpstr>
      <vt:lpstr>Arial</vt:lpstr>
      <vt:lpstr>맑은 고딕</vt:lpstr>
      <vt:lpstr>Montserrat Light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kshanmukha kshanmukha</cp:lastModifiedBy>
  <cp:revision>335</cp:revision>
  <dcterms:created xsi:type="dcterms:W3CDTF">2019-04-06T05:20:47Z</dcterms:created>
  <dcterms:modified xsi:type="dcterms:W3CDTF">2022-11-25T14:01:03Z</dcterms:modified>
</cp:coreProperties>
</file>