
<file path=[Content_Types].xml><?xml version="1.0" encoding="utf-8"?>
<Types xmlns="http://schemas.openxmlformats.org/package/2006/content-types">
  <Default Extension="fntdata" ContentType="application/x-fontdata"/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77" r:id="rId2"/>
    <p:sldId id="400" r:id="rId3"/>
    <p:sldId id="333" r:id="rId4"/>
    <p:sldId id="371" r:id="rId5"/>
    <p:sldId id="388" r:id="rId6"/>
    <p:sldId id="374" r:id="rId7"/>
    <p:sldId id="462" r:id="rId8"/>
    <p:sldId id="463" r:id="rId9"/>
    <p:sldId id="394" r:id="rId10"/>
    <p:sldId id="390" r:id="rId11"/>
    <p:sldId id="464" r:id="rId12"/>
    <p:sldId id="387" r:id="rId13"/>
    <p:sldId id="391" r:id="rId14"/>
    <p:sldId id="292" r:id="rId15"/>
    <p:sldId id="397" r:id="rId16"/>
    <p:sldId id="293" r:id="rId17"/>
  </p:sldIdLst>
  <p:sldSz cx="12192000" cy="6858000"/>
  <p:notesSz cx="6858000" cy="9144000"/>
  <p:embeddedFontLst>
    <p:embeddedFont>
      <p:font typeface="맑은 고딕" panose="020B0503020000020004" pitchFamily="34" charset="-127"/>
      <p:regular r:id="rId20"/>
      <p:bold r:id="rId21"/>
    </p:embeddedFont>
    <p:embeddedFont>
      <p:font typeface="Abril Fatface" panose="02000503000000020003" pitchFamily="2" charset="0"/>
      <p:regular r:id="rId22"/>
    </p:embeddedFont>
    <p:embeddedFont>
      <p:font typeface="Montserrat Light" panose="00000400000000000000" pitchFamily="2" charset="0"/>
      <p:regular r:id="rId23"/>
      <p:italic r:id="rId2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853B0"/>
    <a:srgbClr val="00163A"/>
    <a:srgbClr val="DEEAFF"/>
    <a:srgbClr val="BBD5FF"/>
    <a:srgbClr val="69A2FF"/>
    <a:srgbClr val="97BEFF"/>
    <a:srgbClr val="F4EED5"/>
    <a:srgbClr val="1E0F25"/>
    <a:srgbClr val="F04B38"/>
    <a:srgbClr val="1066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1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78" y="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29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247FDBB1-5EC9-40FD-9A36-D4E35C581FB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F663819-6E29-4FB7-BF1C-93C4B4D7692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45FC5A-1932-4642-9CF8-618CD292DDF6}" type="datetimeFigureOut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AF1716-40E8-4512-B252-D7362A0E949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EE3C99E-C3C0-40AD-AD91-8E96E8F5863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986696-F86F-4066-9FDD-77F2B013FA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85924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A49F08-9100-4AF5-BC0A-FC6A093BE3CC}" type="datetimeFigureOut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8FC7D2-309F-4B1D-AF63-DB3D4B5448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79335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2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2.sv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2.sv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2.sv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2.sv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2.sv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2.sv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2.sv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2.sv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2.sv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2.sv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2.sv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2.sv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2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2.sv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2.sv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2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2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2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2.sv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2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TM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>
            <a:extLst>
              <a:ext uri="{FF2B5EF4-FFF2-40B4-BE49-F238E27FC236}">
                <a16:creationId xmlns:a16="http://schemas.microsoft.com/office/drawing/2014/main" id="{F66E94D8-8E48-46E0-B84A-80CBB1AA7BF8}"/>
              </a:ext>
            </a:extLst>
          </p:cNvPr>
          <p:cNvGrpSpPr/>
          <p:nvPr userDrawn="1"/>
        </p:nvGrpSpPr>
        <p:grpSpPr>
          <a:xfrm>
            <a:off x="1443" y="5143500"/>
            <a:ext cx="1714500" cy="1714500"/>
            <a:chOff x="4615608" y="5611065"/>
            <a:chExt cx="1143605" cy="1143605"/>
          </a:xfrm>
        </p:grpSpPr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3B2DEB1D-2B3B-44BB-BD0A-3D5C9324476A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615608" y="5611065"/>
              <a:ext cx="570841" cy="1143605"/>
            </a:xfrm>
            <a:prstGeom prst="rect">
              <a:avLst/>
            </a:prstGeom>
            <a:solidFill>
              <a:srgbClr val="00163A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135" name="타원 134">
              <a:extLst>
                <a:ext uri="{FF2B5EF4-FFF2-40B4-BE49-F238E27FC236}">
                  <a16:creationId xmlns:a16="http://schemas.microsoft.com/office/drawing/2014/main" id="{517AC912-BEF5-4D87-BED8-63131278E0CF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615608" y="5611065"/>
              <a:ext cx="1143605" cy="1143605"/>
            </a:xfrm>
            <a:prstGeom prst="ellipse">
              <a:avLst/>
            </a:prstGeom>
            <a:solidFill>
              <a:schemeClr val="bg1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136" name="타원 135">
              <a:extLst>
                <a:ext uri="{FF2B5EF4-FFF2-40B4-BE49-F238E27FC236}">
                  <a16:creationId xmlns:a16="http://schemas.microsoft.com/office/drawing/2014/main" id="{CE9E9B76-583E-4371-B787-CB1047A9B1D0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901509" y="5896966"/>
              <a:ext cx="571803" cy="571803"/>
            </a:xfrm>
            <a:prstGeom prst="ellipse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85EB962C-D8DF-45AB-BCAA-0C02FD3E6D19}"/>
              </a:ext>
            </a:extLst>
          </p:cNvPr>
          <p:cNvGrpSpPr/>
          <p:nvPr userDrawn="1"/>
        </p:nvGrpSpPr>
        <p:grpSpPr>
          <a:xfrm rot="16200000" flipH="1" flipV="1">
            <a:off x="10477499" y="5143499"/>
            <a:ext cx="1714500" cy="1714501"/>
            <a:chOff x="7547171" y="1432530"/>
            <a:chExt cx="1143605" cy="1143606"/>
          </a:xfrm>
        </p:grpSpPr>
        <p:sp>
          <p:nvSpPr>
            <p:cNvPr id="278" name="직사각형 277">
              <a:extLst>
                <a:ext uri="{FF2B5EF4-FFF2-40B4-BE49-F238E27FC236}">
                  <a16:creationId xmlns:a16="http://schemas.microsoft.com/office/drawing/2014/main" id="{1691CBC5-C6F2-41AC-B015-E74C0E128205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V="1">
              <a:off x="7547171" y="1432530"/>
              <a:ext cx="1143605" cy="1143605"/>
            </a:xfrm>
            <a:prstGeom prst="rect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279" name="자유형: 도형 278">
              <a:extLst>
                <a:ext uri="{FF2B5EF4-FFF2-40B4-BE49-F238E27FC236}">
                  <a16:creationId xmlns:a16="http://schemas.microsoft.com/office/drawing/2014/main" id="{292DDE5C-DEB4-40D2-A70A-AD902BA90D6B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V="1">
              <a:off x="7547171" y="1432530"/>
              <a:ext cx="1143605" cy="1143605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chemeClr val="bg1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280" name="자유형: 도형 279">
              <a:extLst>
                <a:ext uri="{FF2B5EF4-FFF2-40B4-BE49-F238E27FC236}">
                  <a16:creationId xmlns:a16="http://schemas.microsoft.com/office/drawing/2014/main" id="{457923A5-DDDF-44C9-B202-E3792E34C089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V="1">
              <a:off x="7547171" y="2004333"/>
              <a:ext cx="571803" cy="571803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DEEA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D3E1012D-7B35-496A-A9B8-36099DCD964E}"/>
              </a:ext>
            </a:extLst>
          </p:cNvPr>
          <p:cNvGrpSpPr/>
          <p:nvPr userDrawn="1"/>
        </p:nvGrpSpPr>
        <p:grpSpPr>
          <a:xfrm rot="16200000" flipH="1">
            <a:off x="8762999" y="5143499"/>
            <a:ext cx="1714500" cy="1714501"/>
            <a:chOff x="7547171" y="1432530"/>
            <a:chExt cx="1143605" cy="1143606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00C8B155-F568-4D40-848E-2348C55576A4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V="1">
              <a:off x="7547171" y="1432530"/>
              <a:ext cx="1143605" cy="1143605"/>
            </a:xfrm>
            <a:prstGeom prst="rect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73" name="자유형: 도형 72">
              <a:extLst>
                <a:ext uri="{FF2B5EF4-FFF2-40B4-BE49-F238E27FC236}">
                  <a16:creationId xmlns:a16="http://schemas.microsoft.com/office/drawing/2014/main" id="{B39772EE-B1E2-4E09-A1F3-9E05DFEAB296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V="1">
              <a:off x="7547171" y="1432530"/>
              <a:ext cx="1143605" cy="1143605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chemeClr val="bg1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77" name="자유형: 도형 76">
              <a:extLst>
                <a:ext uri="{FF2B5EF4-FFF2-40B4-BE49-F238E27FC236}">
                  <a16:creationId xmlns:a16="http://schemas.microsoft.com/office/drawing/2014/main" id="{10D38B40-FB9C-4856-8F97-011374CF1B17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V="1">
              <a:off x="7547171" y="2004333"/>
              <a:ext cx="571803" cy="571803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DEEA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E7C43934-CF45-4914-91F8-B472EF64A3D2}"/>
              </a:ext>
            </a:extLst>
          </p:cNvPr>
          <p:cNvGrpSpPr/>
          <p:nvPr userDrawn="1"/>
        </p:nvGrpSpPr>
        <p:grpSpPr>
          <a:xfrm>
            <a:off x="8764003" y="0"/>
            <a:ext cx="1714500" cy="1714501"/>
            <a:chOff x="6191853" y="1608447"/>
            <a:chExt cx="1143605" cy="1143606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28189902-D1ED-459B-BCE1-BF4B0A196EA7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91853" y="1608448"/>
              <a:ext cx="1143605" cy="1143605"/>
            </a:xfrm>
            <a:prstGeom prst="rect">
              <a:avLst/>
            </a:prstGeom>
            <a:solidFill>
              <a:schemeClr val="bg1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81" name="자유형: 도형 80">
              <a:extLst>
                <a:ext uri="{FF2B5EF4-FFF2-40B4-BE49-F238E27FC236}">
                  <a16:creationId xmlns:a16="http://schemas.microsoft.com/office/drawing/2014/main" id="{5423E437-1448-4AD5-8968-FB955497DBC5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91853" y="1608448"/>
              <a:ext cx="1143605" cy="1143605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97BE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82" name="자유형: 도형 81">
              <a:extLst>
                <a:ext uri="{FF2B5EF4-FFF2-40B4-BE49-F238E27FC236}">
                  <a16:creationId xmlns:a16="http://schemas.microsoft.com/office/drawing/2014/main" id="{10990AF0-5CAB-4515-B433-6EC653AD4655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763655" y="1608447"/>
              <a:ext cx="571803" cy="571803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1853B0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sp>
        <p:nvSpPr>
          <p:cNvPr id="83" name="자유형: 도형 82">
            <a:extLst>
              <a:ext uri="{FF2B5EF4-FFF2-40B4-BE49-F238E27FC236}">
                <a16:creationId xmlns:a16="http://schemas.microsoft.com/office/drawing/2014/main" id="{DF3DFB24-DBBA-4ED4-869F-CCC4E08B1F74}"/>
              </a:ext>
            </a:extLst>
          </p:cNvPr>
          <p:cNvSpPr>
            <a:spLocks noChangeAspect="1"/>
          </p:cNvSpPr>
          <p:nvPr userDrawn="1"/>
        </p:nvSpPr>
        <p:spPr>
          <a:xfrm rot="10800000" flipV="1">
            <a:off x="1" y="0"/>
            <a:ext cx="857251" cy="857251"/>
          </a:xfrm>
          <a:custGeom>
            <a:avLst/>
            <a:gdLst>
              <a:gd name="connsiteX0" fmla="*/ 457200 w 457200"/>
              <a:gd name="connsiteY0" fmla="*/ 0 h 457200"/>
              <a:gd name="connsiteX1" fmla="*/ 457200 w 457200"/>
              <a:gd name="connsiteY1" fmla="*/ 457200 h 457200"/>
              <a:gd name="connsiteX2" fmla="*/ 0 w 457200"/>
              <a:gd name="connsiteY2" fmla="*/ 457200 h 457200"/>
              <a:gd name="connsiteX3" fmla="*/ 457200 w 457200"/>
              <a:gd name="connsiteY3" fmla="*/ 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457200">
                <a:moveTo>
                  <a:pt x="457200" y="0"/>
                </a:moveTo>
                <a:lnTo>
                  <a:pt x="457200" y="457200"/>
                </a:lnTo>
                <a:lnTo>
                  <a:pt x="0" y="457200"/>
                </a:lnTo>
                <a:cubicBezTo>
                  <a:pt x="0" y="204695"/>
                  <a:pt x="204695" y="0"/>
                  <a:pt x="457200" y="0"/>
                </a:cubicBezTo>
                <a:close/>
              </a:path>
            </a:pathLst>
          </a:custGeom>
          <a:solidFill>
            <a:srgbClr val="69A2FF"/>
          </a:solidFill>
          <a:ln w="698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rgbClr val="F4EED5"/>
              </a:solidFill>
              <a:latin typeface="+mj-lt"/>
            </a:endParaRPr>
          </a:p>
        </p:txBody>
      </p:sp>
      <p:sp>
        <p:nvSpPr>
          <p:cNvPr id="84" name="자유형: 도형 83">
            <a:extLst>
              <a:ext uri="{FF2B5EF4-FFF2-40B4-BE49-F238E27FC236}">
                <a16:creationId xmlns:a16="http://schemas.microsoft.com/office/drawing/2014/main" id="{AD256BE0-8032-49AA-81D9-94CFDF9DCC8D}"/>
              </a:ext>
            </a:extLst>
          </p:cNvPr>
          <p:cNvSpPr>
            <a:spLocks noChangeAspect="1"/>
          </p:cNvSpPr>
          <p:nvPr userDrawn="1"/>
        </p:nvSpPr>
        <p:spPr>
          <a:xfrm rot="10800000" flipH="1" flipV="1">
            <a:off x="857252" y="0"/>
            <a:ext cx="857251" cy="857251"/>
          </a:xfrm>
          <a:custGeom>
            <a:avLst/>
            <a:gdLst>
              <a:gd name="connsiteX0" fmla="*/ 457200 w 457200"/>
              <a:gd name="connsiteY0" fmla="*/ 0 h 457200"/>
              <a:gd name="connsiteX1" fmla="*/ 457200 w 457200"/>
              <a:gd name="connsiteY1" fmla="*/ 457200 h 457200"/>
              <a:gd name="connsiteX2" fmla="*/ 0 w 457200"/>
              <a:gd name="connsiteY2" fmla="*/ 457200 h 457200"/>
              <a:gd name="connsiteX3" fmla="*/ 457200 w 457200"/>
              <a:gd name="connsiteY3" fmla="*/ 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457200">
                <a:moveTo>
                  <a:pt x="457200" y="0"/>
                </a:moveTo>
                <a:lnTo>
                  <a:pt x="457200" y="457200"/>
                </a:lnTo>
                <a:lnTo>
                  <a:pt x="0" y="457200"/>
                </a:lnTo>
                <a:cubicBezTo>
                  <a:pt x="0" y="204695"/>
                  <a:pt x="204695" y="0"/>
                  <a:pt x="457200" y="0"/>
                </a:cubicBezTo>
                <a:close/>
              </a:path>
            </a:pathLst>
          </a:custGeom>
          <a:solidFill>
            <a:srgbClr val="DEEAFF"/>
          </a:solidFill>
          <a:ln w="698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rgbClr val="F4EED5"/>
              </a:solidFill>
              <a:latin typeface="+mj-lt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32A61FC2-8B63-4782-A8E3-B0A0A29E63DF}"/>
              </a:ext>
            </a:extLst>
          </p:cNvPr>
          <p:cNvSpPr>
            <a:spLocks/>
          </p:cNvSpPr>
          <p:nvPr userDrawn="1"/>
        </p:nvSpPr>
        <p:spPr>
          <a:xfrm>
            <a:off x="0" y="857970"/>
            <a:ext cx="858146" cy="856529"/>
          </a:xfrm>
          <a:prstGeom prst="rect">
            <a:avLst/>
          </a:prstGeom>
          <a:solidFill>
            <a:srgbClr val="BBD5FF"/>
          </a:solidFill>
          <a:ln w="698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rgbClr val="F4EED5"/>
              </a:solidFill>
              <a:latin typeface="+mj-lt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495F1ADB-AC43-4C84-825F-43F2B4D5A1CD}"/>
              </a:ext>
            </a:extLst>
          </p:cNvPr>
          <p:cNvGrpSpPr/>
          <p:nvPr userDrawn="1"/>
        </p:nvGrpSpPr>
        <p:grpSpPr>
          <a:xfrm>
            <a:off x="8762562" y="3429001"/>
            <a:ext cx="1717384" cy="1714501"/>
            <a:chOff x="6186028" y="3895658"/>
            <a:chExt cx="1145529" cy="1143606"/>
          </a:xfrm>
        </p:grpSpPr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7FAD73B0-2C05-4E3F-A52D-BF094D3D3C0A}"/>
                </a:ext>
              </a:extLst>
            </p:cNvPr>
            <p:cNvSpPr>
              <a:spLocks noChangeAspect="1"/>
            </p:cNvSpPr>
            <p:nvPr userDrawn="1"/>
          </p:nvSpPr>
          <p:spPr>
            <a:xfrm rot="5400000">
              <a:off x="6186989" y="3895658"/>
              <a:ext cx="1143605" cy="1143605"/>
            </a:xfrm>
            <a:prstGeom prst="rect">
              <a:avLst/>
            </a:prstGeom>
            <a:solidFill>
              <a:srgbClr val="1853B0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93" name="자유형: 도형 92">
              <a:extLst>
                <a:ext uri="{FF2B5EF4-FFF2-40B4-BE49-F238E27FC236}">
                  <a16:creationId xmlns:a16="http://schemas.microsoft.com/office/drawing/2014/main" id="{0D79257B-D75E-46C5-854B-64C623224E81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758793" y="3895659"/>
              <a:ext cx="572764" cy="1143605"/>
            </a:xfrm>
            <a:custGeom>
              <a:avLst/>
              <a:gdLst>
                <a:gd name="connsiteX0" fmla="*/ 769 w 457969"/>
                <a:gd name="connsiteY0" fmla="*/ 0 h 914400"/>
                <a:gd name="connsiteX1" fmla="*/ 457969 w 457969"/>
                <a:gd name="connsiteY1" fmla="*/ 457200 h 914400"/>
                <a:gd name="connsiteX2" fmla="*/ 769 w 457969"/>
                <a:gd name="connsiteY2" fmla="*/ 914400 h 914400"/>
                <a:gd name="connsiteX3" fmla="*/ 0 w 457969"/>
                <a:gd name="connsiteY3" fmla="*/ 914323 h 914400"/>
                <a:gd name="connsiteX4" fmla="*/ 0 w 457969"/>
                <a:gd name="connsiteY4" fmla="*/ 78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969" h="914400">
                  <a:moveTo>
                    <a:pt x="769" y="0"/>
                  </a:moveTo>
                  <a:cubicBezTo>
                    <a:pt x="253274" y="0"/>
                    <a:pt x="457969" y="204695"/>
                    <a:pt x="457969" y="457200"/>
                  </a:cubicBezTo>
                  <a:cubicBezTo>
                    <a:pt x="457969" y="709705"/>
                    <a:pt x="253274" y="914400"/>
                    <a:pt x="769" y="914400"/>
                  </a:cubicBezTo>
                  <a:lnTo>
                    <a:pt x="0" y="914323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chemeClr val="bg1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96" name="자유형: 도형 95">
              <a:extLst>
                <a:ext uri="{FF2B5EF4-FFF2-40B4-BE49-F238E27FC236}">
                  <a16:creationId xmlns:a16="http://schemas.microsoft.com/office/drawing/2014/main" id="{30281F32-E3D9-428D-B289-1CEA9FB1751D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H="1" flipV="1">
              <a:off x="6186028" y="3895659"/>
              <a:ext cx="572764" cy="1143605"/>
            </a:xfrm>
            <a:custGeom>
              <a:avLst/>
              <a:gdLst>
                <a:gd name="connsiteX0" fmla="*/ 769 w 457969"/>
                <a:gd name="connsiteY0" fmla="*/ 0 h 914400"/>
                <a:gd name="connsiteX1" fmla="*/ 457969 w 457969"/>
                <a:gd name="connsiteY1" fmla="*/ 457200 h 914400"/>
                <a:gd name="connsiteX2" fmla="*/ 769 w 457969"/>
                <a:gd name="connsiteY2" fmla="*/ 914400 h 914400"/>
                <a:gd name="connsiteX3" fmla="*/ 0 w 457969"/>
                <a:gd name="connsiteY3" fmla="*/ 914323 h 914400"/>
                <a:gd name="connsiteX4" fmla="*/ 0 w 457969"/>
                <a:gd name="connsiteY4" fmla="*/ 78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969" h="914400">
                  <a:moveTo>
                    <a:pt x="769" y="0"/>
                  </a:moveTo>
                  <a:cubicBezTo>
                    <a:pt x="253274" y="0"/>
                    <a:pt x="457969" y="204695"/>
                    <a:pt x="457969" y="457200"/>
                  </a:cubicBezTo>
                  <a:cubicBezTo>
                    <a:pt x="457969" y="709705"/>
                    <a:pt x="253274" y="914400"/>
                    <a:pt x="769" y="914400"/>
                  </a:cubicBezTo>
                  <a:lnTo>
                    <a:pt x="0" y="914323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chemeClr val="bg1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48168278-6B01-4782-9790-3425535092C1}"/>
              </a:ext>
            </a:extLst>
          </p:cNvPr>
          <p:cNvGrpSpPr/>
          <p:nvPr userDrawn="1"/>
        </p:nvGrpSpPr>
        <p:grpSpPr>
          <a:xfrm>
            <a:off x="10474616" y="3429000"/>
            <a:ext cx="1717384" cy="1714503"/>
            <a:chOff x="7330594" y="3895657"/>
            <a:chExt cx="1145529" cy="1143607"/>
          </a:xfrm>
        </p:grpSpPr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F53439D6-9B89-40A0-A3F7-C5D1B8839120}"/>
                </a:ext>
              </a:extLst>
            </p:cNvPr>
            <p:cNvSpPr>
              <a:spLocks noChangeAspect="1"/>
            </p:cNvSpPr>
            <p:nvPr userDrawn="1"/>
          </p:nvSpPr>
          <p:spPr>
            <a:xfrm rot="5400000">
              <a:off x="7331555" y="3895658"/>
              <a:ext cx="1143605" cy="1143605"/>
            </a:xfrm>
            <a:prstGeom prst="rect">
              <a:avLst/>
            </a:prstGeom>
            <a:solidFill>
              <a:srgbClr val="00163A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105" name="자유형: 도형 104">
              <a:extLst>
                <a:ext uri="{FF2B5EF4-FFF2-40B4-BE49-F238E27FC236}">
                  <a16:creationId xmlns:a16="http://schemas.microsoft.com/office/drawing/2014/main" id="{572413A0-7C6E-44B9-9A59-B48CE1C24694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7331555" y="3895657"/>
              <a:ext cx="1144568" cy="1143606"/>
            </a:xfrm>
            <a:custGeom>
              <a:avLst/>
              <a:gdLst>
                <a:gd name="connsiteX0" fmla="*/ 0 w 1144568"/>
                <a:gd name="connsiteY0" fmla="*/ 0 h 1143606"/>
                <a:gd name="connsiteX1" fmla="*/ 572400 w 1144568"/>
                <a:gd name="connsiteY1" fmla="*/ 0 h 1143606"/>
                <a:gd name="connsiteX2" fmla="*/ 572400 w 1144568"/>
                <a:gd name="connsiteY2" fmla="*/ 38 h 1143606"/>
                <a:gd name="connsiteX3" fmla="*/ 572766 w 1144568"/>
                <a:gd name="connsiteY3" fmla="*/ 1 h 1143606"/>
                <a:gd name="connsiteX4" fmla="*/ 1144568 w 1144568"/>
                <a:gd name="connsiteY4" fmla="*/ 571804 h 1143606"/>
                <a:gd name="connsiteX5" fmla="*/ 572766 w 1144568"/>
                <a:gd name="connsiteY5" fmla="*/ 1143606 h 1143606"/>
                <a:gd name="connsiteX6" fmla="*/ 572400 w 1144568"/>
                <a:gd name="connsiteY6" fmla="*/ 1143570 h 1143606"/>
                <a:gd name="connsiteX7" fmla="*/ 572400 w 1144568"/>
                <a:gd name="connsiteY7" fmla="*/ 1143605 h 1143606"/>
                <a:gd name="connsiteX8" fmla="*/ 0 w 1144568"/>
                <a:gd name="connsiteY8" fmla="*/ 1143605 h 1143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44568" h="1143606">
                  <a:moveTo>
                    <a:pt x="0" y="0"/>
                  </a:moveTo>
                  <a:lnTo>
                    <a:pt x="572400" y="0"/>
                  </a:lnTo>
                  <a:lnTo>
                    <a:pt x="572400" y="38"/>
                  </a:lnTo>
                  <a:lnTo>
                    <a:pt x="572766" y="1"/>
                  </a:lnTo>
                  <a:cubicBezTo>
                    <a:pt x="888564" y="1"/>
                    <a:pt x="1144568" y="256005"/>
                    <a:pt x="1144568" y="571804"/>
                  </a:cubicBezTo>
                  <a:cubicBezTo>
                    <a:pt x="1144568" y="887602"/>
                    <a:pt x="888564" y="1143606"/>
                    <a:pt x="572766" y="1143606"/>
                  </a:cubicBezTo>
                  <a:lnTo>
                    <a:pt x="572400" y="1143570"/>
                  </a:lnTo>
                  <a:lnTo>
                    <a:pt x="572400" y="1143605"/>
                  </a:lnTo>
                  <a:lnTo>
                    <a:pt x="0" y="1143605"/>
                  </a:lnTo>
                  <a:close/>
                </a:path>
              </a:pathLst>
            </a:custGeom>
            <a:solidFill>
              <a:srgbClr val="1853B0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100" name="자유형: 도형 99">
              <a:extLst>
                <a:ext uri="{FF2B5EF4-FFF2-40B4-BE49-F238E27FC236}">
                  <a16:creationId xmlns:a16="http://schemas.microsoft.com/office/drawing/2014/main" id="{35E5BB4E-25D2-4CB3-8248-E86B92EEE93B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H="1" flipV="1">
              <a:off x="7330594" y="3895659"/>
              <a:ext cx="572764" cy="1143605"/>
            </a:xfrm>
            <a:custGeom>
              <a:avLst/>
              <a:gdLst>
                <a:gd name="connsiteX0" fmla="*/ 769 w 457969"/>
                <a:gd name="connsiteY0" fmla="*/ 0 h 914400"/>
                <a:gd name="connsiteX1" fmla="*/ 457969 w 457969"/>
                <a:gd name="connsiteY1" fmla="*/ 457200 h 914400"/>
                <a:gd name="connsiteX2" fmla="*/ 769 w 457969"/>
                <a:gd name="connsiteY2" fmla="*/ 914400 h 914400"/>
                <a:gd name="connsiteX3" fmla="*/ 0 w 457969"/>
                <a:gd name="connsiteY3" fmla="*/ 914323 h 914400"/>
                <a:gd name="connsiteX4" fmla="*/ 0 w 457969"/>
                <a:gd name="connsiteY4" fmla="*/ 78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969" h="914400">
                  <a:moveTo>
                    <a:pt x="769" y="0"/>
                  </a:moveTo>
                  <a:cubicBezTo>
                    <a:pt x="253274" y="0"/>
                    <a:pt x="457969" y="204695"/>
                    <a:pt x="457969" y="457200"/>
                  </a:cubicBezTo>
                  <a:cubicBezTo>
                    <a:pt x="457969" y="709705"/>
                    <a:pt x="253274" y="914400"/>
                    <a:pt x="769" y="914400"/>
                  </a:cubicBezTo>
                  <a:lnTo>
                    <a:pt x="0" y="914323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rgbClr val="69A2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EABFC7D5-8215-4EFD-BBC3-2E7B1E8A6BAF}"/>
              </a:ext>
            </a:extLst>
          </p:cNvPr>
          <p:cNvGrpSpPr/>
          <p:nvPr userDrawn="1"/>
        </p:nvGrpSpPr>
        <p:grpSpPr>
          <a:xfrm>
            <a:off x="10476600" y="1714500"/>
            <a:ext cx="1715400" cy="1716389"/>
            <a:chOff x="7329325" y="2752352"/>
            <a:chExt cx="1144205" cy="1144865"/>
          </a:xfrm>
        </p:grpSpPr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AF45148D-C4AE-4B40-8483-77F6D48188D9}"/>
                </a:ext>
              </a:extLst>
            </p:cNvPr>
            <p:cNvSpPr>
              <a:spLocks/>
            </p:cNvSpPr>
            <p:nvPr userDrawn="1"/>
          </p:nvSpPr>
          <p:spPr>
            <a:xfrm rot="10800000" flipV="1">
              <a:off x="7329325" y="3325116"/>
              <a:ext cx="572400" cy="571802"/>
            </a:xfrm>
            <a:prstGeom prst="rect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39C8764A-49EF-4159-A764-5C5D35377E4B}"/>
                </a:ext>
              </a:extLst>
            </p:cNvPr>
            <p:cNvSpPr>
              <a:spLocks/>
            </p:cNvSpPr>
            <p:nvPr userDrawn="1"/>
          </p:nvSpPr>
          <p:spPr>
            <a:xfrm rot="10800000" flipV="1">
              <a:off x="7901130" y="2752352"/>
              <a:ext cx="572400" cy="1144566"/>
            </a:xfrm>
            <a:prstGeom prst="rect">
              <a:avLst/>
            </a:prstGeom>
            <a:solidFill>
              <a:srgbClr val="00163A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126" name="자유형: 도형 125">
              <a:extLst>
                <a:ext uri="{FF2B5EF4-FFF2-40B4-BE49-F238E27FC236}">
                  <a16:creationId xmlns:a16="http://schemas.microsoft.com/office/drawing/2014/main" id="{949B336E-35F3-4354-B894-01F9E5F82DDB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H="1">
              <a:off x="7329325" y="2753313"/>
              <a:ext cx="572400" cy="1143904"/>
            </a:xfrm>
            <a:custGeom>
              <a:avLst/>
              <a:gdLst>
                <a:gd name="connsiteX0" fmla="*/ 300 w 572400"/>
                <a:gd name="connsiteY0" fmla="*/ 571803 h 1143904"/>
                <a:gd name="connsiteX1" fmla="*/ 572103 w 572400"/>
                <a:gd name="connsiteY1" fmla="*/ 571803 h 1143904"/>
                <a:gd name="connsiteX2" fmla="*/ 572103 w 572400"/>
                <a:gd name="connsiteY2" fmla="*/ 0 h 1143904"/>
                <a:gd name="connsiteX3" fmla="*/ 300 w 572400"/>
                <a:gd name="connsiteY3" fmla="*/ 571803 h 1143904"/>
                <a:gd name="connsiteX4" fmla="*/ 0 w 572400"/>
                <a:gd name="connsiteY4" fmla="*/ 1143904 h 1143904"/>
                <a:gd name="connsiteX5" fmla="*/ 572400 w 572400"/>
                <a:gd name="connsiteY5" fmla="*/ 1143904 h 1143904"/>
                <a:gd name="connsiteX6" fmla="*/ 572400 w 572400"/>
                <a:gd name="connsiteY6" fmla="*/ 572102 h 1143904"/>
                <a:gd name="connsiteX7" fmla="*/ 0 w 572400"/>
                <a:gd name="connsiteY7" fmla="*/ 572102 h 1143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2400" h="1143904">
                  <a:moveTo>
                    <a:pt x="300" y="571803"/>
                  </a:moveTo>
                  <a:lnTo>
                    <a:pt x="572103" y="571803"/>
                  </a:lnTo>
                  <a:lnTo>
                    <a:pt x="572103" y="0"/>
                  </a:lnTo>
                  <a:cubicBezTo>
                    <a:pt x="256305" y="0"/>
                    <a:pt x="300" y="256005"/>
                    <a:pt x="300" y="571803"/>
                  </a:cubicBezTo>
                  <a:close/>
                  <a:moveTo>
                    <a:pt x="0" y="1143904"/>
                  </a:moveTo>
                  <a:lnTo>
                    <a:pt x="572400" y="1143904"/>
                  </a:lnTo>
                  <a:lnTo>
                    <a:pt x="572400" y="572102"/>
                  </a:lnTo>
                  <a:lnTo>
                    <a:pt x="0" y="572102"/>
                  </a:lnTo>
                  <a:close/>
                </a:path>
              </a:pathLst>
            </a:custGeom>
            <a:solidFill>
              <a:srgbClr val="00163A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127" name="자유형: 도형 126">
              <a:extLst>
                <a:ext uri="{FF2B5EF4-FFF2-40B4-BE49-F238E27FC236}">
                  <a16:creationId xmlns:a16="http://schemas.microsoft.com/office/drawing/2014/main" id="{C5F08E34-35CC-4B80-B534-3E2D97908E50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>
              <a:off x="7901130" y="2753313"/>
              <a:ext cx="572400" cy="1143904"/>
            </a:xfrm>
            <a:custGeom>
              <a:avLst/>
              <a:gdLst>
                <a:gd name="connsiteX0" fmla="*/ 300 w 572400"/>
                <a:gd name="connsiteY0" fmla="*/ 571803 h 1143904"/>
                <a:gd name="connsiteX1" fmla="*/ 572103 w 572400"/>
                <a:gd name="connsiteY1" fmla="*/ 571803 h 1143904"/>
                <a:gd name="connsiteX2" fmla="*/ 572103 w 572400"/>
                <a:gd name="connsiteY2" fmla="*/ 0 h 1143904"/>
                <a:gd name="connsiteX3" fmla="*/ 300 w 572400"/>
                <a:gd name="connsiteY3" fmla="*/ 571803 h 1143904"/>
                <a:gd name="connsiteX4" fmla="*/ 0 w 572400"/>
                <a:gd name="connsiteY4" fmla="*/ 1143904 h 1143904"/>
                <a:gd name="connsiteX5" fmla="*/ 572400 w 572400"/>
                <a:gd name="connsiteY5" fmla="*/ 1143904 h 1143904"/>
                <a:gd name="connsiteX6" fmla="*/ 572400 w 572400"/>
                <a:gd name="connsiteY6" fmla="*/ 572102 h 1143904"/>
                <a:gd name="connsiteX7" fmla="*/ 0 w 572400"/>
                <a:gd name="connsiteY7" fmla="*/ 572102 h 1143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2400" h="1143904">
                  <a:moveTo>
                    <a:pt x="300" y="571803"/>
                  </a:moveTo>
                  <a:lnTo>
                    <a:pt x="572103" y="571803"/>
                  </a:lnTo>
                  <a:lnTo>
                    <a:pt x="572103" y="0"/>
                  </a:lnTo>
                  <a:cubicBezTo>
                    <a:pt x="256305" y="0"/>
                    <a:pt x="300" y="256005"/>
                    <a:pt x="300" y="571803"/>
                  </a:cubicBezTo>
                  <a:close/>
                  <a:moveTo>
                    <a:pt x="0" y="1143904"/>
                  </a:moveTo>
                  <a:lnTo>
                    <a:pt x="572400" y="1143904"/>
                  </a:lnTo>
                  <a:lnTo>
                    <a:pt x="572400" y="572102"/>
                  </a:lnTo>
                  <a:lnTo>
                    <a:pt x="0" y="572102"/>
                  </a:lnTo>
                  <a:close/>
                </a:path>
              </a:pathLst>
            </a:custGeom>
            <a:solidFill>
              <a:srgbClr val="69A2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128" name="그룹 127">
            <a:extLst>
              <a:ext uri="{FF2B5EF4-FFF2-40B4-BE49-F238E27FC236}">
                <a16:creationId xmlns:a16="http://schemas.microsoft.com/office/drawing/2014/main" id="{7D7F35D2-3913-4A39-AAF0-FC6ED4797CB2}"/>
              </a:ext>
            </a:extLst>
          </p:cNvPr>
          <p:cNvGrpSpPr/>
          <p:nvPr userDrawn="1"/>
        </p:nvGrpSpPr>
        <p:grpSpPr>
          <a:xfrm rot="10800000">
            <a:off x="10477500" y="0"/>
            <a:ext cx="1714500" cy="1714501"/>
            <a:chOff x="6191853" y="1608447"/>
            <a:chExt cx="1143605" cy="1143606"/>
          </a:xfrm>
        </p:grpSpPr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84F56DE2-F5C8-47E3-849E-0A2F148F5EDB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91853" y="1608448"/>
              <a:ext cx="1143605" cy="1143605"/>
            </a:xfrm>
            <a:prstGeom prst="rect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130" name="자유형: 도형 129">
              <a:extLst>
                <a:ext uri="{FF2B5EF4-FFF2-40B4-BE49-F238E27FC236}">
                  <a16:creationId xmlns:a16="http://schemas.microsoft.com/office/drawing/2014/main" id="{B45A6DE5-BEF8-4995-B92A-07C1A3194459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91853" y="1608448"/>
              <a:ext cx="1143605" cy="1143605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chemeClr val="bg1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131" name="자유형: 도형 130">
              <a:extLst>
                <a:ext uri="{FF2B5EF4-FFF2-40B4-BE49-F238E27FC236}">
                  <a16:creationId xmlns:a16="http://schemas.microsoft.com/office/drawing/2014/main" id="{DE166B72-0B12-4A49-AC8A-B7E4A74B049D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763655" y="1608447"/>
              <a:ext cx="571803" cy="571803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69A2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pic>
        <p:nvPicPr>
          <p:cNvPr id="44" name="Graphic 3">
            <a:hlinkClick r:id="rId2"/>
            <a:extLst>
              <a:ext uri="{FF2B5EF4-FFF2-40B4-BE49-F238E27FC236}">
                <a16:creationId xmlns:a16="http://schemas.microsoft.com/office/drawing/2014/main" id="{7DC15F2B-025C-4BFA-8C49-21FACB4BF87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45" name="TextBox 44">
            <a:hlinkClick r:id="rId5"/>
            <a:extLst>
              <a:ext uri="{FF2B5EF4-FFF2-40B4-BE49-F238E27FC236}">
                <a16:creationId xmlns:a16="http://schemas.microsoft.com/office/drawing/2014/main" id="{F14B1008-47E3-4089-8D1F-B9A411F76A32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94878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BAEA42DB-8DFC-4D8F-89E0-61511F355CBA}"/>
              </a:ext>
            </a:extLst>
          </p:cNvPr>
          <p:cNvGrpSpPr/>
          <p:nvPr userDrawn="1"/>
        </p:nvGrpSpPr>
        <p:grpSpPr>
          <a:xfrm>
            <a:off x="11048395" y="5714395"/>
            <a:ext cx="1143605" cy="1143605"/>
            <a:chOff x="4615608" y="5611065"/>
            <a:chExt cx="1143605" cy="1143605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F40EC4F0-811B-4B88-BFDE-1D46660232B1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615608" y="5611065"/>
              <a:ext cx="1143605" cy="1143605"/>
            </a:xfrm>
            <a:prstGeom prst="rect">
              <a:avLst/>
            </a:prstGeom>
            <a:solidFill>
              <a:srgbClr val="00163A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7BD0A165-AD6D-487D-AABD-2A978793CEC1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615608" y="5611065"/>
              <a:ext cx="1143605" cy="1143605"/>
            </a:xfrm>
            <a:prstGeom prst="ellipse">
              <a:avLst/>
            </a:prstGeom>
            <a:solidFill>
              <a:schemeClr val="bg1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97772570-49E9-455F-A859-CC19FE54E519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901509" y="5896966"/>
              <a:ext cx="571803" cy="571803"/>
            </a:xfrm>
            <a:prstGeom prst="ellipse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967BCBAB-B66E-433F-8FFC-72E6D754B89E}"/>
              </a:ext>
            </a:extLst>
          </p:cNvPr>
          <p:cNvGrpSpPr/>
          <p:nvPr userDrawn="1"/>
        </p:nvGrpSpPr>
        <p:grpSpPr>
          <a:xfrm>
            <a:off x="11048394" y="4570789"/>
            <a:ext cx="1143605" cy="1143606"/>
            <a:chOff x="6191853" y="1608447"/>
            <a:chExt cx="1143605" cy="1143606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74624AE4-3E7B-4901-A2DF-C2037C05241A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91853" y="1608448"/>
              <a:ext cx="1143605" cy="1143605"/>
            </a:xfrm>
            <a:prstGeom prst="rect">
              <a:avLst/>
            </a:prstGeom>
            <a:solidFill>
              <a:schemeClr val="bg1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38" name="자유형: 도형 37">
              <a:extLst>
                <a:ext uri="{FF2B5EF4-FFF2-40B4-BE49-F238E27FC236}">
                  <a16:creationId xmlns:a16="http://schemas.microsoft.com/office/drawing/2014/main" id="{8530904C-DE02-4ECA-A499-421BFE55E09B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91853" y="1608448"/>
              <a:ext cx="1143605" cy="1143605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97BE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39" name="자유형: 도형 38">
              <a:extLst>
                <a:ext uri="{FF2B5EF4-FFF2-40B4-BE49-F238E27FC236}">
                  <a16:creationId xmlns:a16="http://schemas.microsoft.com/office/drawing/2014/main" id="{24489E6E-23E9-413C-AA55-12A3E9E660B5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763655" y="1608447"/>
              <a:ext cx="571803" cy="571803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1853B0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3BA84CE2-A01C-46C2-858D-01583B166427}"/>
              </a:ext>
            </a:extLst>
          </p:cNvPr>
          <p:cNvGrpSpPr/>
          <p:nvPr userDrawn="1"/>
        </p:nvGrpSpPr>
        <p:grpSpPr>
          <a:xfrm rot="16200000">
            <a:off x="0" y="1144566"/>
            <a:ext cx="1145529" cy="1143607"/>
            <a:chOff x="7330594" y="3895657"/>
            <a:chExt cx="1145529" cy="1143607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C47B66B8-04BF-474A-8A5B-47614CB2183A}"/>
                </a:ext>
              </a:extLst>
            </p:cNvPr>
            <p:cNvSpPr>
              <a:spLocks noChangeAspect="1"/>
            </p:cNvSpPr>
            <p:nvPr userDrawn="1"/>
          </p:nvSpPr>
          <p:spPr>
            <a:xfrm rot="5400000">
              <a:off x="7331555" y="3895658"/>
              <a:ext cx="1143605" cy="1143605"/>
            </a:xfrm>
            <a:prstGeom prst="rect">
              <a:avLst/>
            </a:prstGeom>
            <a:solidFill>
              <a:srgbClr val="00163A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29" name="자유형: 도형 28">
              <a:extLst>
                <a:ext uri="{FF2B5EF4-FFF2-40B4-BE49-F238E27FC236}">
                  <a16:creationId xmlns:a16="http://schemas.microsoft.com/office/drawing/2014/main" id="{B1795182-E7AF-4227-AEA7-FE2090B5A914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7331555" y="3895657"/>
              <a:ext cx="1144568" cy="1143606"/>
            </a:xfrm>
            <a:custGeom>
              <a:avLst/>
              <a:gdLst>
                <a:gd name="connsiteX0" fmla="*/ 0 w 1144568"/>
                <a:gd name="connsiteY0" fmla="*/ 0 h 1143606"/>
                <a:gd name="connsiteX1" fmla="*/ 572400 w 1144568"/>
                <a:gd name="connsiteY1" fmla="*/ 0 h 1143606"/>
                <a:gd name="connsiteX2" fmla="*/ 572400 w 1144568"/>
                <a:gd name="connsiteY2" fmla="*/ 38 h 1143606"/>
                <a:gd name="connsiteX3" fmla="*/ 572766 w 1144568"/>
                <a:gd name="connsiteY3" fmla="*/ 1 h 1143606"/>
                <a:gd name="connsiteX4" fmla="*/ 1144568 w 1144568"/>
                <a:gd name="connsiteY4" fmla="*/ 571804 h 1143606"/>
                <a:gd name="connsiteX5" fmla="*/ 572766 w 1144568"/>
                <a:gd name="connsiteY5" fmla="*/ 1143606 h 1143606"/>
                <a:gd name="connsiteX6" fmla="*/ 572400 w 1144568"/>
                <a:gd name="connsiteY6" fmla="*/ 1143570 h 1143606"/>
                <a:gd name="connsiteX7" fmla="*/ 572400 w 1144568"/>
                <a:gd name="connsiteY7" fmla="*/ 1143605 h 1143606"/>
                <a:gd name="connsiteX8" fmla="*/ 0 w 1144568"/>
                <a:gd name="connsiteY8" fmla="*/ 1143605 h 1143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44568" h="1143606">
                  <a:moveTo>
                    <a:pt x="0" y="0"/>
                  </a:moveTo>
                  <a:lnTo>
                    <a:pt x="572400" y="0"/>
                  </a:lnTo>
                  <a:lnTo>
                    <a:pt x="572400" y="38"/>
                  </a:lnTo>
                  <a:lnTo>
                    <a:pt x="572766" y="1"/>
                  </a:lnTo>
                  <a:cubicBezTo>
                    <a:pt x="888564" y="1"/>
                    <a:pt x="1144568" y="256005"/>
                    <a:pt x="1144568" y="571804"/>
                  </a:cubicBezTo>
                  <a:cubicBezTo>
                    <a:pt x="1144568" y="887602"/>
                    <a:pt x="888564" y="1143606"/>
                    <a:pt x="572766" y="1143606"/>
                  </a:cubicBezTo>
                  <a:lnTo>
                    <a:pt x="572400" y="1143570"/>
                  </a:lnTo>
                  <a:lnTo>
                    <a:pt x="572400" y="1143605"/>
                  </a:lnTo>
                  <a:lnTo>
                    <a:pt x="0" y="1143605"/>
                  </a:lnTo>
                  <a:close/>
                </a:path>
              </a:pathLst>
            </a:custGeom>
            <a:solidFill>
              <a:srgbClr val="1853B0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30" name="자유형: 도형 29">
              <a:extLst>
                <a:ext uri="{FF2B5EF4-FFF2-40B4-BE49-F238E27FC236}">
                  <a16:creationId xmlns:a16="http://schemas.microsoft.com/office/drawing/2014/main" id="{8E85A9C3-2FA5-4A5C-85A2-F5E37B0DA885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H="1" flipV="1">
              <a:off x="7330594" y="3895659"/>
              <a:ext cx="572764" cy="1143605"/>
            </a:xfrm>
            <a:custGeom>
              <a:avLst/>
              <a:gdLst>
                <a:gd name="connsiteX0" fmla="*/ 769 w 457969"/>
                <a:gd name="connsiteY0" fmla="*/ 0 h 914400"/>
                <a:gd name="connsiteX1" fmla="*/ 457969 w 457969"/>
                <a:gd name="connsiteY1" fmla="*/ 457200 h 914400"/>
                <a:gd name="connsiteX2" fmla="*/ 769 w 457969"/>
                <a:gd name="connsiteY2" fmla="*/ 914400 h 914400"/>
                <a:gd name="connsiteX3" fmla="*/ 0 w 457969"/>
                <a:gd name="connsiteY3" fmla="*/ 914323 h 914400"/>
                <a:gd name="connsiteX4" fmla="*/ 0 w 457969"/>
                <a:gd name="connsiteY4" fmla="*/ 78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969" h="914400">
                  <a:moveTo>
                    <a:pt x="769" y="0"/>
                  </a:moveTo>
                  <a:cubicBezTo>
                    <a:pt x="253274" y="0"/>
                    <a:pt x="457969" y="204695"/>
                    <a:pt x="457969" y="457200"/>
                  </a:cubicBezTo>
                  <a:cubicBezTo>
                    <a:pt x="457969" y="709705"/>
                    <a:pt x="253274" y="914400"/>
                    <a:pt x="769" y="914400"/>
                  </a:cubicBezTo>
                  <a:lnTo>
                    <a:pt x="0" y="914323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rgbClr val="69A2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DFE5231E-5906-45D2-AFD3-077C95E26C6A}"/>
              </a:ext>
            </a:extLst>
          </p:cNvPr>
          <p:cNvGrpSpPr/>
          <p:nvPr userDrawn="1"/>
        </p:nvGrpSpPr>
        <p:grpSpPr>
          <a:xfrm>
            <a:off x="0" y="0"/>
            <a:ext cx="1144205" cy="1144865"/>
            <a:chOff x="7329325" y="2752352"/>
            <a:chExt cx="1144205" cy="1144865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CC3BFFDE-B846-4E7D-B044-3D480A985344}"/>
                </a:ext>
              </a:extLst>
            </p:cNvPr>
            <p:cNvSpPr>
              <a:spLocks/>
            </p:cNvSpPr>
            <p:nvPr userDrawn="1"/>
          </p:nvSpPr>
          <p:spPr>
            <a:xfrm rot="10800000" flipV="1">
              <a:off x="7329325" y="3325116"/>
              <a:ext cx="572400" cy="571802"/>
            </a:xfrm>
            <a:prstGeom prst="rect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0CECB455-3F6B-4F92-806B-48AE138FAE7F}"/>
                </a:ext>
              </a:extLst>
            </p:cNvPr>
            <p:cNvSpPr>
              <a:spLocks/>
            </p:cNvSpPr>
            <p:nvPr userDrawn="1"/>
          </p:nvSpPr>
          <p:spPr>
            <a:xfrm rot="10800000" flipV="1">
              <a:off x="7901130" y="2752352"/>
              <a:ext cx="572400" cy="1144566"/>
            </a:xfrm>
            <a:prstGeom prst="rect">
              <a:avLst/>
            </a:prstGeom>
            <a:solidFill>
              <a:srgbClr val="00163A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8B4C7DFA-9F12-4CEF-A282-D171CC1391CD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H="1">
              <a:off x="7329325" y="2753313"/>
              <a:ext cx="572400" cy="1143904"/>
            </a:xfrm>
            <a:custGeom>
              <a:avLst/>
              <a:gdLst>
                <a:gd name="connsiteX0" fmla="*/ 300 w 572400"/>
                <a:gd name="connsiteY0" fmla="*/ 571803 h 1143904"/>
                <a:gd name="connsiteX1" fmla="*/ 572103 w 572400"/>
                <a:gd name="connsiteY1" fmla="*/ 571803 h 1143904"/>
                <a:gd name="connsiteX2" fmla="*/ 572103 w 572400"/>
                <a:gd name="connsiteY2" fmla="*/ 0 h 1143904"/>
                <a:gd name="connsiteX3" fmla="*/ 300 w 572400"/>
                <a:gd name="connsiteY3" fmla="*/ 571803 h 1143904"/>
                <a:gd name="connsiteX4" fmla="*/ 0 w 572400"/>
                <a:gd name="connsiteY4" fmla="*/ 1143904 h 1143904"/>
                <a:gd name="connsiteX5" fmla="*/ 572400 w 572400"/>
                <a:gd name="connsiteY5" fmla="*/ 1143904 h 1143904"/>
                <a:gd name="connsiteX6" fmla="*/ 572400 w 572400"/>
                <a:gd name="connsiteY6" fmla="*/ 572102 h 1143904"/>
                <a:gd name="connsiteX7" fmla="*/ 0 w 572400"/>
                <a:gd name="connsiteY7" fmla="*/ 572102 h 1143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2400" h="1143904">
                  <a:moveTo>
                    <a:pt x="300" y="571803"/>
                  </a:moveTo>
                  <a:lnTo>
                    <a:pt x="572103" y="571803"/>
                  </a:lnTo>
                  <a:lnTo>
                    <a:pt x="572103" y="0"/>
                  </a:lnTo>
                  <a:cubicBezTo>
                    <a:pt x="256305" y="0"/>
                    <a:pt x="300" y="256005"/>
                    <a:pt x="300" y="571803"/>
                  </a:cubicBezTo>
                  <a:close/>
                  <a:moveTo>
                    <a:pt x="0" y="1143904"/>
                  </a:moveTo>
                  <a:lnTo>
                    <a:pt x="572400" y="1143904"/>
                  </a:lnTo>
                  <a:lnTo>
                    <a:pt x="572400" y="572102"/>
                  </a:lnTo>
                  <a:lnTo>
                    <a:pt x="0" y="572102"/>
                  </a:lnTo>
                  <a:close/>
                </a:path>
              </a:pathLst>
            </a:custGeom>
            <a:solidFill>
              <a:srgbClr val="00163A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27" name="자유형: 도형 26">
              <a:extLst>
                <a:ext uri="{FF2B5EF4-FFF2-40B4-BE49-F238E27FC236}">
                  <a16:creationId xmlns:a16="http://schemas.microsoft.com/office/drawing/2014/main" id="{86E5CA62-BF13-4BD9-BE0B-A27F73C6CD75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>
              <a:off x="7901130" y="2753313"/>
              <a:ext cx="572400" cy="1143904"/>
            </a:xfrm>
            <a:custGeom>
              <a:avLst/>
              <a:gdLst>
                <a:gd name="connsiteX0" fmla="*/ 300 w 572400"/>
                <a:gd name="connsiteY0" fmla="*/ 571803 h 1143904"/>
                <a:gd name="connsiteX1" fmla="*/ 572103 w 572400"/>
                <a:gd name="connsiteY1" fmla="*/ 571803 h 1143904"/>
                <a:gd name="connsiteX2" fmla="*/ 572103 w 572400"/>
                <a:gd name="connsiteY2" fmla="*/ 0 h 1143904"/>
                <a:gd name="connsiteX3" fmla="*/ 300 w 572400"/>
                <a:gd name="connsiteY3" fmla="*/ 571803 h 1143904"/>
                <a:gd name="connsiteX4" fmla="*/ 0 w 572400"/>
                <a:gd name="connsiteY4" fmla="*/ 1143904 h 1143904"/>
                <a:gd name="connsiteX5" fmla="*/ 572400 w 572400"/>
                <a:gd name="connsiteY5" fmla="*/ 1143904 h 1143904"/>
                <a:gd name="connsiteX6" fmla="*/ 572400 w 572400"/>
                <a:gd name="connsiteY6" fmla="*/ 572102 h 1143904"/>
                <a:gd name="connsiteX7" fmla="*/ 0 w 572400"/>
                <a:gd name="connsiteY7" fmla="*/ 572102 h 1143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2400" h="1143904">
                  <a:moveTo>
                    <a:pt x="300" y="571803"/>
                  </a:moveTo>
                  <a:lnTo>
                    <a:pt x="572103" y="571803"/>
                  </a:lnTo>
                  <a:lnTo>
                    <a:pt x="572103" y="0"/>
                  </a:lnTo>
                  <a:cubicBezTo>
                    <a:pt x="256305" y="0"/>
                    <a:pt x="300" y="256005"/>
                    <a:pt x="300" y="571803"/>
                  </a:cubicBezTo>
                  <a:close/>
                  <a:moveTo>
                    <a:pt x="0" y="1143904"/>
                  </a:moveTo>
                  <a:lnTo>
                    <a:pt x="572400" y="1143904"/>
                  </a:lnTo>
                  <a:lnTo>
                    <a:pt x="572400" y="572102"/>
                  </a:lnTo>
                  <a:lnTo>
                    <a:pt x="0" y="572102"/>
                  </a:lnTo>
                  <a:close/>
                </a:path>
              </a:pathLst>
            </a:custGeom>
            <a:solidFill>
              <a:srgbClr val="69A2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pic>
        <p:nvPicPr>
          <p:cNvPr id="21" name="Graphic 3">
            <a:hlinkClick r:id="rId2"/>
            <a:extLst>
              <a:ext uri="{FF2B5EF4-FFF2-40B4-BE49-F238E27FC236}">
                <a16:creationId xmlns:a16="http://schemas.microsoft.com/office/drawing/2014/main" id="{708480E6-EBF2-4191-9021-D6A1B6181B1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22" name="TextBox 21">
            <a:hlinkClick r:id="rId5"/>
            <a:extLst>
              <a:ext uri="{FF2B5EF4-FFF2-40B4-BE49-F238E27FC236}">
                <a16:creationId xmlns:a16="http://schemas.microsoft.com/office/drawing/2014/main" id="{8C066569-908C-4CF8-BB38-1766CCC2FA4A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45855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967BCBAB-B66E-433F-8FFC-72E6D754B89E}"/>
              </a:ext>
            </a:extLst>
          </p:cNvPr>
          <p:cNvGrpSpPr/>
          <p:nvPr userDrawn="1"/>
        </p:nvGrpSpPr>
        <p:grpSpPr>
          <a:xfrm>
            <a:off x="6361195" y="0"/>
            <a:ext cx="1143605" cy="1143606"/>
            <a:chOff x="6191853" y="1608447"/>
            <a:chExt cx="1143605" cy="1143606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74624AE4-3E7B-4901-A2DF-C2037C05241A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91853" y="1608448"/>
              <a:ext cx="1143605" cy="1143605"/>
            </a:xfrm>
            <a:prstGeom prst="rect">
              <a:avLst/>
            </a:prstGeom>
            <a:solidFill>
              <a:srgbClr val="DEEA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38" name="자유형: 도형 37">
              <a:extLst>
                <a:ext uri="{FF2B5EF4-FFF2-40B4-BE49-F238E27FC236}">
                  <a16:creationId xmlns:a16="http://schemas.microsoft.com/office/drawing/2014/main" id="{8530904C-DE02-4ECA-A499-421BFE55E09B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91853" y="1608448"/>
              <a:ext cx="1143605" cy="1143605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97BE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39" name="자유형: 도형 38">
              <a:extLst>
                <a:ext uri="{FF2B5EF4-FFF2-40B4-BE49-F238E27FC236}">
                  <a16:creationId xmlns:a16="http://schemas.microsoft.com/office/drawing/2014/main" id="{24489E6E-23E9-413C-AA55-12A3E9E660B5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763655" y="1608447"/>
              <a:ext cx="571803" cy="571803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1853B0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sp>
        <p:nvSpPr>
          <p:cNvPr id="32" name="자유형: 도형 31">
            <a:extLst>
              <a:ext uri="{FF2B5EF4-FFF2-40B4-BE49-F238E27FC236}">
                <a16:creationId xmlns:a16="http://schemas.microsoft.com/office/drawing/2014/main" id="{386DC9C6-157D-4611-8B03-F8C1765CCDAF}"/>
              </a:ext>
            </a:extLst>
          </p:cNvPr>
          <p:cNvSpPr>
            <a:spLocks noChangeAspect="1"/>
          </p:cNvSpPr>
          <p:nvPr userDrawn="1"/>
        </p:nvSpPr>
        <p:spPr>
          <a:xfrm flipH="1">
            <a:off x="5789394" y="2"/>
            <a:ext cx="572764" cy="1143605"/>
          </a:xfrm>
          <a:custGeom>
            <a:avLst/>
            <a:gdLst>
              <a:gd name="connsiteX0" fmla="*/ 769 w 457969"/>
              <a:gd name="connsiteY0" fmla="*/ 0 h 914400"/>
              <a:gd name="connsiteX1" fmla="*/ 457969 w 457969"/>
              <a:gd name="connsiteY1" fmla="*/ 457200 h 914400"/>
              <a:gd name="connsiteX2" fmla="*/ 769 w 457969"/>
              <a:gd name="connsiteY2" fmla="*/ 914400 h 914400"/>
              <a:gd name="connsiteX3" fmla="*/ 0 w 457969"/>
              <a:gd name="connsiteY3" fmla="*/ 914323 h 914400"/>
              <a:gd name="connsiteX4" fmla="*/ 0 w 457969"/>
              <a:gd name="connsiteY4" fmla="*/ 78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969" h="914400">
                <a:moveTo>
                  <a:pt x="769" y="0"/>
                </a:moveTo>
                <a:cubicBezTo>
                  <a:pt x="253274" y="0"/>
                  <a:pt x="457969" y="204695"/>
                  <a:pt x="457969" y="457200"/>
                </a:cubicBezTo>
                <a:cubicBezTo>
                  <a:pt x="457969" y="709705"/>
                  <a:pt x="253274" y="914400"/>
                  <a:pt x="769" y="914400"/>
                </a:cubicBezTo>
                <a:lnTo>
                  <a:pt x="0" y="914323"/>
                </a:lnTo>
                <a:lnTo>
                  <a:pt x="0" y="78"/>
                </a:lnTo>
                <a:close/>
              </a:path>
            </a:pathLst>
          </a:custGeom>
          <a:solidFill>
            <a:srgbClr val="DEEAFF"/>
          </a:solidFill>
          <a:ln w="698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rgbClr val="F4EED5"/>
              </a:solidFill>
              <a:latin typeface="+mj-lt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3BA84CE2-A01C-46C2-858D-01583B166427}"/>
              </a:ext>
            </a:extLst>
          </p:cNvPr>
          <p:cNvGrpSpPr/>
          <p:nvPr userDrawn="1"/>
        </p:nvGrpSpPr>
        <p:grpSpPr>
          <a:xfrm flipH="1">
            <a:off x="8647690" y="0"/>
            <a:ext cx="1145529" cy="1143607"/>
            <a:chOff x="7330594" y="3895657"/>
            <a:chExt cx="1145529" cy="1143607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C47B66B8-04BF-474A-8A5B-47614CB2183A}"/>
                </a:ext>
              </a:extLst>
            </p:cNvPr>
            <p:cNvSpPr>
              <a:spLocks noChangeAspect="1"/>
            </p:cNvSpPr>
            <p:nvPr userDrawn="1"/>
          </p:nvSpPr>
          <p:spPr>
            <a:xfrm rot="5400000">
              <a:off x="7331555" y="3895658"/>
              <a:ext cx="1143605" cy="1143605"/>
            </a:xfrm>
            <a:prstGeom prst="rect">
              <a:avLst/>
            </a:prstGeom>
            <a:solidFill>
              <a:srgbClr val="00163A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29" name="자유형: 도형 28">
              <a:extLst>
                <a:ext uri="{FF2B5EF4-FFF2-40B4-BE49-F238E27FC236}">
                  <a16:creationId xmlns:a16="http://schemas.microsoft.com/office/drawing/2014/main" id="{B1795182-E7AF-4227-AEA7-FE2090B5A914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7331555" y="3895657"/>
              <a:ext cx="1144568" cy="1143606"/>
            </a:xfrm>
            <a:custGeom>
              <a:avLst/>
              <a:gdLst>
                <a:gd name="connsiteX0" fmla="*/ 0 w 1144568"/>
                <a:gd name="connsiteY0" fmla="*/ 0 h 1143606"/>
                <a:gd name="connsiteX1" fmla="*/ 572400 w 1144568"/>
                <a:gd name="connsiteY1" fmla="*/ 0 h 1143606"/>
                <a:gd name="connsiteX2" fmla="*/ 572400 w 1144568"/>
                <a:gd name="connsiteY2" fmla="*/ 38 h 1143606"/>
                <a:gd name="connsiteX3" fmla="*/ 572766 w 1144568"/>
                <a:gd name="connsiteY3" fmla="*/ 1 h 1143606"/>
                <a:gd name="connsiteX4" fmla="*/ 1144568 w 1144568"/>
                <a:gd name="connsiteY4" fmla="*/ 571804 h 1143606"/>
                <a:gd name="connsiteX5" fmla="*/ 572766 w 1144568"/>
                <a:gd name="connsiteY5" fmla="*/ 1143606 h 1143606"/>
                <a:gd name="connsiteX6" fmla="*/ 572400 w 1144568"/>
                <a:gd name="connsiteY6" fmla="*/ 1143570 h 1143606"/>
                <a:gd name="connsiteX7" fmla="*/ 572400 w 1144568"/>
                <a:gd name="connsiteY7" fmla="*/ 1143605 h 1143606"/>
                <a:gd name="connsiteX8" fmla="*/ 0 w 1144568"/>
                <a:gd name="connsiteY8" fmla="*/ 1143605 h 1143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44568" h="1143606">
                  <a:moveTo>
                    <a:pt x="0" y="0"/>
                  </a:moveTo>
                  <a:lnTo>
                    <a:pt x="572400" y="0"/>
                  </a:lnTo>
                  <a:lnTo>
                    <a:pt x="572400" y="38"/>
                  </a:lnTo>
                  <a:lnTo>
                    <a:pt x="572766" y="1"/>
                  </a:lnTo>
                  <a:cubicBezTo>
                    <a:pt x="888564" y="1"/>
                    <a:pt x="1144568" y="256005"/>
                    <a:pt x="1144568" y="571804"/>
                  </a:cubicBezTo>
                  <a:cubicBezTo>
                    <a:pt x="1144568" y="887602"/>
                    <a:pt x="888564" y="1143606"/>
                    <a:pt x="572766" y="1143606"/>
                  </a:cubicBezTo>
                  <a:lnTo>
                    <a:pt x="572400" y="1143570"/>
                  </a:lnTo>
                  <a:lnTo>
                    <a:pt x="572400" y="1143605"/>
                  </a:lnTo>
                  <a:lnTo>
                    <a:pt x="0" y="1143605"/>
                  </a:lnTo>
                  <a:close/>
                </a:path>
              </a:pathLst>
            </a:custGeom>
            <a:solidFill>
              <a:srgbClr val="1853B0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30" name="자유형: 도형 29">
              <a:extLst>
                <a:ext uri="{FF2B5EF4-FFF2-40B4-BE49-F238E27FC236}">
                  <a16:creationId xmlns:a16="http://schemas.microsoft.com/office/drawing/2014/main" id="{8E85A9C3-2FA5-4A5C-85A2-F5E37B0DA885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H="1" flipV="1">
              <a:off x="7330594" y="3895659"/>
              <a:ext cx="572764" cy="1143605"/>
            </a:xfrm>
            <a:custGeom>
              <a:avLst/>
              <a:gdLst>
                <a:gd name="connsiteX0" fmla="*/ 769 w 457969"/>
                <a:gd name="connsiteY0" fmla="*/ 0 h 914400"/>
                <a:gd name="connsiteX1" fmla="*/ 457969 w 457969"/>
                <a:gd name="connsiteY1" fmla="*/ 457200 h 914400"/>
                <a:gd name="connsiteX2" fmla="*/ 769 w 457969"/>
                <a:gd name="connsiteY2" fmla="*/ 914400 h 914400"/>
                <a:gd name="connsiteX3" fmla="*/ 0 w 457969"/>
                <a:gd name="connsiteY3" fmla="*/ 914323 h 914400"/>
                <a:gd name="connsiteX4" fmla="*/ 0 w 457969"/>
                <a:gd name="connsiteY4" fmla="*/ 78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969" h="914400">
                  <a:moveTo>
                    <a:pt x="769" y="0"/>
                  </a:moveTo>
                  <a:cubicBezTo>
                    <a:pt x="253274" y="0"/>
                    <a:pt x="457969" y="204695"/>
                    <a:pt x="457969" y="457200"/>
                  </a:cubicBezTo>
                  <a:cubicBezTo>
                    <a:pt x="457969" y="709705"/>
                    <a:pt x="253274" y="914400"/>
                    <a:pt x="769" y="914400"/>
                  </a:cubicBezTo>
                  <a:lnTo>
                    <a:pt x="0" y="914323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rgbClr val="69A2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DFE5231E-5906-45D2-AFD3-077C95E26C6A}"/>
              </a:ext>
            </a:extLst>
          </p:cNvPr>
          <p:cNvGrpSpPr/>
          <p:nvPr userDrawn="1"/>
        </p:nvGrpSpPr>
        <p:grpSpPr>
          <a:xfrm rot="16200000">
            <a:off x="7505255" y="0"/>
            <a:ext cx="1144205" cy="1144865"/>
            <a:chOff x="7329325" y="2752352"/>
            <a:chExt cx="1144205" cy="1144865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CC3BFFDE-B846-4E7D-B044-3D480A985344}"/>
                </a:ext>
              </a:extLst>
            </p:cNvPr>
            <p:cNvSpPr>
              <a:spLocks/>
            </p:cNvSpPr>
            <p:nvPr userDrawn="1"/>
          </p:nvSpPr>
          <p:spPr>
            <a:xfrm rot="10800000" flipV="1">
              <a:off x="7329325" y="3325116"/>
              <a:ext cx="572400" cy="571802"/>
            </a:xfrm>
            <a:prstGeom prst="rect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0CECB455-3F6B-4F92-806B-48AE138FAE7F}"/>
                </a:ext>
              </a:extLst>
            </p:cNvPr>
            <p:cNvSpPr>
              <a:spLocks/>
            </p:cNvSpPr>
            <p:nvPr userDrawn="1"/>
          </p:nvSpPr>
          <p:spPr>
            <a:xfrm rot="10800000" flipV="1">
              <a:off x="7901130" y="2752352"/>
              <a:ext cx="572400" cy="1144566"/>
            </a:xfrm>
            <a:prstGeom prst="rect">
              <a:avLst/>
            </a:prstGeom>
            <a:solidFill>
              <a:srgbClr val="00163A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8B4C7DFA-9F12-4CEF-A282-D171CC1391CD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H="1">
              <a:off x="7329325" y="2753313"/>
              <a:ext cx="572400" cy="1143904"/>
            </a:xfrm>
            <a:custGeom>
              <a:avLst/>
              <a:gdLst>
                <a:gd name="connsiteX0" fmla="*/ 300 w 572400"/>
                <a:gd name="connsiteY0" fmla="*/ 571803 h 1143904"/>
                <a:gd name="connsiteX1" fmla="*/ 572103 w 572400"/>
                <a:gd name="connsiteY1" fmla="*/ 571803 h 1143904"/>
                <a:gd name="connsiteX2" fmla="*/ 572103 w 572400"/>
                <a:gd name="connsiteY2" fmla="*/ 0 h 1143904"/>
                <a:gd name="connsiteX3" fmla="*/ 300 w 572400"/>
                <a:gd name="connsiteY3" fmla="*/ 571803 h 1143904"/>
                <a:gd name="connsiteX4" fmla="*/ 0 w 572400"/>
                <a:gd name="connsiteY4" fmla="*/ 1143904 h 1143904"/>
                <a:gd name="connsiteX5" fmla="*/ 572400 w 572400"/>
                <a:gd name="connsiteY5" fmla="*/ 1143904 h 1143904"/>
                <a:gd name="connsiteX6" fmla="*/ 572400 w 572400"/>
                <a:gd name="connsiteY6" fmla="*/ 572102 h 1143904"/>
                <a:gd name="connsiteX7" fmla="*/ 0 w 572400"/>
                <a:gd name="connsiteY7" fmla="*/ 572102 h 1143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2400" h="1143904">
                  <a:moveTo>
                    <a:pt x="300" y="571803"/>
                  </a:moveTo>
                  <a:lnTo>
                    <a:pt x="572103" y="571803"/>
                  </a:lnTo>
                  <a:lnTo>
                    <a:pt x="572103" y="0"/>
                  </a:lnTo>
                  <a:cubicBezTo>
                    <a:pt x="256305" y="0"/>
                    <a:pt x="300" y="256005"/>
                    <a:pt x="300" y="571803"/>
                  </a:cubicBezTo>
                  <a:close/>
                  <a:moveTo>
                    <a:pt x="0" y="1143904"/>
                  </a:moveTo>
                  <a:lnTo>
                    <a:pt x="572400" y="1143904"/>
                  </a:lnTo>
                  <a:lnTo>
                    <a:pt x="572400" y="572102"/>
                  </a:lnTo>
                  <a:lnTo>
                    <a:pt x="0" y="572102"/>
                  </a:lnTo>
                  <a:close/>
                </a:path>
              </a:pathLst>
            </a:custGeom>
            <a:solidFill>
              <a:srgbClr val="00163A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27" name="자유형: 도형 26">
              <a:extLst>
                <a:ext uri="{FF2B5EF4-FFF2-40B4-BE49-F238E27FC236}">
                  <a16:creationId xmlns:a16="http://schemas.microsoft.com/office/drawing/2014/main" id="{86E5CA62-BF13-4BD9-BE0B-A27F73C6CD75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>
              <a:off x="7901130" y="2753313"/>
              <a:ext cx="572400" cy="1143904"/>
            </a:xfrm>
            <a:custGeom>
              <a:avLst/>
              <a:gdLst>
                <a:gd name="connsiteX0" fmla="*/ 300 w 572400"/>
                <a:gd name="connsiteY0" fmla="*/ 571803 h 1143904"/>
                <a:gd name="connsiteX1" fmla="*/ 572103 w 572400"/>
                <a:gd name="connsiteY1" fmla="*/ 571803 h 1143904"/>
                <a:gd name="connsiteX2" fmla="*/ 572103 w 572400"/>
                <a:gd name="connsiteY2" fmla="*/ 0 h 1143904"/>
                <a:gd name="connsiteX3" fmla="*/ 300 w 572400"/>
                <a:gd name="connsiteY3" fmla="*/ 571803 h 1143904"/>
                <a:gd name="connsiteX4" fmla="*/ 0 w 572400"/>
                <a:gd name="connsiteY4" fmla="*/ 1143904 h 1143904"/>
                <a:gd name="connsiteX5" fmla="*/ 572400 w 572400"/>
                <a:gd name="connsiteY5" fmla="*/ 1143904 h 1143904"/>
                <a:gd name="connsiteX6" fmla="*/ 572400 w 572400"/>
                <a:gd name="connsiteY6" fmla="*/ 572102 h 1143904"/>
                <a:gd name="connsiteX7" fmla="*/ 0 w 572400"/>
                <a:gd name="connsiteY7" fmla="*/ 572102 h 1143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2400" h="1143904">
                  <a:moveTo>
                    <a:pt x="300" y="571803"/>
                  </a:moveTo>
                  <a:lnTo>
                    <a:pt x="572103" y="571803"/>
                  </a:lnTo>
                  <a:lnTo>
                    <a:pt x="572103" y="0"/>
                  </a:lnTo>
                  <a:cubicBezTo>
                    <a:pt x="256305" y="0"/>
                    <a:pt x="300" y="256005"/>
                    <a:pt x="300" y="571803"/>
                  </a:cubicBezTo>
                  <a:close/>
                  <a:moveTo>
                    <a:pt x="0" y="1143904"/>
                  </a:moveTo>
                  <a:lnTo>
                    <a:pt x="572400" y="1143904"/>
                  </a:lnTo>
                  <a:lnTo>
                    <a:pt x="572400" y="572102"/>
                  </a:lnTo>
                  <a:lnTo>
                    <a:pt x="0" y="572102"/>
                  </a:lnTo>
                  <a:close/>
                </a:path>
              </a:pathLst>
            </a:custGeom>
            <a:solidFill>
              <a:srgbClr val="1853B0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D5F1333B-F892-4414-B3A6-52EB95450BE5}"/>
              </a:ext>
            </a:extLst>
          </p:cNvPr>
          <p:cNvSpPr/>
          <p:nvPr userDrawn="1"/>
        </p:nvSpPr>
        <p:spPr>
          <a:xfrm>
            <a:off x="9791295" y="0"/>
            <a:ext cx="2400705" cy="1143607"/>
          </a:xfrm>
          <a:prstGeom prst="rect">
            <a:avLst/>
          </a:prstGeom>
          <a:solidFill>
            <a:srgbClr val="69A2FF"/>
          </a:solidFill>
          <a:ln w="698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2400" dirty="0">
              <a:solidFill>
                <a:srgbClr val="F4EED5"/>
              </a:solidFill>
              <a:latin typeface="+mj-lt"/>
            </a:endParaRPr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8B2D1125-2183-465F-B12A-658A6B66F4F9}"/>
              </a:ext>
            </a:extLst>
          </p:cNvPr>
          <p:cNvGrpSpPr/>
          <p:nvPr userDrawn="1"/>
        </p:nvGrpSpPr>
        <p:grpSpPr>
          <a:xfrm rot="10800000">
            <a:off x="11048395" y="0"/>
            <a:ext cx="1143605" cy="1143606"/>
            <a:chOff x="6191853" y="1608447"/>
            <a:chExt cx="1143605" cy="1143606"/>
          </a:xfrm>
        </p:grpSpPr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99ECF036-2781-4844-9056-998FCA7A0EBA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91853" y="1608448"/>
              <a:ext cx="1143605" cy="1143605"/>
            </a:xfrm>
            <a:prstGeom prst="rect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61" name="자유형: 도형 60">
              <a:extLst>
                <a:ext uri="{FF2B5EF4-FFF2-40B4-BE49-F238E27FC236}">
                  <a16:creationId xmlns:a16="http://schemas.microsoft.com/office/drawing/2014/main" id="{CCB0AB67-79C1-4681-93C3-D2000A677E0E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91853" y="1608448"/>
              <a:ext cx="1143605" cy="1143605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chemeClr val="bg1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62" name="자유형: 도형 61">
              <a:extLst>
                <a:ext uri="{FF2B5EF4-FFF2-40B4-BE49-F238E27FC236}">
                  <a16:creationId xmlns:a16="http://schemas.microsoft.com/office/drawing/2014/main" id="{C537FB4D-4EA0-40FD-B5B1-1D6AA29450E6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763655" y="1608447"/>
              <a:ext cx="571803" cy="571803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69A2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pic>
        <p:nvPicPr>
          <p:cNvPr id="23" name="Graphic 3">
            <a:hlinkClick r:id="rId2"/>
            <a:extLst>
              <a:ext uri="{FF2B5EF4-FFF2-40B4-BE49-F238E27FC236}">
                <a16:creationId xmlns:a16="http://schemas.microsoft.com/office/drawing/2014/main" id="{86461C90-9BF0-4C43-AFAD-4F8D757D0A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31" name="TextBox 30">
            <a:hlinkClick r:id="rId5"/>
            <a:extLst>
              <a:ext uri="{FF2B5EF4-FFF2-40B4-BE49-F238E27FC236}">
                <a16:creationId xmlns:a16="http://schemas.microsoft.com/office/drawing/2014/main" id="{257144D6-1B1D-4C8A-9563-577B78075983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09396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E1191A84-D223-4F99-8AD9-F21B29EC54D2}"/>
              </a:ext>
            </a:extLst>
          </p:cNvPr>
          <p:cNvGrpSpPr/>
          <p:nvPr userDrawn="1"/>
        </p:nvGrpSpPr>
        <p:grpSpPr>
          <a:xfrm flipH="1">
            <a:off x="-962" y="5712471"/>
            <a:ext cx="1143605" cy="1145529"/>
            <a:chOff x="5043392" y="1608447"/>
            <a:chExt cx="1143605" cy="1145529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21601B51-7628-459C-9DBD-DC1EFE35DA09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5043392" y="1609409"/>
              <a:ext cx="1143605" cy="1143605"/>
            </a:xfrm>
            <a:prstGeom prst="rect">
              <a:avLst/>
            </a:prstGeom>
            <a:solidFill>
              <a:srgbClr val="1853B0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4BBC8C61-7119-4942-8E27-EFCD49911E99}"/>
                </a:ext>
              </a:extLst>
            </p:cNvPr>
            <p:cNvGrpSpPr/>
            <p:nvPr userDrawn="1"/>
          </p:nvGrpSpPr>
          <p:grpSpPr>
            <a:xfrm>
              <a:off x="5043392" y="1608447"/>
              <a:ext cx="1143605" cy="1145529"/>
              <a:chOff x="5043392" y="1608447"/>
              <a:chExt cx="1143605" cy="1145529"/>
            </a:xfrm>
          </p:grpSpPr>
          <p:sp>
            <p:nvSpPr>
              <p:cNvPr id="48" name="자유형: 도형 47">
                <a:extLst>
                  <a:ext uri="{FF2B5EF4-FFF2-40B4-BE49-F238E27FC236}">
                    <a16:creationId xmlns:a16="http://schemas.microsoft.com/office/drawing/2014/main" id="{43A8BD7F-46FE-4F7D-80FA-933C69B0C30E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 rot="16200000">
                <a:off x="5328813" y="1323026"/>
                <a:ext cx="572764" cy="1143605"/>
              </a:xfrm>
              <a:custGeom>
                <a:avLst/>
                <a:gdLst>
                  <a:gd name="connsiteX0" fmla="*/ 769 w 457969"/>
                  <a:gd name="connsiteY0" fmla="*/ 0 h 914400"/>
                  <a:gd name="connsiteX1" fmla="*/ 457969 w 457969"/>
                  <a:gd name="connsiteY1" fmla="*/ 457200 h 914400"/>
                  <a:gd name="connsiteX2" fmla="*/ 769 w 457969"/>
                  <a:gd name="connsiteY2" fmla="*/ 914400 h 914400"/>
                  <a:gd name="connsiteX3" fmla="*/ 0 w 457969"/>
                  <a:gd name="connsiteY3" fmla="*/ 914323 h 914400"/>
                  <a:gd name="connsiteX4" fmla="*/ 0 w 457969"/>
                  <a:gd name="connsiteY4" fmla="*/ 78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7969" h="914400">
                    <a:moveTo>
                      <a:pt x="769" y="0"/>
                    </a:moveTo>
                    <a:cubicBezTo>
                      <a:pt x="253274" y="0"/>
                      <a:pt x="457969" y="204695"/>
                      <a:pt x="457969" y="457200"/>
                    </a:cubicBezTo>
                    <a:cubicBezTo>
                      <a:pt x="457969" y="709705"/>
                      <a:pt x="253274" y="914400"/>
                      <a:pt x="769" y="914400"/>
                    </a:cubicBezTo>
                    <a:lnTo>
                      <a:pt x="0" y="914323"/>
                    </a:lnTo>
                    <a:lnTo>
                      <a:pt x="0" y="78"/>
                    </a:lnTo>
                    <a:close/>
                  </a:path>
                </a:pathLst>
              </a:custGeom>
              <a:solidFill>
                <a:srgbClr val="97BEFF"/>
              </a:solidFill>
              <a:ln w="698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rgbClr val="F4EED5"/>
                  </a:solidFill>
                  <a:latin typeface="+mj-lt"/>
                </a:endParaRPr>
              </a:p>
            </p:txBody>
          </p:sp>
          <p:sp>
            <p:nvSpPr>
              <p:cNvPr id="49" name="자유형: 도형 48">
                <a:extLst>
                  <a:ext uri="{FF2B5EF4-FFF2-40B4-BE49-F238E27FC236}">
                    <a16:creationId xmlns:a16="http://schemas.microsoft.com/office/drawing/2014/main" id="{A6783C29-6FAC-4558-9199-850A200B3B64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 rot="5400000" flipV="1">
                <a:off x="5328813" y="1895791"/>
                <a:ext cx="572764" cy="1143605"/>
              </a:xfrm>
              <a:custGeom>
                <a:avLst/>
                <a:gdLst>
                  <a:gd name="connsiteX0" fmla="*/ 769 w 457969"/>
                  <a:gd name="connsiteY0" fmla="*/ 0 h 914400"/>
                  <a:gd name="connsiteX1" fmla="*/ 457969 w 457969"/>
                  <a:gd name="connsiteY1" fmla="*/ 457200 h 914400"/>
                  <a:gd name="connsiteX2" fmla="*/ 769 w 457969"/>
                  <a:gd name="connsiteY2" fmla="*/ 914400 h 914400"/>
                  <a:gd name="connsiteX3" fmla="*/ 0 w 457969"/>
                  <a:gd name="connsiteY3" fmla="*/ 914323 h 914400"/>
                  <a:gd name="connsiteX4" fmla="*/ 0 w 457969"/>
                  <a:gd name="connsiteY4" fmla="*/ 78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7969" h="914400">
                    <a:moveTo>
                      <a:pt x="769" y="0"/>
                    </a:moveTo>
                    <a:cubicBezTo>
                      <a:pt x="253274" y="0"/>
                      <a:pt x="457969" y="204695"/>
                      <a:pt x="457969" y="457200"/>
                    </a:cubicBezTo>
                    <a:cubicBezTo>
                      <a:pt x="457969" y="709705"/>
                      <a:pt x="253274" y="914400"/>
                      <a:pt x="769" y="914400"/>
                    </a:cubicBezTo>
                    <a:lnTo>
                      <a:pt x="0" y="914323"/>
                    </a:lnTo>
                    <a:lnTo>
                      <a:pt x="0" y="78"/>
                    </a:lnTo>
                    <a:close/>
                  </a:path>
                </a:pathLst>
              </a:custGeom>
              <a:solidFill>
                <a:srgbClr val="69A2FF"/>
              </a:solidFill>
              <a:ln w="698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rgbClr val="F4EED5"/>
                  </a:solidFill>
                  <a:latin typeface="+mj-lt"/>
                </a:endParaRPr>
              </a:p>
            </p:txBody>
          </p:sp>
        </p:grp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7DE5539-7F76-40C2-94A4-E52BA509ECAD}"/>
              </a:ext>
            </a:extLst>
          </p:cNvPr>
          <p:cNvGrpSpPr/>
          <p:nvPr userDrawn="1"/>
        </p:nvGrpSpPr>
        <p:grpSpPr>
          <a:xfrm flipH="1">
            <a:off x="-964" y="4567304"/>
            <a:ext cx="1143607" cy="1144204"/>
            <a:chOff x="7049555" y="3058540"/>
            <a:chExt cx="1143607" cy="1144204"/>
          </a:xfrm>
        </p:grpSpPr>
        <p:sp>
          <p:nvSpPr>
            <p:cNvPr id="34" name="자유형: 도형 33">
              <a:extLst>
                <a:ext uri="{FF2B5EF4-FFF2-40B4-BE49-F238E27FC236}">
                  <a16:creationId xmlns:a16="http://schemas.microsoft.com/office/drawing/2014/main" id="{858DE40D-F9F4-4E63-9FDA-EF4A98ED940E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V="1">
              <a:off x="7049556" y="3058540"/>
              <a:ext cx="571803" cy="571803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69A2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35" name="자유형: 도형 34">
              <a:extLst>
                <a:ext uri="{FF2B5EF4-FFF2-40B4-BE49-F238E27FC236}">
                  <a16:creationId xmlns:a16="http://schemas.microsoft.com/office/drawing/2014/main" id="{BC59D321-B8F5-455E-A839-F995D2BD25B7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H="1" flipV="1">
              <a:off x="7621359" y="3058540"/>
              <a:ext cx="571803" cy="571803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DEEA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8A9D3CBC-7975-4831-8898-58AB3294F26D}"/>
                </a:ext>
              </a:extLst>
            </p:cNvPr>
            <p:cNvSpPr>
              <a:spLocks/>
            </p:cNvSpPr>
            <p:nvPr userDrawn="1"/>
          </p:nvSpPr>
          <p:spPr>
            <a:xfrm rot="5400000">
              <a:off x="7335158" y="3344741"/>
              <a:ext cx="572400" cy="1143605"/>
            </a:xfrm>
            <a:prstGeom prst="rect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DFE5231E-5906-45D2-AFD3-077C95E26C6A}"/>
              </a:ext>
            </a:extLst>
          </p:cNvPr>
          <p:cNvGrpSpPr/>
          <p:nvPr userDrawn="1"/>
        </p:nvGrpSpPr>
        <p:grpSpPr>
          <a:xfrm flipH="1">
            <a:off x="11047797" y="1143605"/>
            <a:ext cx="1144205" cy="1144865"/>
            <a:chOff x="7329325" y="2752352"/>
            <a:chExt cx="1144205" cy="1144865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CC3BFFDE-B846-4E7D-B044-3D480A985344}"/>
                </a:ext>
              </a:extLst>
            </p:cNvPr>
            <p:cNvSpPr>
              <a:spLocks/>
            </p:cNvSpPr>
            <p:nvPr userDrawn="1"/>
          </p:nvSpPr>
          <p:spPr>
            <a:xfrm rot="10800000" flipV="1">
              <a:off x="7329325" y="3325116"/>
              <a:ext cx="572400" cy="571802"/>
            </a:xfrm>
            <a:prstGeom prst="rect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0CECB455-3F6B-4F92-806B-48AE138FAE7F}"/>
                </a:ext>
              </a:extLst>
            </p:cNvPr>
            <p:cNvSpPr>
              <a:spLocks/>
            </p:cNvSpPr>
            <p:nvPr userDrawn="1"/>
          </p:nvSpPr>
          <p:spPr>
            <a:xfrm rot="10800000" flipV="1">
              <a:off x="7901130" y="2752352"/>
              <a:ext cx="572400" cy="1144566"/>
            </a:xfrm>
            <a:prstGeom prst="rect">
              <a:avLst/>
            </a:prstGeom>
            <a:solidFill>
              <a:srgbClr val="00163A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8B4C7DFA-9F12-4CEF-A282-D171CC1391CD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H="1">
              <a:off x="7329325" y="2753313"/>
              <a:ext cx="572400" cy="1143904"/>
            </a:xfrm>
            <a:custGeom>
              <a:avLst/>
              <a:gdLst>
                <a:gd name="connsiteX0" fmla="*/ 300 w 572400"/>
                <a:gd name="connsiteY0" fmla="*/ 571803 h 1143904"/>
                <a:gd name="connsiteX1" fmla="*/ 572103 w 572400"/>
                <a:gd name="connsiteY1" fmla="*/ 571803 h 1143904"/>
                <a:gd name="connsiteX2" fmla="*/ 572103 w 572400"/>
                <a:gd name="connsiteY2" fmla="*/ 0 h 1143904"/>
                <a:gd name="connsiteX3" fmla="*/ 300 w 572400"/>
                <a:gd name="connsiteY3" fmla="*/ 571803 h 1143904"/>
                <a:gd name="connsiteX4" fmla="*/ 0 w 572400"/>
                <a:gd name="connsiteY4" fmla="*/ 1143904 h 1143904"/>
                <a:gd name="connsiteX5" fmla="*/ 572400 w 572400"/>
                <a:gd name="connsiteY5" fmla="*/ 1143904 h 1143904"/>
                <a:gd name="connsiteX6" fmla="*/ 572400 w 572400"/>
                <a:gd name="connsiteY6" fmla="*/ 572102 h 1143904"/>
                <a:gd name="connsiteX7" fmla="*/ 0 w 572400"/>
                <a:gd name="connsiteY7" fmla="*/ 572102 h 1143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2400" h="1143904">
                  <a:moveTo>
                    <a:pt x="300" y="571803"/>
                  </a:moveTo>
                  <a:lnTo>
                    <a:pt x="572103" y="571803"/>
                  </a:lnTo>
                  <a:lnTo>
                    <a:pt x="572103" y="0"/>
                  </a:lnTo>
                  <a:cubicBezTo>
                    <a:pt x="256305" y="0"/>
                    <a:pt x="300" y="256005"/>
                    <a:pt x="300" y="571803"/>
                  </a:cubicBezTo>
                  <a:close/>
                  <a:moveTo>
                    <a:pt x="0" y="1143904"/>
                  </a:moveTo>
                  <a:lnTo>
                    <a:pt x="572400" y="1143904"/>
                  </a:lnTo>
                  <a:lnTo>
                    <a:pt x="572400" y="572102"/>
                  </a:lnTo>
                  <a:lnTo>
                    <a:pt x="0" y="572102"/>
                  </a:lnTo>
                  <a:close/>
                </a:path>
              </a:pathLst>
            </a:custGeom>
            <a:solidFill>
              <a:srgbClr val="00163A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27" name="자유형: 도형 26">
              <a:extLst>
                <a:ext uri="{FF2B5EF4-FFF2-40B4-BE49-F238E27FC236}">
                  <a16:creationId xmlns:a16="http://schemas.microsoft.com/office/drawing/2014/main" id="{86E5CA62-BF13-4BD9-BE0B-A27F73C6CD75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>
              <a:off x="7901130" y="2753313"/>
              <a:ext cx="572400" cy="1143904"/>
            </a:xfrm>
            <a:custGeom>
              <a:avLst/>
              <a:gdLst>
                <a:gd name="connsiteX0" fmla="*/ 300 w 572400"/>
                <a:gd name="connsiteY0" fmla="*/ 571803 h 1143904"/>
                <a:gd name="connsiteX1" fmla="*/ 572103 w 572400"/>
                <a:gd name="connsiteY1" fmla="*/ 571803 h 1143904"/>
                <a:gd name="connsiteX2" fmla="*/ 572103 w 572400"/>
                <a:gd name="connsiteY2" fmla="*/ 0 h 1143904"/>
                <a:gd name="connsiteX3" fmla="*/ 300 w 572400"/>
                <a:gd name="connsiteY3" fmla="*/ 571803 h 1143904"/>
                <a:gd name="connsiteX4" fmla="*/ 0 w 572400"/>
                <a:gd name="connsiteY4" fmla="*/ 1143904 h 1143904"/>
                <a:gd name="connsiteX5" fmla="*/ 572400 w 572400"/>
                <a:gd name="connsiteY5" fmla="*/ 1143904 h 1143904"/>
                <a:gd name="connsiteX6" fmla="*/ 572400 w 572400"/>
                <a:gd name="connsiteY6" fmla="*/ 572102 h 1143904"/>
                <a:gd name="connsiteX7" fmla="*/ 0 w 572400"/>
                <a:gd name="connsiteY7" fmla="*/ 572102 h 1143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2400" h="1143904">
                  <a:moveTo>
                    <a:pt x="300" y="571803"/>
                  </a:moveTo>
                  <a:lnTo>
                    <a:pt x="572103" y="571803"/>
                  </a:lnTo>
                  <a:lnTo>
                    <a:pt x="572103" y="0"/>
                  </a:lnTo>
                  <a:cubicBezTo>
                    <a:pt x="256305" y="0"/>
                    <a:pt x="300" y="256005"/>
                    <a:pt x="300" y="571803"/>
                  </a:cubicBezTo>
                  <a:close/>
                  <a:moveTo>
                    <a:pt x="0" y="1143904"/>
                  </a:moveTo>
                  <a:lnTo>
                    <a:pt x="572400" y="1143904"/>
                  </a:lnTo>
                  <a:lnTo>
                    <a:pt x="572400" y="572102"/>
                  </a:lnTo>
                  <a:lnTo>
                    <a:pt x="0" y="572102"/>
                  </a:lnTo>
                  <a:close/>
                </a:path>
              </a:pathLst>
            </a:custGeom>
            <a:solidFill>
              <a:srgbClr val="69A2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E0355958-EEDD-444F-BB25-B57B00631040}"/>
              </a:ext>
            </a:extLst>
          </p:cNvPr>
          <p:cNvGrpSpPr/>
          <p:nvPr userDrawn="1"/>
        </p:nvGrpSpPr>
        <p:grpSpPr>
          <a:xfrm rot="10800000" flipH="1">
            <a:off x="11047433" y="0"/>
            <a:ext cx="1143605" cy="1143606"/>
            <a:chOff x="6191853" y="1608447"/>
            <a:chExt cx="1143605" cy="1143606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7FC80C8A-6A45-4AC4-A18D-2B482498B3C6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91853" y="1608448"/>
              <a:ext cx="1143605" cy="1143605"/>
            </a:xfrm>
            <a:prstGeom prst="rect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22" name="자유형: 도형 21">
              <a:extLst>
                <a:ext uri="{FF2B5EF4-FFF2-40B4-BE49-F238E27FC236}">
                  <a16:creationId xmlns:a16="http://schemas.microsoft.com/office/drawing/2014/main" id="{A401ACF6-7C52-4A47-A7F8-204B7E6BD3AE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91853" y="1608448"/>
              <a:ext cx="1143605" cy="1143605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chemeClr val="bg1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131C5B9F-03A6-4886-B594-EA92681DCE98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763655" y="1608447"/>
              <a:ext cx="571803" cy="571803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69A2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sp>
        <p:nvSpPr>
          <p:cNvPr id="28" name="그림 개체 틀 4">
            <a:extLst>
              <a:ext uri="{FF2B5EF4-FFF2-40B4-BE49-F238E27FC236}">
                <a16:creationId xmlns:a16="http://schemas.microsoft.com/office/drawing/2014/main" id="{0C407458-2B53-418F-8E57-080D82D36A86}"/>
              </a:ext>
            </a:extLst>
          </p:cNvPr>
          <p:cNvSpPr>
            <a:spLocks noGrp="1"/>
          </p:cNvSpPr>
          <p:nvPr userDrawn="1">
            <p:ph type="pic" sz="quarter" idx="12" hasCustomPrompt="1"/>
          </p:nvPr>
        </p:nvSpPr>
        <p:spPr>
          <a:xfrm>
            <a:off x="1143239" y="2293525"/>
            <a:ext cx="3133987" cy="1846278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bIns="46800" anchor="b" anchorCtr="1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37" name="그림 개체 틀 4">
            <a:extLst>
              <a:ext uri="{FF2B5EF4-FFF2-40B4-BE49-F238E27FC236}">
                <a16:creationId xmlns:a16="http://schemas.microsoft.com/office/drawing/2014/main" id="{1A416DC8-29BE-4483-BB71-9AD11CB15955}"/>
              </a:ext>
            </a:extLst>
          </p:cNvPr>
          <p:cNvSpPr>
            <a:spLocks noGrp="1"/>
          </p:cNvSpPr>
          <p:nvPr userDrawn="1">
            <p:ph type="pic" sz="quarter" idx="13" hasCustomPrompt="1"/>
          </p:nvPr>
        </p:nvSpPr>
        <p:spPr>
          <a:xfrm>
            <a:off x="4528823" y="2293525"/>
            <a:ext cx="3133987" cy="1846278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bIns="46800" anchor="b" anchorCtr="1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38" name="그림 개체 틀 4">
            <a:extLst>
              <a:ext uri="{FF2B5EF4-FFF2-40B4-BE49-F238E27FC236}">
                <a16:creationId xmlns:a16="http://schemas.microsoft.com/office/drawing/2014/main" id="{274FA9BA-9883-4709-B795-CFAA067BBBE5}"/>
              </a:ext>
            </a:extLst>
          </p:cNvPr>
          <p:cNvSpPr>
            <a:spLocks noGrp="1"/>
          </p:cNvSpPr>
          <p:nvPr userDrawn="1">
            <p:ph type="pic" sz="quarter" idx="14" hasCustomPrompt="1"/>
          </p:nvPr>
        </p:nvSpPr>
        <p:spPr>
          <a:xfrm>
            <a:off x="7914405" y="2293525"/>
            <a:ext cx="3133987" cy="1846278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bIns="46800" anchor="b" anchorCtr="1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pic>
        <p:nvPicPr>
          <p:cNvPr id="29" name="Graphic 3">
            <a:hlinkClick r:id="rId2"/>
            <a:extLst>
              <a:ext uri="{FF2B5EF4-FFF2-40B4-BE49-F238E27FC236}">
                <a16:creationId xmlns:a16="http://schemas.microsoft.com/office/drawing/2014/main" id="{A1A812A6-2DD6-4374-9F3B-CD9675AC927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30" name="TextBox 29">
            <a:hlinkClick r:id="rId5"/>
            <a:extLst>
              <a:ext uri="{FF2B5EF4-FFF2-40B4-BE49-F238E27FC236}">
                <a16:creationId xmlns:a16="http://schemas.microsoft.com/office/drawing/2014/main" id="{46BCA2DA-4EB8-4222-93CF-8286B086F6F3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8412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CF0C0B2A-6DFA-4C3B-8406-7EDAE8A44946}"/>
              </a:ext>
            </a:extLst>
          </p:cNvPr>
          <p:cNvGrpSpPr/>
          <p:nvPr userDrawn="1"/>
        </p:nvGrpSpPr>
        <p:grpSpPr>
          <a:xfrm>
            <a:off x="0" y="5714395"/>
            <a:ext cx="1143605" cy="1143605"/>
            <a:chOff x="4615608" y="5611065"/>
            <a:chExt cx="1143605" cy="1143605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A007A32F-E6EE-4CDB-9346-5A642EB788E0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615608" y="5611065"/>
              <a:ext cx="1143605" cy="1143605"/>
            </a:xfrm>
            <a:prstGeom prst="rect">
              <a:avLst/>
            </a:prstGeom>
            <a:solidFill>
              <a:srgbClr val="00163A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6A264B3E-F3B9-40A2-9BC0-D188A8C5F9B8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615608" y="5611065"/>
              <a:ext cx="1143605" cy="1143605"/>
            </a:xfrm>
            <a:prstGeom prst="ellipse">
              <a:avLst/>
            </a:prstGeom>
            <a:solidFill>
              <a:schemeClr val="bg1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F41916BF-8698-49B8-8DAD-B90BB29B13D8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901509" y="5896966"/>
              <a:ext cx="571803" cy="571803"/>
            </a:xfrm>
            <a:prstGeom prst="ellipse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C0101458-AF24-4D97-ACD9-8390AA3FE9B5}"/>
              </a:ext>
            </a:extLst>
          </p:cNvPr>
          <p:cNvGrpSpPr/>
          <p:nvPr userDrawn="1"/>
        </p:nvGrpSpPr>
        <p:grpSpPr>
          <a:xfrm>
            <a:off x="11048395" y="5712471"/>
            <a:ext cx="1143605" cy="1145529"/>
            <a:chOff x="5043392" y="1608447"/>
            <a:chExt cx="1143605" cy="1145529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9FD96B64-C962-4DF4-9BBA-2F3FE91C5F1F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5043392" y="1609409"/>
              <a:ext cx="1143605" cy="1143605"/>
            </a:xfrm>
            <a:prstGeom prst="rect">
              <a:avLst/>
            </a:prstGeom>
            <a:solidFill>
              <a:srgbClr val="1853B0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757258B6-1D2C-41CF-8BC2-919F01E062DA}"/>
                </a:ext>
              </a:extLst>
            </p:cNvPr>
            <p:cNvGrpSpPr/>
            <p:nvPr userDrawn="1"/>
          </p:nvGrpSpPr>
          <p:grpSpPr>
            <a:xfrm>
              <a:off x="5043392" y="1608447"/>
              <a:ext cx="1143605" cy="1145529"/>
              <a:chOff x="5043392" y="1608447"/>
              <a:chExt cx="1143605" cy="1145529"/>
            </a:xfrm>
          </p:grpSpPr>
          <p:sp>
            <p:nvSpPr>
              <p:cNvPr id="28" name="자유형: 도형 27">
                <a:extLst>
                  <a:ext uri="{FF2B5EF4-FFF2-40B4-BE49-F238E27FC236}">
                    <a16:creationId xmlns:a16="http://schemas.microsoft.com/office/drawing/2014/main" id="{11AFB046-2728-4F6F-8B1A-C66C1BC5E856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 rot="16200000">
                <a:off x="5328813" y="1323026"/>
                <a:ext cx="572764" cy="1143605"/>
              </a:xfrm>
              <a:custGeom>
                <a:avLst/>
                <a:gdLst>
                  <a:gd name="connsiteX0" fmla="*/ 769 w 457969"/>
                  <a:gd name="connsiteY0" fmla="*/ 0 h 914400"/>
                  <a:gd name="connsiteX1" fmla="*/ 457969 w 457969"/>
                  <a:gd name="connsiteY1" fmla="*/ 457200 h 914400"/>
                  <a:gd name="connsiteX2" fmla="*/ 769 w 457969"/>
                  <a:gd name="connsiteY2" fmla="*/ 914400 h 914400"/>
                  <a:gd name="connsiteX3" fmla="*/ 0 w 457969"/>
                  <a:gd name="connsiteY3" fmla="*/ 914323 h 914400"/>
                  <a:gd name="connsiteX4" fmla="*/ 0 w 457969"/>
                  <a:gd name="connsiteY4" fmla="*/ 78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7969" h="914400">
                    <a:moveTo>
                      <a:pt x="769" y="0"/>
                    </a:moveTo>
                    <a:cubicBezTo>
                      <a:pt x="253274" y="0"/>
                      <a:pt x="457969" y="204695"/>
                      <a:pt x="457969" y="457200"/>
                    </a:cubicBezTo>
                    <a:cubicBezTo>
                      <a:pt x="457969" y="709705"/>
                      <a:pt x="253274" y="914400"/>
                      <a:pt x="769" y="914400"/>
                    </a:cubicBezTo>
                    <a:lnTo>
                      <a:pt x="0" y="914323"/>
                    </a:lnTo>
                    <a:lnTo>
                      <a:pt x="0" y="78"/>
                    </a:lnTo>
                    <a:close/>
                  </a:path>
                </a:pathLst>
              </a:custGeom>
              <a:solidFill>
                <a:srgbClr val="97BEFF"/>
              </a:solidFill>
              <a:ln w="698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rgbClr val="F4EED5"/>
                  </a:solidFill>
                  <a:latin typeface="+mj-lt"/>
                </a:endParaRPr>
              </a:p>
            </p:txBody>
          </p:sp>
          <p:sp>
            <p:nvSpPr>
              <p:cNvPr id="29" name="자유형: 도형 28">
                <a:extLst>
                  <a:ext uri="{FF2B5EF4-FFF2-40B4-BE49-F238E27FC236}">
                    <a16:creationId xmlns:a16="http://schemas.microsoft.com/office/drawing/2014/main" id="{E33EF3F6-4CCD-4596-AA5B-FDCC98493C77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 rot="5400000" flipV="1">
                <a:off x="5328813" y="1895791"/>
                <a:ext cx="572764" cy="1143605"/>
              </a:xfrm>
              <a:custGeom>
                <a:avLst/>
                <a:gdLst>
                  <a:gd name="connsiteX0" fmla="*/ 769 w 457969"/>
                  <a:gd name="connsiteY0" fmla="*/ 0 h 914400"/>
                  <a:gd name="connsiteX1" fmla="*/ 457969 w 457969"/>
                  <a:gd name="connsiteY1" fmla="*/ 457200 h 914400"/>
                  <a:gd name="connsiteX2" fmla="*/ 769 w 457969"/>
                  <a:gd name="connsiteY2" fmla="*/ 914400 h 914400"/>
                  <a:gd name="connsiteX3" fmla="*/ 0 w 457969"/>
                  <a:gd name="connsiteY3" fmla="*/ 914323 h 914400"/>
                  <a:gd name="connsiteX4" fmla="*/ 0 w 457969"/>
                  <a:gd name="connsiteY4" fmla="*/ 78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7969" h="914400">
                    <a:moveTo>
                      <a:pt x="769" y="0"/>
                    </a:moveTo>
                    <a:cubicBezTo>
                      <a:pt x="253274" y="0"/>
                      <a:pt x="457969" y="204695"/>
                      <a:pt x="457969" y="457200"/>
                    </a:cubicBezTo>
                    <a:cubicBezTo>
                      <a:pt x="457969" y="709705"/>
                      <a:pt x="253274" y="914400"/>
                      <a:pt x="769" y="914400"/>
                    </a:cubicBezTo>
                    <a:lnTo>
                      <a:pt x="0" y="914323"/>
                    </a:lnTo>
                    <a:lnTo>
                      <a:pt x="0" y="78"/>
                    </a:lnTo>
                    <a:close/>
                  </a:path>
                </a:pathLst>
              </a:custGeom>
              <a:solidFill>
                <a:srgbClr val="69A2FF"/>
              </a:solidFill>
              <a:ln w="698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rgbClr val="F4EED5"/>
                  </a:solidFill>
                  <a:latin typeface="+mj-lt"/>
                </a:endParaRPr>
              </a:p>
            </p:txBody>
          </p:sp>
        </p:grp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2FFBE975-AB00-43FB-8552-6250C94D416E}"/>
              </a:ext>
            </a:extLst>
          </p:cNvPr>
          <p:cNvGrpSpPr/>
          <p:nvPr userDrawn="1"/>
        </p:nvGrpSpPr>
        <p:grpSpPr>
          <a:xfrm flipH="1">
            <a:off x="11048395" y="0"/>
            <a:ext cx="1143605" cy="1143606"/>
            <a:chOff x="7547171" y="1432530"/>
            <a:chExt cx="1143605" cy="1143606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4C7CF03A-AC4B-4B0D-A9B8-8F28993058BF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V="1">
              <a:off x="7547171" y="1432530"/>
              <a:ext cx="1143605" cy="1143605"/>
            </a:xfrm>
            <a:prstGeom prst="rect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32" name="자유형: 도형 31">
              <a:extLst>
                <a:ext uri="{FF2B5EF4-FFF2-40B4-BE49-F238E27FC236}">
                  <a16:creationId xmlns:a16="http://schemas.microsoft.com/office/drawing/2014/main" id="{123EF155-32F6-4A70-9901-9DA28BBFBF09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V="1">
              <a:off x="7547171" y="1432530"/>
              <a:ext cx="1143605" cy="1143605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chemeClr val="bg1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33" name="자유형: 도형 32">
              <a:extLst>
                <a:ext uri="{FF2B5EF4-FFF2-40B4-BE49-F238E27FC236}">
                  <a16:creationId xmlns:a16="http://schemas.microsoft.com/office/drawing/2014/main" id="{43D35AE1-32AB-4DDD-BEBB-F1A35C9AD2F0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V="1">
              <a:off x="7547171" y="2004333"/>
              <a:ext cx="571803" cy="571803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DEEA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891A3CD6-D024-428B-B05A-56C2840CD215}"/>
              </a:ext>
            </a:extLst>
          </p:cNvPr>
          <p:cNvGrpSpPr/>
          <p:nvPr userDrawn="1"/>
        </p:nvGrpSpPr>
        <p:grpSpPr>
          <a:xfrm flipH="1" flipV="1">
            <a:off x="11048395" y="1141857"/>
            <a:ext cx="1143605" cy="1143606"/>
            <a:chOff x="7547171" y="1432530"/>
            <a:chExt cx="1143605" cy="1143606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B2034AE3-B277-4A61-A8C4-28B4684F2650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V="1">
              <a:off x="7547171" y="1432530"/>
              <a:ext cx="1143605" cy="1143605"/>
            </a:xfrm>
            <a:prstGeom prst="rect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36" name="자유형: 도형 35">
              <a:extLst>
                <a:ext uri="{FF2B5EF4-FFF2-40B4-BE49-F238E27FC236}">
                  <a16:creationId xmlns:a16="http://schemas.microsoft.com/office/drawing/2014/main" id="{63D9D37D-724B-4A73-8DE7-4BC76D66283B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V="1">
              <a:off x="7547171" y="1432530"/>
              <a:ext cx="1143605" cy="1143605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chemeClr val="bg1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37" name="자유형: 도형 36">
              <a:extLst>
                <a:ext uri="{FF2B5EF4-FFF2-40B4-BE49-F238E27FC236}">
                  <a16:creationId xmlns:a16="http://schemas.microsoft.com/office/drawing/2014/main" id="{22E03792-47A5-4EDC-BC93-C5D0B9E70F3F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V="1">
              <a:off x="7547171" y="2004333"/>
              <a:ext cx="571803" cy="571803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DEEA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F5014543-0102-4FED-80DC-D2FCFB3A7666}"/>
              </a:ext>
            </a:extLst>
          </p:cNvPr>
          <p:cNvGrpSpPr/>
          <p:nvPr userDrawn="1"/>
        </p:nvGrpSpPr>
        <p:grpSpPr>
          <a:xfrm>
            <a:off x="0" y="1141858"/>
            <a:ext cx="1143605" cy="1143606"/>
            <a:chOff x="6191853" y="1608447"/>
            <a:chExt cx="1143605" cy="1143606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4A54781D-59FD-4A5C-B2F7-97AC9B426D55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91853" y="1608448"/>
              <a:ext cx="1143605" cy="1143605"/>
            </a:xfrm>
            <a:prstGeom prst="rect">
              <a:avLst/>
            </a:prstGeom>
            <a:solidFill>
              <a:schemeClr val="bg1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46" name="자유형: 도형 45">
              <a:extLst>
                <a:ext uri="{FF2B5EF4-FFF2-40B4-BE49-F238E27FC236}">
                  <a16:creationId xmlns:a16="http://schemas.microsoft.com/office/drawing/2014/main" id="{38EEE84C-D561-4AED-B0FD-D40313044256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91853" y="1608448"/>
              <a:ext cx="1143605" cy="1143605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97BE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47" name="자유형: 도형 46">
              <a:extLst>
                <a:ext uri="{FF2B5EF4-FFF2-40B4-BE49-F238E27FC236}">
                  <a16:creationId xmlns:a16="http://schemas.microsoft.com/office/drawing/2014/main" id="{C55A7DAA-25A4-4C5F-93B9-F338CAFDD6D7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763655" y="1608447"/>
              <a:ext cx="571803" cy="571803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1853B0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28DF6ECD-78EA-4470-806F-79F4D2314887}"/>
              </a:ext>
            </a:extLst>
          </p:cNvPr>
          <p:cNvGrpSpPr/>
          <p:nvPr userDrawn="1"/>
        </p:nvGrpSpPr>
        <p:grpSpPr>
          <a:xfrm>
            <a:off x="11048393" y="4568864"/>
            <a:ext cx="1143607" cy="1144204"/>
            <a:chOff x="7049555" y="3058540"/>
            <a:chExt cx="1143607" cy="1144204"/>
          </a:xfrm>
        </p:grpSpPr>
        <p:sp>
          <p:nvSpPr>
            <p:cNvPr id="49" name="자유형: 도형 48">
              <a:extLst>
                <a:ext uri="{FF2B5EF4-FFF2-40B4-BE49-F238E27FC236}">
                  <a16:creationId xmlns:a16="http://schemas.microsoft.com/office/drawing/2014/main" id="{4CF872B2-7118-49FD-BD64-4D4E43CB20F6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V="1">
              <a:off x="7049556" y="3058540"/>
              <a:ext cx="571803" cy="571803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69A2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50" name="자유형: 도형 49">
              <a:extLst>
                <a:ext uri="{FF2B5EF4-FFF2-40B4-BE49-F238E27FC236}">
                  <a16:creationId xmlns:a16="http://schemas.microsoft.com/office/drawing/2014/main" id="{FC3F6DC7-AD66-4B5E-A24C-F944B5C93993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H="1" flipV="1">
              <a:off x="7621359" y="3058540"/>
              <a:ext cx="571803" cy="571803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DEEA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1FB2EC39-E328-4A1C-866E-C1B22B189E7D}"/>
                </a:ext>
              </a:extLst>
            </p:cNvPr>
            <p:cNvSpPr>
              <a:spLocks/>
            </p:cNvSpPr>
            <p:nvPr userDrawn="1"/>
          </p:nvSpPr>
          <p:spPr>
            <a:xfrm rot="5400000">
              <a:off x="7335158" y="3344741"/>
              <a:ext cx="572400" cy="1143605"/>
            </a:xfrm>
            <a:prstGeom prst="rect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A8B9418F-A16E-4B82-BAED-530DD651B439}"/>
              </a:ext>
            </a:extLst>
          </p:cNvPr>
          <p:cNvGrpSpPr/>
          <p:nvPr userDrawn="1"/>
        </p:nvGrpSpPr>
        <p:grpSpPr>
          <a:xfrm rot="5400000">
            <a:off x="-961" y="2284678"/>
            <a:ext cx="1145529" cy="1143606"/>
            <a:chOff x="6186028" y="3895658"/>
            <a:chExt cx="1145529" cy="1143606"/>
          </a:xfrm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D84E9DDB-3692-42F9-BEFB-3C39A7A1182A}"/>
                </a:ext>
              </a:extLst>
            </p:cNvPr>
            <p:cNvSpPr>
              <a:spLocks noChangeAspect="1"/>
            </p:cNvSpPr>
            <p:nvPr userDrawn="1"/>
          </p:nvSpPr>
          <p:spPr>
            <a:xfrm rot="5400000">
              <a:off x="6186989" y="3895658"/>
              <a:ext cx="1143605" cy="1143605"/>
            </a:xfrm>
            <a:prstGeom prst="rect">
              <a:avLst/>
            </a:prstGeom>
            <a:solidFill>
              <a:srgbClr val="1853B0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54" name="자유형: 도형 53">
              <a:extLst>
                <a:ext uri="{FF2B5EF4-FFF2-40B4-BE49-F238E27FC236}">
                  <a16:creationId xmlns:a16="http://schemas.microsoft.com/office/drawing/2014/main" id="{6B8E7B35-BDFE-4FDC-913E-BD6A6A522EF8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758793" y="3895659"/>
              <a:ext cx="572764" cy="1143605"/>
            </a:xfrm>
            <a:custGeom>
              <a:avLst/>
              <a:gdLst>
                <a:gd name="connsiteX0" fmla="*/ 769 w 457969"/>
                <a:gd name="connsiteY0" fmla="*/ 0 h 914400"/>
                <a:gd name="connsiteX1" fmla="*/ 457969 w 457969"/>
                <a:gd name="connsiteY1" fmla="*/ 457200 h 914400"/>
                <a:gd name="connsiteX2" fmla="*/ 769 w 457969"/>
                <a:gd name="connsiteY2" fmla="*/ 914400 h 914400"/>
                <a:gd name="connsiteX3" fmla="*/ 0 w 457969"/>
                <a:gd name="connsiteY3" fmla="*/ 914323 h 914400"/>
                <a:gd name="connsiteX4" fmla="*/ 0 w 457969"/>
                <a:gd name="connsiteY4" fmla="*/ 78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969" h="914400">
                  <a:moveTo>
                    <a:pt x="769" y="0"/>
                  </a:moveTo>
                  <a:cubicBezTo>
                    <a:pt x="253274" y="0"/>
                    <a:pt x="457969" y="204695"/>
                    <a:pt x="457969" y="457200"/>
                  </a:cubicBezTo>
                  <a:cubicBezTo>
                    <a:pt x="457969" y="709705"/>
                    <a:pt x="253274" y="914400"/>
                    <a:pt x="769" y="914400"/>
                  </a:cubicBezTo>
                  <a:lnTo>
                    <a:pt x="0" y="914323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chemeClr val="bg1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56" name="자유형: 도형 55">
              <a:extLst>
                <a:ext uri="{FF2B5EF4-FFF2-40B4-BE49-F238E27FC236}">
                  <a16:creationId xmlns:a16="http://schemas.microsoft.com/office/drawing/2014/main" id="{1946AE32-CE3B-470B-A75F-CD036A609BB2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H="1" flipV="1">
              <a:off x="6186028" y="3895659"/>
              <a:ext cx="572764" cy="1143605"/>
            </a:xfrm>
            <a:custGeom>
              <a:avLst/>
              <a:gdLst>
                <a:gd name="connsiteX0" fmla="*/ 769 w 457969"/>
                <a:gd name="connsiteY0" fmla="*/ 0 h 914400"/>
                <a:gd name="connsiteX1" fmla="*/ 457969 w 457969"/>
                <a:gd name="connsiteY1" fmla="*/ 457200 h 914400"/>
                <a:gd name="connsiteX2" fmla="*/ 769 w 457969"/>
                <a:gd name="connsiteY2" fmla="*/ 914400 h 914400"/>
                <a:gd name="connsiteX3" fmla="*/ 0 w 457969"/>
                <a:gd name="connsiteY3" fmla="*/ 914323 h 914400"/>
                <a:gd name="connsiteX4" fmla="*/ 0 w 457969"/>
                <a:gd name="connsiteY4" fmla="*/ 78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969" h="914400">
                  <a:moveTo>
                    <a:pt x="769" y="0"/>
                  </a:moveTo>
                  <a:cubicBezTo>
                    <a:pt x="253274" y="0"/>
                    <a:pt x="457969" y="204695"/>
                    <a:pt x="457969" y="457200"/>
                  </a:cubicBezTo>
                  <a:cubicBezTo>
                    <a:pt x="457969" y="709705"/>
                    <a:pt x="253274" y="914400"/>
                    <a:pt x="769" y="914400"/>
                  </a:cubicBezTo>
                  <a:lnTo>
                    <a:pt x="0" y="914323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chemeClr val="bg1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4D155BCC-6DDC-4F81-AF30-CB068A679185}"/>
              </a:ext>
            </a:extLst>
          </p:cNvPr>
          <p:cNvGrpSpPr/>
          <p:nvPr userDrawn="1"/>
        </p:nvGrpSpPr>
        <p:grpSpPr>
          <a:xfrm rot="5400000">
            <a:off x="-961" y="3428458"/>
            <a:ext cx="1145529" cy="1143607"/>
            <a:chOff x="7330594" y="3895657"/>
            <a:chExt cx="1145529" cy="1143607"/>
          </a:xfrm>
        </p:grpSpPr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9B77D820-1BFE-4B18-ABC6-4D56981109BF}"/>
                </a:ext>
              </a:extLst>
            </p:cNvPr>
            <p:cNvSpPr>
              <a:spLocks noChangeAspect="1"/>
            </p:cNvSpPr>
            <p:nvPr userDrawn="1"/>
          </p:nvSpPr>
          <p:spPr>
            <a:xfrm rot="5400000">
              <a:off x="7331555" y="3895658"/>
              <a:ext cx="1143605" cy="1143605"/>
            </a:xfrm>
            <a:prstGeom prst="rect">
              <a:avLst/>
            </a:prstGeom>
            <a:solidFill>
              <a:srgbClr val="00163A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61" name="자유형: 도형 60">
              <a:extLst>
                <a:ext uri="{FF2B5EF4-FFF2-40B4-BE49-F238E27FC236}">
                  <a16:creationId xmlns:a16="http://schemas.microsoft.com/office/drawing/2014/main" id="{74451ED2-0658-48A6-89CC-CDE5CA4B6799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7331555" y="3895657"/>
              <a:ext cx="1144568" cy="1143606"/>
            </a:xfrm>
            <a:custGeom>
              <a:avLst/>
              <a:gdLst>
                <a:gd name="connsiteX0" fmla="*/ 0 w 1144568"/>
                <a:gd name="connsiteY0" fmla="*/ 0 h 1143606"/>
                <a:gd name="connsiteX1" fmla="*/ 572400 w 1144568"/>
                <a:gd name="connsiteY1" fmla="*/ 0 h 1143606"/>
                <a:gd name="connsiteX2" fmla="*/ 572400 w 1144568"/>
                <a:gd name="connsiteY2" fmla="*/ 38 h 1143606"/>
                <a:gd name="connsiteX3" fmla="*/ 572766 w 1144568"/>
                <a:gd name="connsiteY3" fmla="*/ 1 h 1143606"/>
                <a:gd name="connsiteX4" fmla="*/ 1144568 w 1144568"/>
                <a:gd name="connsiteY4" fmla="*/ 571804 h 1143606"/>
                <a:gd name="connsiteX5" fmla="*/ 572766 w 1144568"/>
                <a:gd name="connsiteY5" fmla="*/ 1143606 h 1143606"/>
                <a:gd name="connsiteX6" fmla="*/ 572400 w 1144568"/>
                <a:gd name="connsiteY6" fmla="*/ 1143570 h 1143606"/>
                <a:gd name="connsiteX7" fmla="*/ 572400 w 1144568"/>
                <a:gd name="connsiteY7" fmla="*/ 1143605 h 1143606"/>
                <a:gd name="connsiteX8" fmla="*/ 0 w 1144568"/>
                <a:gd name="connsiteY8" fmla="*/ 1143605 h 1143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44568" h="1143606">
                  <a:moveTo>
                    <a:pt x="0" y="0"/>
                  </a:moveTo>
                  <a:lnTo>
                    <a:pt x="572400" y="0"/>
                  </a:lnTo>
                  <a:lnTo>
                    <a:pt x="572400" y="38"/>
                  </a:lnTo>
                  <a:lnTo>
                    <a:pt x="572766" y="1"/>
                  </a:lnTo>
                  <a:cubicBezTo>
                    <a:pt x="888564" y="1"/>
                    <a:pt x="1144568" y="256005"/>
                    <a:pt x="1144568" y="571804"/>
                  </a:cubicBezTo>
                  <a:cubicBezTo>
                    <a:pt x="1144568" y="887602"/>
                    <a:pt x="888564" y="1143606"/>
                    <a:pt x="572766" y="1143606"/>
                  </a:cubicBezTo>
                  <a:lnTo>
                    <a:pt x="572400" y="1143570"/>
                  </a:lnTo>
                  <a:lnTo>
                    <a:pt x="572400" y="1143605"/>
                  </a:lnTo>
                  <a:lnTo>
                    <a:pt x="0" y="1143605"/>
                  </a:lnTo>
                  <a:close/>
                </a:path>
              </a:pathLst>
            </a:custGeom>
            <a:solidFill>
              <a:srgbClr val="1853B0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62" name="자유형: 도형 61">
              <a:extLst>
                <a:ext uri="{FF2B5EF4-FFF2-40B4-BE49-F238E27FC236}">
                  <a16:creationId xmlns:a16="http://schemas.microsoft.com/office/drawing/2014/main" id="{E87E31B5-ED39-4866-A654-3DF81BA04747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H="1" flipV="1">
              <a:off x="7330594" y="3895659"/>
              <a:ext cx="572764" cy="1143605"/>
            </a:xfrm>
            <a:custGeom>
              <a:avLst/>
              <a:gdLst>
                <a:gd name="connsiteX0" fmla="*/ 769 w 457969"/>
                <a:gd name="connsiteY0" fmla="*/ 0 h 914400"/>
                <a:gd name="connsiteX1" fmla="*/ 457969 w 457969"/>
                <a:gd name="connsiteY1" fmla="*/ 457200 h 914400"/>
                <a:gd name="connsiteX2" fmla="*/ 769 w 457969"/>
                <a:gd name="connsiteY2" fmla="*/ 914400 h 914400"/>
                <a:gd name="connsiteX3" fmla="*/ 0 w 457969"/>
                <a:gd name="connsiteY3" fmla="*/ 914323 h 914400"/>
                <a:gd name="connsiteX4" fmla="*/ 0 w 457969"/>
                <a:gd name="connsiteY4" fmla="*/ 78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969" h="914400">
                  <a:moveTo>
                    <a:pt x="769" y="0"/>
                  </a:moveTo>
                  <a:cubicBezTo>
                    <a:pt x="253274" y="0"/>
                    <a:pt x="457969" y="204695"/>
                    <a:pt x="457969" y="457200"/>
                  </a:cubicBezTo>
                  <a:cubicBezTo>
                    <a:pt x="457969" y="709705"/>
                    <a:pt x="253274" y="914400"/>
                    <a:pt x="769" y="914400"/>
                  </a:cubicBezTo>
                  <a:lnTo>
                    <a:pt x="0" y="914323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rgbClr val="69A2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A074C779-D5BA-4DA3-92E7-8E37611A5C63}"/>
              </a:ext>
            </a:extLst>
          </p:cNvPr>
          <p:cNvGrpSpPr/>
          <p:nvPr userDrawn="1"/>
        </p:nvGrpSpPr>
        <p:grpSpPr>
          <a:xfrm>
            <a:off x="0" y="4571278"/>
            <a:ext cx="1144205" cy="1144865"/>
            <a:chOff x="7329325" y="2752352"/>
            <a:chExt cx="1144205" cy="1144865"/>
          </a:xfrm>
        </p:grpSpPr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97D2D880-6E08-449B-B342-91171F1AE2EF}"/>
                </a:ext>
              </a:extLst>
            </p:cNvPr>
            <p:cNvSpPr>
              <a:spLocks/>
            </p:cNvSpPr>
            <p:nvPr userDrawn="1"/>
          </p:nvSpPr>
          <p:spPr>
            <a:xfrm rot="10800000" flipV="1">
              <a:off x="7329325" y="3325116"/>
              <a:ext cx="572400" cy="571802"/>
            </a:xfrm>
            <a:prstGeom prst="rect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4FD48A4F-ACB2-4D96-A259-62FDCFD5CB61}"/>
                </a:ext>
              </a:extLst>
            </p:cNvPr>
            <p:cNvSpPr>
              <a:spLocks/>
            </p:cNvSpPr>
            <p:nvPr userDrawn="1"/>
          </p:nvSpPr>
          <p:spPr>
            <a:xfrm rot="10800000" flipV="1">
              <a:off x="7901130" y="2752352"/>
              <a:ext cx="572400" cy="1144566"/>
            </a:xfrm>
            <a:prstGeom prst="rect">
              <a:avLst/>
            </a:prstGeom>
            <a:solidFill>
              <a:srgbClr val="00163A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66" name="자유형: 도형 65">
              <a:extLst>
                <a:ext uri="{FF2B5EF4-FFF2-40B4-BE49-F238E27FC236}">
                  <a16:creationId xmlns:a16="http://schemas.microsoft.com/office/drawing/2014/main" id="{3F128604-E112-401B-812A-0F365275FF4A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H="1">
              <a:off x="7329325" y="2753313"/>
              <a:ext cx="572400" cy="1143904"/>
            </a:xfrm>
            <a:custGeom>
              <a:avLst/>
              <a:gdLst>
                <a:gd name="connsiteX0" fmla="*/ 300 w 572400"/>
                <a:gd name="connsiteY0" fmla="*/ 571803 h 1143904"/>
                <a:gd name="connsiteX1" fmla="*/ 572103 w 572400"/>
                <a:gd name="connsiteY1" fmla="*/ 571803 h 1143904"/>
                <a:gd name="connsiteX2" fmla="*/ 572103 w 572400"/>
                <a:gd name="connsiteY2" fmla="*/ 0 h 1143904"/>
                <a:gd name="connsiteX3" fmla="*/ 300 w 572400"/>
                <a:gd name="connsiteY3" fmla="*/ 571803 h 1143904"/>
                <a:gd name="connsiteX4" fmla="*/ 0 w 572400"/>
                <a:gd name="connsiteY4" fmla="*/ 1143904 h 1143904"/>
                <a:gd name="connsiteX5" fmla="*/ 572400 w 572400"/>
                <a:gd name="connsiteY5" fmla="*/ 1143904 h 1143904"/>
                <a:gd name="connsiteX6" fmla="*/ 572400 w 572400"/>
                <a:gd name="connsiteY6" fmla="*/ 572102 h 1143904"/>
                <a:gd name="connsiteX7" fmla="*/ 0 w 572400"/>
                <a:gd name="connsiteY7" fmla="*/ 572102 h 1143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2400" h="1143904">
                  <a:moveTo>
                    <a:pt x="300" y="571803"/>
                  </a:moveTo>
                  <a:lnTo>
                    <a:pt x="572103" y="571803"/>
                  </a:lnTo>
                  <a:lnTo>
                    <a:pt x="572103" y="0"/>
                  </a:lnTo>
                  <a:cubicBezTo>
                    <a:pt x="256305" y="0"/>
                    <a:pt x="300" y="256005"/>
                    <a:pt x="300" y="571803"/>
                  </a:cubicBezTo>
                  <a:close/>
                  <a:moveTo>
                    <a:pt x="0" y="1143904"/>
                  </a:moveTo>
                  <a:lnTo>
                    <a:pt x="572400" y="1143904"/>
                  </a:lnTo>
                  <a:lnTo>
                    <a:pt x="572400" y="572102"/>
                  </a:lnTo>
                  <a:lnTo>
                    <a:pt x="0" y="572102"/>
                  </a:lnTo>
                  <a:close/>
                </a:path>
              </a:pathLst>
            </a:custGeom>
            <a:solidFill>
              <a:srgbClr val="00163A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67" name="자유형: 도형 66">
              <a:extLst>
                <a:ext uri="{FF2B5EF4-FFF2-40B4-BE49-F238E27FC236}">
                  <a16:creationId xmlns:a16="http://schemas.microsoft.com/office/drawing/2014/main" id="{F70D6976-7D17-4375-A411-A1D4FD985F02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>
              <a:off x="7901130" y="2753313"/>
              <a:ext cx="572400" cy="1143904"/>
            </a:xfrm>
            <a:custGeom>
              <a:avLst/>
              <a:gdLst>
                <a:gd name="connsiteX0" fmla="*/ 300 w 572400"/>
                <a:gd name="connsiteY0" fmla="*/ 571803 h 1143904"/>
                <a:gd name="connsiteX1" fmla="*/ 572103 w 572400"/>
                <a:gd name="connsiteY1" fmla="*/ 571803 h 1143904"/>
                <a:gd name="connsiteX2" fmla="*/ 572103 w 572400"/>
                <a:gd name="connsiteY2" fmla="*/ 0 h 1143904"/>
                <a:gd name="connsiteX3" fmla="*/ 300 w 572400"/>
                <a:gd name="connsiteY3" fmla="*/ 571803 h 1143904"/>
                <a:gd name="connsiteX4" fmla="*/ 0 w 572400"/>
                <a:gd name="connsiteY4" fmla="*/ 1143904 h 1143904"/>
                <a:gd name="connsiteX5" fmla="*/ 572400 w 572400"/>
                <a:gd name="connsiteY5" fmla="*/ 1143904 h 1143904"/>
                <a:gd name="connsiteX6" fmla="*/ 572400 w 572400"/>
                <a:gd name="connsiteY6" fmla="*/ 572102 h 1143904"/>
                <a:gd name="connsiteX7" fmla="*/ 0 w 572400"/>
                <a:gd name="connsiteY7" fmla="*/ 572102 h 1143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2400" h="1143904">
                  <a:moveTo>
                    <a:pt x="300" y="571803"/>
                  </a:moveTo>
                  <a:lnTo>
                    <a:pt x="572103" y="571803"/>
                  </a:lnTo>
                  <a:lnTo>
                    <a:pt x="572103" y="0"/>
                  </a:lnTo>
                  <a:cubicBezTo>
                    <a:pt x="256305" y="0"/>
                    <a:pt x="300" y="256005"/>
                    <a:pt x="300" y="571803"/>
                  </a:cubicBezTo>
                  <a:close/>
                  <a:moveTo>
                    <a:pt x="0" y="1143904"/>
                  </a:moveTo>
                  <a:lnTo>
                    <a:pt x="572400" y="1143904"/>
                  </a:lnTo>
                  <a:lnTo>
                    <a:pt x="572400" y="572102"/>
                  </a:lnTo>
                  <a:lnTo>
                    <a:pt x="0" y="572102"/>
                  </a:lnTo>
                  <a:close/>
                </a:path>
              </a:pathLst>
            </a:custGeom>
            <a:solidFill>
              <a:srgbClr val="69A2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1E68A2B1-F59A-4A45-B441-30B027915B5D}"/>
              </a:ext>
            </a:extLst>
          </p:cNvPr>
          <p:cNvGrpSpPr/>
          <p:nvPr userDrawn="1"/>
        </p:nvGrpSpPr>
        <p:grpSpPr>
          <a:xfrm rot="10800000">
            <a:off x="1" y="0"/>
            <a:ext cx="1143605" cy="1143606"/>
            <a:chOff x="6191853" y="1608447"/>
            <a:chExt cx="1143605" cy="1143606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434FDF16-DC75-46AC-9FE8-89E795BC155A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91853" y="1608448"/>
              <a:ext cx="1143605" cy="1143605"/>
            </a:xfrm>
            <a:prstGeom prst="rect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70" name="자유형: 도형 69">
              <a:extLst>
                <a:ext uri="{FF2B5EF4-FFF2-40B4-BE49-F238E27FC236}">
                  <a16:creationId xmlns:a16="http://schemas.microsoft.com/office/drawing/2014/main" id="{62941735-9421-41BD-9EFD-4317824240DC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91853" y="1608448"/>
              <a:ext cx="1143605" cy="1143605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chemeClr val="bg1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71" name="자유형: 도형 70">
              <a:extLst>
                <a:ext uri="{FF2B5EF4-FFF2-40B4-BE49-F238E27FC236}">
                  <a16:creationId xmlns:a16="http://schemas.microsoft.com/office/drawing/2014/main" id="{685BF915-9B34-4D0E-B851-077C0C10709B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763655" y="1608447"/>
              <a:ext cx="571803" cy="571803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69A2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sp>
        <p:nvSpPr>
          <p:cNvPr id="17" name="그림 개체 틀 17">
            <a:extLst>
              <a:ext uri="{FF2B5EF4-FFF2-40B4-BE49-F238E27FC236}">
                <a16:creationId xmlns:a16="http://schemas.microsoft.com/office/drawing/2014/main" id="{C5243037-D39A-485A-8601-76FAF22C29D4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1141011" y="1143607"/>
            <a:ext cx="3406114" cy="4569368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756000" anchor="ctr" anchorCtr="1"/>
          <a:lstStyle>
            <a:lvl1pPr marL="228600" marR="0" indent="-22860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11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pic>
        <p:nvPicPr>
          <p:cNvPr id="55" name="Graphic 3">
            <a:hlinkClick r:id="rId2"/>
            <a:extLst>
              <a:ext uri="{FF2B5EF4-FFF2-40B4-BE49-F238E27FC236}">
                <a16:creationId xmlns:a16="http://schemas.microsoft.com/office/drawing/2014/main" id="{F03C91B1-F01F-4A1F-8C67-0CB22C7EB1E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57" name="TextBox 56">
            <a:hlinkClick r:id="rId5"/>
            <a:extLst>
              <a:ext uri="{FF2B5EF4-FFF2-40B4-BE49-F238E27FC236}">
                <a16:creationId xmlns:a16="http://schemas.microsoft.com/office/drawing/2014/main" id="{0BCBF81E-D087-4280-8FD3-5D0EA091882A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78540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877C7B3A-A04D-4714-BD35-A3633E0078D1}"/>
              </a:ext>
            </a:extLst>
          </p:cNvPr>
          <p:cNvGrpSpPr/>
          <p:nvPr userDrawn="1"/>
        </p:nvGrpSpPr>
        <p:grpSpPr>
          <a:xfrm flipH="1">
            <a:off x="11048395" y="0"/>
            <a:ext cx="1143605" cy="1143605"/>
            <a:chOff x="6183432" y="5038782"/>
            <a:chExt cx="1143605" cy="1143605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98FB9802-29F2-4E7E-B2F5-58445F463D53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183432" y="5038782"/>
              <a:ext cx="1143605" cy="1143605"/>
            </a:xfrm>
            <a:prstGeom prst="rect">
              <a:avLst/>
            </a:prstGeom>
            <a:solidFill>
              <a:srgbClr val="1853B0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51" name="자유형: 도형 50">
              <a:extLst>
                <a:ext uri="{FF2B5EF4-FFF2-40B4-BE49-F238E27FC236}">
                  <a16:creationId xmlns:a16="http://schemas.microsoft.com/office/drawing/2014/main" id="{F7FFCE73-D8C1-450D-881B-DA5576CFBD8F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183432" y="5038782"/>
              <a:ext cx="1143605" cy="1143605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69A2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7DE5539-7F76-40C2-94A4-E52BA509ECAD}"/>
              </a:ext>
            </a:extLst>
          </p:cNvPr>
          <p:cNvGrpSpPr/>
          <p:nvPr userDrawn="1"/>
        </p:nvGrpSpPr>
        <p:grpSpPr>
          <a:xfrm flipH="1">
            <a:off x="1140702" y="5713796"/>
            <a:ext cx="1143607" cy="1144204"/>
            <a:chOff x="7049555" y="3058540"/>
            <a:chExt cx="1143607" cy="1144204"/>
          </a:xfrm>
        </p:grpSpPr>
        <p:sp>
          <p:nvSpPr>
            <p:cNvPr id="34" name="자유형: 도형 33">
              <a:extLst>
                <a:ext uri="{FF2B5EF4-FFF2-40B4-BE49-F238E27FC236}">
                  <a16:creationId xmlns:a16="http://schemas.microsoft.com/office/drawing/2014/main" id="{858DE40D-F9F4-4E63-9FDA-EF4A98ED940E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V="1">
              <a:off x="7049556" y="3058540"/>
              <a:ext cx="571803" cy="571803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69A2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35" name="자유형: 도형 34">
              <a:extLst>
                <a:ext uri="{FF2B5EF4-FFF2-40B4-BE49-F238E27FC236}">
                  <a16:creationId xmlns:a16="http://schemas.microsoft.com/office/drawing/2014/main" id="{BC59D321-B8F5-455E-A839-F995D2BD25B7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H="1" flipV="1">
              <a:off x="7621359" y="3058540"/>
              <a:ext cx="571803" cy="571803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DEEA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8A9D3CBC-7975-4831-8898-58AB3294F26D}"/>
                </a:ext>
              </a:extLst>
            </p:cNvPr>
            <p:cNvSpPr>
              <a:spLocks/>
            </p:cNvSpPr>
            <p:nvPr userDrawn="1"/>
          </p:nvSpPr>
          <p:spPr>
            <a:xfrm rot="5400000">
              <a:off x="7335158" y="3344741"/>
              <a:ext cx="572400" cy="1143605"/>
            </a:xfrm>
            <a:prstGeom prst="rect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DFE5231E-5906-45D2-AFD3-077C95E26C6A}"/>
              </a:ext>
            </a:extLst>
          </p:cNvPr>
          <p:cNvGrpSpPr/>
          <p:nvPr userDrawn="1"/>
        </p:nvGrpSpPr>
        <p:grpSpPr>
          <a:xfrm flipH="1">
            <a:off x="-2232" y="5712835"/>
            <a:ext cx="1144205" cy="1144865"/>
            <a:chOff x="7329325" y="2752352"/>
            <a:chExt cx="1144205" cy="1144865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CC3BFFDE-B846-4E7D-B044-3D480A985344}"/>
                </a:ext>
              </a:extLst>
            </p:cNvPr>
            <p:cNvSpPr>
              <a:spLocks/>
            </p:cNvSpPr>
            <p:nvPr userDrawn="1"/>
          </p:nvSpPr>
          <p:spPr>
            <a:xfrm rot="10800000" flipV="1">
              <a:off x="7329325" y="3325116"/>
              <a:ext cx="572400" cy="571802"/>
            </a:xfrm>
            <a:prstGeom prst="rect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0CECB455-3F6B-4F92-806B-48AE138FAE7F}"/>
                </a:ext>
              </a:extLst>
            </p:cNvPr>
            <p:cNvSpPr>
              <a:spLocks/>
            </p:cNvSpPr>
            <p:nvPr userDrawn="1"/>
          </p:nvSpPr>
          <p:spPr>
            <a:xfrm rot="10800000" flipV="1">
              <a:off x="7901130" y="2752352"/>
              <a:ext cx="572400" cy="1144566"/>
            </a:xfrm>
            <a:prstGeom prst="rect">
              <a:avLst/>
            </a:prstGeom>
            <a:solidFill>
              <a:srgbClr val="00163A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8B4C7DFA-9F12-4CEF-A282-D171CC1391CD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H="1">
              <a:off x="7329325" y="2753313"/>
              <a:ext cx="572400" cy="1143904"/>
            </a:xfrm>
            <a:custGeom>
              <a:avLst/>
              <a:gdLst>
                <a:gd name="connsiteX0" fmla="*/ 300 w 572400"/>
                <a:gd name="connsiteY0" fmla="*/ 571803 h 1143904"/>
                <a:gd name="connsiteX1" fmla="*/ 572103 w 572400"/>
                <a:gd name="connsiteY1" fmla="*/ 571803 h 1143904"/>
                <a:gd name="connsiteX2" fmla="*/ 572103 w 572400"/>
                <a:gd name="connsiteY2" fmla="*/ 0 h 1143904"/>
                <a:gd name="connsiteX3" fmla="*/ 300 w 572400"/>
                <a:gd name="connsiteY3" fmla="*/ 571803 h 1143904"/>
                <a:gd name="connsiteX4" fmla="*/ 0 w 572400"/>
                <a:gd name="connsiteY4" fmla="*/ 1143904 h 1143904"/>
                <a:gd name="connsiteX5" fmla="*/ 572400 w 572400"/>
                <a:gd name="connsiteY5" fmla="*/ 1143904 h 1143904"/>
                <a:gd name="connsiteX6" fmla="*/ 572400 w 572400"/>
                <a:gd name="connsiteY6" fmla="*/ 572102 h 1143904"/>
                <a:gd name="connsiteX7" fmla="*/ 0 w 572400"/>
                <a:gd name="connsiteY7" fmla="*/ 572102 h 1143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2400" h="1143904">
                  <a:moveTo>
                    <a:pt x="300" y="571803"/>
                  </a:moveTo>
                  <a:lnTo>
                    <a:pt x="572103" y="571803"/>
                  </a:lnTo>
                  <a:lnTo>
                    <a:pt x="572103" y="0"/>
                  </a:lnTo>
                  <a:cubicBezTo>
                    <a:pt x="256305" y="0"/>
                    <a:pt x="300" y="256005"/>
                    <a:pt x="300" y="571803"/>
                  </a:cubicBezTo>
                  <a:close/>
                  <a:moveTo>
                    <a:pt x="0" y="1143904"/>
                  </a:moveTo>
                  <a:lnTo>
                    <a:pt x="572400" y="1143904"/>
                  </a:lnTo>
                  <a:lnTo>
                    <a:pt x="572400" y="572102"/>
                  </a:lnTo>
                  <a:lnTo>
                    <a:pt x="0" y="572102"/>
                  </a:lnTo>
                  <a:close/>
                </a:path>
              </a:pathLst>
            </a:custGeom>
            <a:solidFill>
              <a:srgbClr val="00163A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27" name="자유형: 도형 26">
              <a:extLst>
                <a:ext uri="{FF2B5EF4-FFF2-40B4-BE49-F238E27FC236}">
                  <a16:creationId xmlns:a16="http://schemas.microsoft.com/office/drawing/2014/main" id="{86E5CA62-BF13-4BD9-BE0B-A27F73C6CD75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>
              <a:off x="7901130" y="2753313"/>
              <a:ext cx="572400" cy="1143904"/>
            </a:xfrm>
            <a:custGeom>
              <a:avLst/>
              <a:gdLst>
                <a:gd name="connsiteX0" fmla="*/ 300 w 572400"/>
                <a:gd name="connsiteY0" fmla="*/ 571803 h 1143904"/>
                <a:gd name="connsiteX1" fmla="*/ 572103 w 572400"/>
                <a:gd name="connsiteY1" fmla="*/ 571803 h 1143904"/>
                <a:gd name="connsiteX2" fmla="*/ 572103 w 572400"/>
                <a:gd name="connsiteY2" fmla="*/ 0 h 1143904"/>
                <a:gd name="connsiteX3" fmla="*/ 300 w 572400"/>
                <a:gd name="connsiteY3" fmla="*/ 571803 h 1143904"/>
                <a:gd name="connsiteX4" fmla="*/ 0 w 572400"/>
                <a:gd name="connsiteY4" fmla="*/ 1143904 h 1143904"/>
                <a:gd name="connsiteX5" fmla="*/ 572400 w 572400"/>
                <a:gd name="connsiteY5" fmla="*/ 1143904 h 1143904"/>
                <a:gd name="connsiteX6" fmla="*/ 572400 w 572400"/>
                <a:gd name="connsiteY6" fmla="*/ 572102 h 1143904"/>
                <a:gd name="connsiteX7" fmla="*/ 0 w 572400"/>
                <a:gd name="connsiteY7" fmla="*/ 572102 h 1143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2400" h="1143904">
                  <a:moveTo>
                    <a:pt x="300" y="571803"/>
                  </a:moveTo>
                  <a:lnTo>
                    <a:pt x="572103" y="571803"/>
                  </a:lnTo>
                  <a:lnTo>
                    <a:pt x="572103" y="0"/>
                  </a:lnTo>
                  <a:cubicBezTo>
                    <a:pt x="256305" y="0"/>
                    <a:pt x="300" y="256005"/>
                    <a:pt x="300" y="571803"/>
                  </a:cubicBezTo>
                  <a:close/>
                  <a:moveTo>
                    <a:pt x="0" y="1143904"/>
                  </a:moveTo>
                  <a:lnTo>
                    <a:pt x="572400" y="1143904"/>
                  </a:lnTo>
                  <a:lnTo>
                    <a:pt x="572400" y="572102"/>
                  </a:lnTo>
                  <a:lnTo>
                    <a:pt x="0" y="572102"/>
                  </a:lnTo>
                  <a:close/>
                </a:path>
              </a:pathLst>
            </a:custGeom>
            <a:solidFill>
              <a:srgbClr val="69A2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357A927F-A913-405D-BD54-43636CD6236C}"/>
              </a:ext>
            </a:extLst>
          </p:cNvPr>
          <p:cNvGrpSpPr/>
          <p:nvPr userDrawn="1"/>
        </p:nvGrpSpPr>
        <p:grpSpPr>
          <a:xfrm flipH="1">
            <a:off x="9901910" y="0"/>
            <a:ext cx="1143605" cy="1143605"/>
            <a:chOff x="7329917" y="5038782"/>
            <a:chExt cx="1143605" cy="1143605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7F8C4425-FDE9-4884-8691-29D462F28704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7329917" y="5038782"/>
              <a:ext cx="1143605" cy="1143605"/>
            </a:xfrm>
            <a:prstGeom prst="rect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20" name="자유형: 도형 19">
              <a:extLst>
                <a:ext uri="{FF2B5EF4-FFF2-40B4-BE49-F238E27FC236}">
                  <a16:creationId xmlns:a16="http://schemas.microsoft.com/office/drawing/2014/main" id="{7FE367F2-72F1-4C84-8F96-D44555922F6B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7329917" y="5038782"/>
              <a:ext cx="1143605" cy="1143605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1853B0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sp>
        <p:nvSpPr>
          <p:cNvPr id="21" name="그림 개체 틀 12">
            <a:extLst>
              <a:ext uri="{FF2B5EF4-FFF2-40B4-BE49-F238E27FC236}">
                <a16:creationId xmlns:a16="http://schemas.microsoft.com/office/drawing/2014/main" id="{E7CBE64E-8A22-491D-AD8C-690D192AFABA}"/>
              </a:ext>
            </a:extLst>
          </p:cNvPr>
          <p:cNvSpPr>
            <a:spLocks noGrp="1"/>
          </p:cNvSpPr>
          <p:nvPr userDrawn="1">
            <p:ph type="pic" sz="quarter" idx="14" hasCustomPrompt="1"/>
          </p:nvPr>
        </p:nvSpPr>
        <p:spPr>
          <a:xfrm>
            <a:off x="7894307" y="1384743"/>
            <a:ext cx="2859662" cy="4088514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900000" anchor="ctr" anchorCtr="1"/>
          <a:lstStyle>
            <a:lvl1pPr marL="0" marR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100"/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22" name="그림 개체 틀 12">
            <a:extLst>
              <a:ext uri="{FF2B5EF4-FFF2-40B4-BE49-F238E27FC236}">
                <a16:creationId xmlns:a16="http://schemas.microsoft.com/office/drawing/2014/main" id="{95431228-9BE9-46A3-9149-DE1D9190494A}"/>
              </a:ext>
            </a:extLst>
          </p:cNvPr>
          <p:cNvSpPr>
            <a:spLocks noGrp="1"/>
          </p:cNvSpPr>
          <p:nvPr userDrawn="1">
            <p:ph type="pic" sz="quarter" idx="15" hasCustomPrompt="1"/>
          </p:nvPr>
        </p:nvSpPr>
        <p:spPr>
          <a:xfrm>
            <a:off x="4666169" y="1384743"/>
            <a:ext cx="2859662" cy="4088514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900000" anchor="ctr" anchorCtr="1"/>
          <a:lstStyle>
            <a:lvl1pPr marL="0" marR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100"/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pic>
        <p:nvPicPr>
          <p:cNvPr id="23" name="Graphic 3">
            <a:hlinkClick r:id="rId2"/>
            <a:extLst>
              <a:ext uri="{FF2B5EF4-FFF2-40B4-BE49-F238E27FC236}">
                <a16:creationId xmlns:a16="http://schemas.microsoft.com/office/drawing/2014/main" id="{E7298EE2-B7E0-41AE-8D6B-BA1EBD8E17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28" name="TextBox 27">
            <a:hlinkClick r:id="rId5"/>
            <a:extLst>
              <a:ext uri="{FF2B5EF4-FFF2-40B4-BE49-F238E27FC236}">
                <a16:creationId xmlns:a16="http://schemas.microsoft.com/office/drawing/2014/main" id="{A1A924CC-A029-48AE-B4AB-11D8096B8A4D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19524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877C7B3A-A04D-4714-BD35-A3633E0078D1}"/>
              </a:ext>
            </a:extLst>
          </p:cNvPr>
          <p:cNvGrpSpPr/>
          <p:nvPr userDrawn="1"/>
        </p:nvGrpSpPr>
        <p:grpSpPr>
          <a:xfrm rot="16200000" flipH="1">
            <a:off x="0" y="0"/>
            <a:ext cx="1143605" cy="1143605"/>
            <a:chOff x="6183432" y="5038782"/>
            <a:chExt cx="1143605" cy="1143605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98FB9802-29F2-4E7E-B2F5-58445F463D53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183432" y="5038782"/>
              <a:ext cx="1143605" cy="1143605"/>
            </a:xfrm>
            <a:prstGeom prst="rect">
              <a:avLst/>
            </a:prstGeom>
            <a:solidFill>
              <a:srgbClr val="1853B0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51" name="자유형: 도형 50">
              <a:extLst>
                <a:ext uri="{FF2B5EF4-FFF2-40B4-BE49-F238E27FC236}">
                  <a16:creationId xmlns:a16="http://schemas.microsoft.com/office/drawing/2014/main" id="{F7FFCE73-D8C1-450D-881B-DA5576CFBD8F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183432" y="5038782"/>
              <a:ext cx="1143605" cy="1143605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69A2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E510C8BC-DC3E-4CEA-B724-71585D94DDBA}"/>
              </a:ext>
            </a:extLst>
          </p:cNvPr>
          <p:cNvGrpSpPr/>
          <p:nvPr userDrawn="1"/>
        </p:nvGrpSpPr>
        <p:grpSpPr>
          <a:xfrm>
            <a:off x="0" y="1140454"/>
            <a:ext cx="1143605" cy="1143606"/>
            <a:chOff x="7547171" y="1432530"/>
            <a:chExt cx="1143605" cy="1143606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A5409D3A-5077-4BD1-B341-3BA29356EE1A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V="1">
              <a:off x="7547171" y="1432530"/>
              <a:ext cx="1143605" cy="1143605"/>
            </a:xfrm>
            <a:prstGeom prst="rect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44" name="자유형: 도형 43">
              <a:extLst>
                <a:ext uri="{FF2B5EF4-FFF2-40B4-BE49-F238E27FC236}">
                  <a16:creationId xmlns:a16="http://schemas.microsoft.com/office/drawing/2014/main" id="{D15F53F5-FEF0-49B1-AE3D-641A70A98F33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V="1">
              <a:off x="7547171" y="1432530"/>
              <a:ext cx="1143605" cy="1143605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chemeClr val="bg1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E9EC158B-E23B-4AB3-A1D7-776228E19FF6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V="1">
              <a:off x="7547171" y="2004333"/>
              <a:ext cx="571803" cy="571803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DEEA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11A44943-0FBA-4981-B0FA-E81A19CF753E}"/>
              </a:ext>
            </a:extLst>
          </p:cNvPr>
          <p:cNvGrpSpPr/>
          <p:nvPr userDrawn="1"/>
        </p:nvGrpSpPr>
        <p:grpSpPr>
          <a:xfrm flipV="1">
            <a:off x="0" y="2284059"/>
            <a:ext cx="1143605" cy="1143606"/>
            <a:chOff x="7547171" y="1432530"/>
            <a:chExt cx="1143605" cy="1143606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B07341FA-2B1C-494E-B9C0-2A1ECFAEB227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V="1">
              <a:off x="7547171" y="1432530"/>
              <a:ext cx="1143605" cy="1143605"/>
            </a:xfrm>
            <a:prstGeom prst="rect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41" name="자유형: 도형 40">
              <a:extLst>
                <a:ext uri="{FF2B5EF4-FFF2-40B4-BE49-F238E27FC236}">
                  <a16:creationId xmlns:a16="http://schemas.microsoft.com/office/drawing/2014/main" id="{30B26229-2A0D-4EB8-9AE0-03C17C2DF819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V="1">
              <a:off x="7547171" y="1432530"/>
              <a:ext cx="1143605" cy="1143605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chemeClr val="bg1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42" name="자유형: 도형 41">
              <a:extLst>
                <a:ext uri="{FF2B5EF4-FFF2-40B4-BE49-F238E27FC236}">
                  <a16:creationId xmlns:a16="http://schemas.microsoft.com/office/drawing/2014/main" id="{3C382CC6-D556-4AE0-8301-5007BCCC70AA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V="1">
              <a:off x="7547171" y="2004333"/>
              <a:ext cx="571803" cy="571803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DEEA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967BCBAB-B66E-433F-8FFC-72E6D754B89E}"/>
              </a:ext>
            </a:extLst>
          </p:cNvPr>
          <p:cNvGrpSpPr/>
          <p:nvPr userDrawn="1"/>
        </p:nvGrpSpPr>
        <p:grpSpPr>
          <a:xfrm flipV="1">
            <a:off x="11048097" y="3426221"/>
            <a:ext cx="1143605" cy="1143606"/>
            <a:chOff x="6191853" y="1608447"/>
            <a:chExt cx="1143605" cy="1143606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74624AE4-3E7B-4901-A2DF-C2037C05241A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91853" y="1608448"/>
              <a:ext cx="1143605" cy="1143605"/>
            </a:xfrm>
            <a:prstGeom prst="rect">
              <a:avLst/>
            </a:prstGeom>
            <a:solidFill>
              <a:schemeClr val="bg1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38" name="자유형: 도형 37">
              <a:extLst>
                <a:ext uri="{FF2B5EF4-FFF2-40B4-BE49-F238E27FC236}">
                  <a16:creationId xmlns:a16="http://schemas.microsoft.com/office/drawing/2014/main" id="{8530904C-DE02-4ECA-A499-421BFE55E09B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91853" y="1608448"/>
              <a:ext cx="1143605" cy="1143605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97BE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39" name="자유형: 도형 38">
              <a:extLst>
                <a:ext uri="{FF2B5EF4-FFF2-40B4-BE49-F238E27FC236}">
                  <a16:creationId xmlns:a16="http://schemas.microsoft.com/office/drawing/2014/main" id="{24489E6E-23E9-413C-AA55-12A3E9E660B5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763655" y="1608447"/>
              <a:ext cx="571803" cy="571803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1853B0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7DE5539-7F76-40C2-94A4-E52BA509ECAD}"/>
              </a:ext>
            </a:extLst>
          </p:cNvPr>
          <p:cNvGrpSpPr/>
          <p:nvPr userDrawn="1"/>
        </p:nvGrpSpPr>
        <p:grpSpPr>
          <a:xfrm rot="16200000">
            <a:off x="11048095" y="4570787"/>
            <a:ext cx="1143607" cy="1144204"/>
            <a:chOff x="7049555" y="3058540"/>
            <a:chExt cx="1143607" cy="1144204"/>
          </a:xfrm>
        </p:grpSpPr>
        <p:sp>
          <p:nvSpPr>
            <p:cNvPr id="34" name="자유형: 도형 33">
              <a:extLst>
                <a:ext uri="{FF2B5EF4-FFF2-40B4-BE49-F238E27FC236}">
                  <a16:creationId xmlns:a16="http://schemas.microsoft.com/office/drawing/2014/main" id="{858DE40D-F9F4-4E63-9FDA-EF4A98ED940E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V="1">
              <a:off x="7049556" y="3058540"/>
              <a:ext cx="571803" cy="571803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69A2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35" name="자유형: 도형 34">
              <a:extLst>
                <a:ext uri="{FF2B5EF4-FFF2-40B4-BE49-F238E27FC236}">
                  <a16:creationId xmlns:a16="http://schemas.microsoft.com/office/drawing/2014/main" id="{BC59D321-B8F5-455E-A839-F995D2BD25B7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H="1" flipV="1">
              <a:off x="7621359" y="3058540"/>
              <a:ext cx="571803" cy="571803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DEEA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8A9D3CBC-7975-4831-8898-58AB3294F26D}"/>
                </a:ext>
              </a:extLst>
            </p:cNvPr>
            <p:cNvSpPr>
              <a:spLocks/>
            </p:cNvSpPr>
            <p:nvPr userDrawn="1"/>
          </p:nvSpPr>
          <p:spPr>
            <a:xfrm rot="5400000">
              <a:off x="7335158" y="3344741"/>
              <a:ext cx="572400" cy="1143605"/>
            </a:xfrm>
            <a:prstGeom prst="rect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E762C5E8-C07A-4227-A333-298B24A7F554}"/>
              </a:ext>
            </a:extLst>
          </p:cNvPr>
          <p:cNvGrpSpPr/>
          <p:nvPr userDrawn="1"/>
        </p:nvGrpSpPr>
        <p:grpSpPr>
          <a:xfrm rot="5400000">
            <a:off x="11047134" y="5713432"/>
            <a:ext cx="1145529" cy="1143606"/>
            <a:chOff x="6186028" y="3895658"/>
            <a:chExt cx="1145529" cy="1143606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6DF6C19E-ABD4-423F-BAEC-BECBF9DC0763}"/>
                </a:ext>
              </a:extLst>
            </p:cNvPr>
            <p:cNvSpPr>
              <a:spLocks noChangeAspect="1"/>
            </p:cNvSpPr>
            <p:nvPr userDrawn="1"/>
          </p:nvSpPr>
          <p:spPr>
            <a:xfrm rot="5400000">
              <a:off x="6186989" y="3895658"/>
              <a:ext cx="1143605" cy="1143605"/>
            </a:xfrm>
            <a:prstGeom prst="rect">
              <a:avLst/>
            </a:prstGeom>
            <a:solidFill>
              <a:srgbClr val="1853B0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32" name="자유형: 도형 31">
              <a:extLst>
                <a:ext uri="{FF2B5EF4-FFF2-40B4-BE49-F238E27FC236}">
                  <a16:creationId xmlns:a16="http://schemas.microsoft.com/office/drawing/2014/main" id="{386DC9C6-157D-4611-8B03-F8C1765CCDAF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758793" y="3895659"/>
              <a:ext cx="572764" cy="1143605"/>
            </a:xfrm>
            <a:custGeom>
              <a:avLst/>
              <a:gdLst>
                <a:gd name="connsiteX0" fmla="*/ 769 w 457969"/>
                <a:gd name="connsiteY0" fmla="*/ 0 h 914400"/>
                <a:gd name="connsiteX1" fmla="*/ 457969 w 457969"/>
                <a:gd name="connsiteY1" fmla="*/ 457200 h 914400"/>
                <a:gd name="connsiteX2" fmla="*/ 769 w 457969"/>
                <a:gd name="connsiteY2" fmla="*/ 914400 h 914400"/>
                <a:gd name="connsiteX3" fmla="*/ 0 w 457969"/>
                <a:gd name="connsiteY3" fmla="*/ 914323 h 914400"/>
                <a:gd name="connsiteX4" fmla="*/ 0 w 457969"/>
                <a:gd name="connsiteY4" fmla="*/ 78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969" h="914400">
                  <a:moveTo>
                    <a:pt x="769" y="0"/>
                  </a:moveTo>
                  <a:cubicBezTo>
                    <a:pt x="253274" y="0"/>
                    <a:pt x="457969" y="204695"/>
                    <a:pt x="457969" y="457200"/>
                  </a:cubicBezTo>
                  <a:cubicBezTo>
                    <a:pt x="457969" y="709705"/>
                    <a:pt x="253274" y="914400"/>
                    <a:pt x="769" y="914400"/>
                  </a:cubicBezTo>
                  <a:lnTo>
                    <a:pt x="0" y="914323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chemeClr val="bg1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33" name="자유형: 도형 32">
              <a:extLst>
                <a:ext uri="{FF2B5EF4-FFF2-40B4-BE49-F238E27FC236}">
                  <a16:creationId xmlns:a16="http://schemas.microsoft.com/office/drawing/2014/main" id="{475DD822-294C-4A09-90BB-6F33B20E5024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H="1" flipV="1">
              <a:off x="6186028" y="3895659"/>
              <a:ext cx="572764" cy="1143605"/>
            </a:xfrm>
            <a:custGeom>
              <a:avLst/>
              <a:gdLst>
                <a:gd name="connsiteX0" fmla="*/ 769 w 457969"/>
                <a:gd name="connsiteY0" fmla="*/ 0 h 914400"/>
                <a:gd name="connsiteX1" fmla="*/ 457969 w 457969"/>
                <a:gd name="connsiteY1" fmla="*/ 457200 h 914400"/>
                <a:gd name="connsiteX2" fmla="*/ 769 w 457969"/>
                <a:gd name="connsiteY2" fmla="*/ 914400 h 914400"/>
                <a:gd name="connsiteX3" fmla="*/ 0 w 457969"/>
                <a:gd name="connsiteY3" fmla="*/ 914323 h 914400"/>
                <a:gd name="connsiteX4" fmla="*/ 0 w 457969"/>
                <a:gd name="connsiteY4" fmla="*/ 78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969" h="914400">
                  <a:moveTo>
                    <a:pt x="769" y="0"/>
                  </a:moveTo>
                  <a:cubicBezTo>
                    <a:pt x="253274" y="0"/>
                    <a:pt x="457969" y="204695"/>
                    <a:pt x="457969" y="457200"/>
                  </a:cubicBezTo>
                  <a:cubicBezTo>
                    <a:pt x="457969" y="709705"/>
                    <a:pt x="253274" y="914400"/>
                    <a:pt x="769" y="914400"/>
                  </a:cubicBezTo>
                  <a:lnTo>
                    <a:pt x="0" y="914323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chemeClr val="bg1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sp>
        <p:nvSpPr>
          <p:cNvPr id="27" name="그림 개체 틀 17">
            <a:extLst>
              <a:ext uri="{FF2B5EF4-FFF2-40B4-BE49-F238E27FC236}">
                <a16:creationId xmlns:a16="http://schemas.microsoft.com/office/drawing/2014/main" id="{35FC0357-8B10-4B4B-BE5B-51427F7DCA19}"/>
              </a:ext>
            </a:extLst>
          </p:cNvPr>
          <p:cNvSpPr>
            <a:spLocks noGrp="1"/>
          </p:cNvSpPr>
          <p:nvPr userDrawn="1">
            <p:ph type="pic" sz="quarter" idx="11" hasCustomPrompt="1"/>
          </p:nvPr>
        </p:nvSpPr>
        <p:spPr>
          <a:xfrm>
            <a:off x="1787436" y="2565628"/>
            <a:ext cx="3446418" cy="3446414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b" anchorCtr="1"/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18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28" name="그림 개체 틀 17">
            <a:extLst>
              <a:ext uri="{FF2B5EF4-FFF2-40B4-BE49-F238E27FC236}">
                <a16:creationId xmlns:a16="http://schemas.microsoft.com/office/drawing/2014/main" id="{75AB3E15-CB43-40F7-8420-A55E0620AC72}"/>
              </a:ext>
            </a:extLst>
          </p:cNvPr>
          <p:cNvSpPr>
            <a:spLocks noGrp="1"/>
          </p:cNvSpPr>
          <p:nvPr userDrawn="1">
            <p:ph type="pic" sz="quarter" idx="12" hasCustomPrompt="1"/>
          </p:nvPr>
        </p:nvSpPr>
        <p:spPr>
          <a:xfrm>
            <a:off x="6958148" y="2565628"/>
            <a:ext cx="3446418" cy="3446414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b" anchorCtr="1"/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18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pic>
        <p:nvPicPr>
          <p:cNvPr id="29" name="Graphic 3">
            <a:hlinkClick r:id="rId2"/>
            <a:extLst>
              <a:ext uri="{FF2B5EF4-FFF2-40B4-BE49-F238E27FC236}">
                <a16:creationId xmlns:a16="http://schemas.microsoft.com/office/drawing/2014/main" id="{AD066492-0BE3-4E7B-B51D-FE32848D8DF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30" name="TextBox 29">
            <a:hlinkClick r:id="rId5"/>
            <a:extLst>
              <a:ext uri="{FF2B5EF4-FFF2-40B4-BE49-F238E27FC236}">
                <a16:creationId xmlns:a16="http://schemas.microsoft.com/office/drawing/2014/main" id="{1CCFC90B-5A04-4450-9BF3-72B9D98108A4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45884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>
            <a:extLst>
              <a:ext uri="{FF2B5EF4-FFF2-40B4-BE49-F238E27FC236}">
                <a16:creationId xmlns:a16="http://schemas.microsoft.com/office/drawing/2014/main" id="{46CC85A5-69A6-44B5-AF4E-720EFE88E013}"/>
              </a:ext>
            </a:extLst>
          </p:cNvPr>
          <p:cNvGrpSpPr/>
          <p:nvPr userDrawn="1"/>
        </p:nvGrpSpPr>
        <p:grpSpPr>
          <a:xfrm>
            <a:off x="1924" y="1138531"/>
            <a:ext cx="1143605" cy="1145529"/>
            <a:chOff x="5043392" y="1608447"/>
            <a:chExt cx="1143605" cy="1145529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615A387A-C33D-4D0B-9453-98746E492E16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5043392" y="1609409"/>
              <a:ext cx="1143605" cy="1143605"/>
            </a:xfrm>
            <a:prstGeom prst="rect">
              <a:avLst/>
            </a:prstGeom>
            <a:solidFill>
              <a:srgbClr val="1853B0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3D156F03-395B-4A33-999E-6F12C53E753F}"/>
                </a:ext>
              </a:extLst>
            </p:cNvPr>
            <p:cNvGrpSpPr/>
            <p:nvPr userDrawn="1"/>
          </p:nvGrpSpPr>
          <p:grpSpPr>
            <a:xfrm>
              <a:off x="5043392" y="1608447"/>
              <a:ext cx="1143605" cy="1145529"/>
              <a:chOff x="5043392" y="1608447"/>
              <a:chExt cx="1143605" cy="1145529"/>
            </a:xfrm>
          </p:grpSpPr>
          <p:sp>
            <p:nvSpPr>
              <p:cNvPr id="28" name="자유형: 도형 27">
                <a:extLst>
                  <a:ext uri="{FF2B5EF4-FFF2-40B4-BE49-F238E27FC236}">
                    <a16:creationId xmlns:a16="http://schemas.microsoft.com/office/drawing/2014/main" id="{34F5A2FD-72A8-4201-9E79-4441B44D7DDF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 rot="16200000">
                <a:off x="5328813" y="1323026"/>
                <a:ext cx="572764" cy="1143605"/>
              </a:xfrm>
              <a:custGeom>
                <a:avLst/>
                <a:gdLst>
                  <a:gd name="connsiteX0" fmla="*/ 769 w 457969"/>
                  <a:gd name="connsiteY0" fmla="*/ 0 h 914400"/>
                  <a:gd name="connsiteX1" fmla="*/ 457969 w 457969"/>
                  <a:gd name="connsiteY1" fmla="*/ 457200 h 914400"/>
                  <a:gd name="connsiteX2" fmla="*/ 769 w 457969"/>
                  <a:gd name="connsiteY2" fmla="*/ 914400 h 914400"/>
                  <a:gd name="connsiteX3" fmla="*/ 0 w 457969"/>
                  <a:gd name="connsiteY3" fmla="*/ 914323 h 914400"/>
                  <a:gd name="connsiteX4" fmla="*/ 0 w 457969"/>
                  <a:gd name="connsiteY4" fmla="*/ 78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7969" h="914400">
                    <a:moveTo>
                      <a:pt x="769" y="0"/>
                    </a:moveTo>
                    <a:cubicBezTo>
                      <a:pt x="253274" y="0"/>
                      <a:pt x="457969" y="204695"/>
                      <a:pt x="457969" y="457200"/>
                    </a:cubicBezTo>
                    <a:cubicBezTo>
                      <a:pt x="457969" y="709705"/>
                      <a:pt x="253274" y="914400"/>
                      <a:pt x="769" y="914400"/>
                    </a:cubicBezTo>
                    <a:lnTo>
                      <a:pt x="0" y="914323"/>
                    </a:lnTo>
                    <a:lnTo>
                      <a:pt x="0" y="78"/>
                    </a:lnTo>
                    <a:close/>
                  </a:path>
                </a:pathLst>
              </a:custGeom>
              <a:solidFill>
                <a:srgbClr val="97BEFF"/>
              </a:solidFill>
              <a:ln w="698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rgbClr val="F4EED5"/>
                  </a:solidFill>
                  <a:latin typeface="+mj-lt"/>
                </a:endParaRPr>
              </a:p>
            </p:txBody>
          </p:sp>
          <p:sp>
            <p:nvSpPr>
              <p:cNvPr id="29" name="자유형: 도형 28">
                <a:extLst>
                  <a:ext uri="{FF2B5EF4-FFF2-40B4-BE49-F238E27FC236}">
                    <a16:creationId xmlns:a16="http://schemas.microsoft.com/office/drawing/2014/main" id="{FC887826-DB1E-41C5-8729-CECA88F59DC6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 rot="5400000" flipV="1">
                <a:off x="5328813" y="1895791"/>
                <a:ext cx="572764" cy="1143605"/>
              </a:xfrm>
              <a:custGeom>
                <a:avLst/>
                <a:gdLst>
                  <a:gd name="connsiteX0" fmla="*/ 769 w 457969"/>
                  <a:gd name="connsiteY0" fmla="*/ 0 h 914400"/>
                  <a:gd name="connsiteX1" fmla="*/ 457969 w 457969"/>
                  <a:gd name="connsiteY1" fmla="*/ 457200 h 914400"/>
                  <a:gd name="connsiteX2" fmla="*/ 769 w 457969"/>
                  <a:gd name="connsiteY2" fmla="*/ 914400 h 914400"/>
                  <a:gd name="connsiteX3" fmla="*/ 0 w 457969"/>
                  <a:gd name="connsiteY3" fmla="*/ 914323 h 914400"/>
                  <a:gd name="connsiteX4" fmla="*/ 0 w 457969"/>
                  <a:gd name="connsiteY4" fmla="*/ 78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7969" h="914400">
                    <a:moveTo>
                      <a:pt x="769" y="0"/>
                    </a:moveTo>
                    <a:cubicBezTo>
                      <a:pt x="253274" y="0"/>
                      <a:pt x="457969" y="204695"/>
                      <a:pt x="457969" y="457200"/>
                    </a:cubicBezTo>
                    <a:cubicBezTo>
                      <a:pt x="457969" y="709705"/>
                      <a:pt x="253274" y="914400"/>
                      <a:pt x="769" y="914400"/>
                    </a:cubicBezTo>
                    <a:lnTo>
                      <a:pt x="0" y="914323"/>
                    </a:lnTo>
                    <a:lnTo>
                      <a:pt x="0" y="78"/>
                    </a:lnTo>
                    <a:close/>
                  </a:path>
                </a:pathLst>
              </a:custGeom>
              <a:solidFill>
                <a:srgbClr val="69A2FF"/>
              </a:solidFill>
              <a:ln w="698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rgbClr val="F4EED5"/>
                  </a:solidFill>
                  <a:latin typeface="+mj-lt"/>
                </a:endParaRPr>
              </a:p>
            </p:txBody>
          </p:sp>
        </p:grp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225D2259-AA56-416B-A535-A5F516ACF9E8}"/>
              </a:ext>
            </a:extLst>
          </p:cNvPr>
          <p:cNvGrpSpPr/>
          <p:nvPr userDrawn="1"/>
        </p:nvGrpSpPr>
        <p:grpSpPr>
          <a:xfrm>
            <a:off x="0" y="0"/>
            <a:ext cx="1145529" cy="1143607"/>
            <a:chOff x="7330594" y="3895657"/>
            <a:chExt cx="1145529" cy="1143607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12C4E924-2885-482E-A857-1F1C49D5404B}"/>
                </a:ext>
              </a:extLst>
            </p:cNvPr>
            <p:cNvSpPr>
              <a:spLocks noChangeAspect="1"/>
            </p:cNvSpPr>
            <p:nvPr userDrawn="1"/>
          </p:nvSpPr>
          <p:spPr>
            <a:xfrm rot="5400000">
              <a:off x="7331555" y="3895658"/>
              <a:ext cx="1143605" cy="1143605"/>
            </a:xfrm>
            <a:prstGeom prst="rect">
              <a:avLst/>
            </a:prstGeom>
            <a:solidFill>
              <a:srgbClr val="00163A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32" name="자유형: 도형 31">
              <a:extLst>
                <a:ext uri="{FF2B5EF4-FFF2-40B4-BE49-F238E27FC236}">
                  <a16:creationId xmlns:a16="http://schemas.microsoft.com/office/drawing/2014/main" id="{CEC7AC55-0814-4864-BBA9-28B0D032BDB3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7331555" y="3895657"/>
              <a:ext cx="1144568" cy="1143606"/>
            </a:xfrm>
            <a:custGeom>
              <a:avLst/>
              <a:gdLst>
                <a:gd name="connsiteX0" fmla="*/ 0 w 1144568"/>
                <a:gd name="connsiteY0" fmla="*/ 0 h 1143606"/>
                <a:gd name="connsiteX1" fmla="*/ 572400 w 1144568"/>
                <a:gd name="connsiteY1" fmla="*/ 0 h 1143606"/>
                <a:gd name="connsiteX2" fmla="*/ 572400 w 1144568"/>
                <a:gd name="connsiteY2" fmla="*/ 38 h 1143606"/>
                <a:gd name="connsiteX3" fmla="*/ 572766 w 1144568"/>
                <a:gd name="connsiteY3" fmla="*/ 1 h 1143606"/>
                <a:gd name="connsiteX4" fmla="*/ 1144568 w 1144568"/>
                <a:gd name="connsiteY4" fmla="*/ 571804 h 1143606"/>
                <a:gd name="connsiteX5" fmla="*/ 572766 w 1144568"/>
                <a:gd name="connsiteY5" fmla="*/ 1143606 h 1143606"/>
                <a:gd name="connsiteX6" fmla="*/ 572400 w 1144568"/>
                <a:gd name="connsiteY6" fmla="*/ 1143570 h 1143606"/>
                <a:gd name="connsiteX7" fmla="*/ 572400 w 1144568"/>
                <a:gd name="connsiteY7" fmla="*/ 1143605 h 1143606"/>
                <a:gd name="connsiteX8" fmla="*/ 0 w 1144568"/>
                <a:gd name="connsiteY8" fmla="*/ 1143605 h 1143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44568" h="1143606">
                  <a:moveTo>
                    <a:pt x="0" y="0"/>
                  </a:moveTo>
                  <a:lnTo>
                    <a:pt x="572400" y="0"/>
                  </a:lnTo>
                  <a:lnTo>
                    <a:pt x="572400" y="38"/>
                  </a:lnTo>
                  <a:lnTo>
                    <a:pt x="572766" y="1"/>
                  </a:lnTo>
                  <a:cubicBezTo>
                    <a:pt x="888564" y="1"/>
                    <a:pt x="1144568" y="256005"/>
                    <a:pt x="1144568" y="571804"/>
                  </a:cubicBezTo>
                  <a:cubicBezTo>
                    <a:pt x="1144568" y="887602"/>
                    <a:pt x="888564" y="1143606"/>
                    <a:pt x="572766" y="1143606"/>
                  </a:cubicBezTo>
                  <a:lnTo>
                    <a:pt x="572400" y="1143570"/>
                  </a:lnTo>
                  <a:lnTo>
                    <a:pt x="572400" y="1143605"/>
                  </a:lnTo>
                  <a:lnTo>
                    <a:pt x="0" y="1143605"/>
                  </a:lnTo>
                  <a:close/>
                </a:path>
              </a:pathLst>
            </a:custGeom>
            <a:solidFill>
              <a:srgbClr val="1853B0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33" name="자유형: 도형 32">
              <a:extLst>
                <a:ext uri="{FF2B5EF4-FFF2-40B4-BE49-F238E27FC236}">
                  <a16:creationId xmlns:a16="http://schemas.microsoft.com/office/drawing/2014/main" id="{78527189-F34F-4AA4-A2CB-663F08AE70C5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H="1" flipV="1">
              <a:off x="7330594" y="3895659"/>
              <a:ext cx="572764" cy="1143605"/>
            </a:xfrm>
            <a:custGeom>
              <a:avLst/>
              <a:gdLst>
                <a:gd name="connsiteX0" fmla="*/ 769 w 457969"/>
                <a:gd name="connsiteY0" fmla="*/ 0 h 914400"/>
                <a:gd name="connsiteX1" fmla="*/ 457969 w 457969"/>
                <a:gd name="connsiteY1" fmla="*/ 457200 h 914400"/>
                <a:gd name="connsiteX2" fmla="*/ 769 w 457969"/>
                <a:gd name="connsiteY2" fmla="*/ 914400 h 914400"/>
                <a:gd name="connsiteX3" fmla="*/ 0 w 457969"/>
                <a:gd name="connsiteY3" fmla="*/ 914323 h 914400"/>
                <a:gd name="connsiteX4" fmla="*/ 0 w 457969"/>
                <a:gd name="connsiteY4" fmla="*/ 78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969" h="914400">
                  <a:moveTo>
                    <a:pt x="769" y="0"/>
                  </a:moveTo>
                  <a:cubicBezTo>
                    <a:pt x="253274" y="0"/>
                    <a:pt x="457969" y="204695"/>
                    <a:pt x="457969" y="457200"/>
                  </a:cubicBezTo>
                  <a:cubicBezTo>
                    <a:pt x="457969" y="709705"/>
                    <a:pt x="253274" y="914400"/>
                    <a:pt x="769" y="914400"/>
                  </a:cubicBezTo>
                  <a:lnTo>
                    <a:pt x="0" y="914323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rgbClr val="69A2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639D1FA7-9096-4B38-A063-AAA5C3EC24E1}"/>
              </a:ext>
            </a:extLst>
          </p:cNvPr>
          <p:cNvGrpSpPr/>
          <p:nvPr userDrawn="1"/>
        </p:nvGrpSpPr>
        <p:grpSpPr>
          <a:xfrm flipH="1">
            <a:off x="11048395" y="4572830"/>
            <a:ext cx="1143605" cy="1143605"/>
            <a:chOff x="4615608" y="5611065"/>
            <a:chExt cx="1143605" cy="1143605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E4ADC8DA-B167-46B6-A128-942D38100621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615608" y="5611065"/>
              <a:ext cx="1143605" cy="1143605"/>
            </a:xfrm>
            <a:prstGeom prst="rect">
              <a:avLst/>
            </a:prstGeom>
            <a:solidFill>
              <a:srgbClr val="00163A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9A793649-F295-48BA-9BB5-A8F87D11A80D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615608" y="5611065"/>
              <a:ext cx="1143605" cy="1143605"/>
            </a:xfrm>
            <a:prstGeom prst="ellipse">
              <a:avLst/>
            </a:prstGeom>
            <a:solidFill>
              <a:schemeClr val="bg1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88F99638-1698-436A-AEB0-A38FB383F2D8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901509" y="5896966"/>
              <a:ext cx="571803" cy="571803"/>
            </a:xfrm>
            <a:prstGeom prst="ellipse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D1D95576-3579-4B9D-B91B-9578E936B38D}"/>
              </a:ext>
            </a:extLst>
          </p:cNvPr>
          <p:cNvGrpSpPr/>
          <p:nvPr userDrawn="1"/>
        </p:nvGrpSpPr>
        <p:grpSpPr>
          <a:xfrm flipH="1" flipV="1">
            <a:off x="11047795" y="5713135"/>
            <a:ext cx="1144205" cy="1144865"/>
            <a:chOff x="7329325" y="2752352"/>
            <a:chExt cx="1144205" cy="1144865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0ACA28BE-9CD2-483D-8A03-3D026567C19B}"/>
                </a:ext>
              </a:extLst>
            </p:cNvPr>
            <p:cNvSpPr>
              <a:spLocks/>
            </p:cNvSpPr>
            <p:nvPr userDrawn="1"/>
          </p:nvSpPr>
          <p:spPr>
            <a:xfrm rot="10800000" flipV="1">
              <a:off x="7329325" y="3325116"/>
              <a:ext cx="572400" cy="571802"/>
            </a:xfrm>
            <a:prstGeom prst="rect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63C242FD-36F6-4246-B486-DFDE5D889199}"/>
                </a:ext>
              </a:extLst>
            </p:cNvPr>
            <p:cNvSpPr>
              <a:spLocks/>
            </p:cNvSpPr>
            <p:nvPr userDrawn="1"/>
          </p:nvSpPr>
          <p:spPr>
            <a:xfrm rot="10800000" flipV="1">
              <a:off x="7901130" y="2752352"/>
              <a:ext cx="572400" cy="1144566"/>
            </a:xfrm>
            <a:prstGeom prst="rect">
              <a:avLst/>
            </a:prstGeom>
            <a:solidFill>
              <a:srgbClr val="00163A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46" name="자유형: 도형 45">
              <a:extLst>
                <a:ext uri="{FF2B5EF4-FFF2-40B4-BE49-F238E27FC236}">
                  <a16:creationId xmlns:a16="http://schemas.microsoft.com/office/drawing/2014/main" id="{7D5F91AC-D628-4ECF-8826-71751D614217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H="1">
              <a:off x="7329325" y="2753313"/>
              <a:ext cx="572400" cy="1143904"/>
            </a:xfrm>
            <a:custGeom>
              <a:avLst/>
              <a:gdLst>
                <a:gd name="connsiteX0" fmla="*/ 300 w 572400"/>
                <a:gd name="connsiteY0" fmla="*/ 571803 h 1143904"/>
                <a:gd name="connsiteX1" fmla="*/ 572103 w 572400"/>
                <a:gd name="connsiteY1" fmla="*/ 571803 h 1143904"/>
                <a:gd name="connsiteX2" fmla="*/ 572103 w 572400"/>
                <a:gd name="connsiteY2" fmla="*/ 0 h 1143904"/>
                <a:gd name="connsiteX3" fmla="*/ 300 w 572400"/>
                <a:gd name="connsiteY3" fmla="*/ 571803 h 1143904"/>
                <a:gd name="connsiteX4" fmla="*/ 0 w 572400"/>
                <a:gd name="connsiteY4" fmla="*/ 1143904 h 1143904"/>
                <a:gd name="connsiteX5" fmla="*/ 572400 w 572400"/>
                <a:gd name="connsiteY5" fmla="*/ 1143904 h 1143904"/>
                <a:gd name="connsiteX6" fmla="*/ 572400 w 572400"/>
                <a:gd name="connsiteY6" fmla="*/ 572102 h 1143904"/>
                <a:gd name="connsiteX7" fmla="*/ 0 w 572400"/>
                <a:gd name="connsiteY7" fmla="*/ 572102 h 1143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2400" h="1143904">
                  <a:moveTo>
                    <a:pt x="300" y="571803"/>
                  </a:moveTo>
                  <a:lnTo>
                    <a:pt x="572103" y="571803"/>
                  </a:lnTo>
                  <a:lnTo>
                    <a:pt x="572103" y="0"/>
                  </a:lnTo>
                  <a:cubicBezTo>
                    <a:pt x="256305" y="0"/>
                    <a:pt x="300" y="256005"/>
                    <a:pt x="300" y="571803"/>
                  </a:cubicBezTo>
                  <a:close/>
                  <a:moveTo>
                    <a:pt x="0" y="1143904"/>
                  </a:moveTo>
                  <a:lnTo>
                    <a:pt x="572400" y="1143904"/>
                  </a:lnTo>
                  <a:lnTo>
                    <a:pt x="572400" y="572102"/>
                  </a:lnTo>
                  <a:lnTo>
                    <a:pt x="0" y="572102"/>
                  </a:lnTo>
                  <a:close/>
                </a:path>
              </a:pathLst>
            </a:custGeom>
            <a:solidFill>
              <a:srgbClr val="00163A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50" name="자유형: 도형 49">
              <a:extLst>
                <a:ext uri="{FF2B5EF4-FFF2-40B4-BE49-F238E27FC236}">
                  <a16:creationId xmlns:a16="http://schemas.microsoft.com/office/drawing/2014/main" id="{D7C9BFEA-14E3-4D20-B23C-ED5B993754AD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>
              <a:off x="7901130" y="2753313"/>
              <a:ext cx="572400" cy="1143904"/>
            </a:xfrm>
            <a:custGeom>
              <a:avLst/>
              <a:gdLst>
                <a:gd name="connsiteX0" fmla="*/ 300 w 572400"/>
                <a:gd name="connsiteY0" fmla="*/ 571803 h 1143904"/>
                <a:gd name="connsiteX1" fmla="*/ 572103 w 572400"/>
                <a:gd name="connsiteY1" fmla="*/ 571803 h 1143904"/>
                <a:gd name="connsiteX2" fmla="*/ 572103 w 572400"/>
                <a:gd name="connsiteY2" fmla="*/ 0 h 1143904"/>
                <a:gd name="connsiteX3" fmla="*/ 300 w 572400"/>
                <a:gd name="connsiteY3" fmla="*/ 571803 h 1143904"/>
                <a:gd name="connsiteX4" fmla="*/ 0 w 572400"/>
                <a:gd name="connsiteY4" fmla="*/ 1143904 h 1143904"/>
                <a:gd name="connsiteX5" fmla="*/ 572400 w 572400"/>
                <a:gd name="connsiteY5" fmla="*/ 1143904 h 1143904"/>
                <a:gd name="connsiteX6" fmla="*/ 572400 w 572400"/>
                <a:gd name="connsiteY6" fmla="*/ 572102 h 1143904"/>
                <a:gd name="connsiteX7" fmla="*/ 0 w 572400"/>
                <a:gd name="connsiteY7" fmla="*/ 572102 h 1143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2400" h="1143904">
                  <a:moveTo>
                    <a:pt x="300" y="571803"/>
                  </a:moveTo>
                  <a:lnTo>
                    <a:pt x="572103" y="571803"/>
                  </a:lnTo>
                  <a:lnTo>
                    <a:pt x="572103" y="0"/>
                  </a:lnTo>
                  <a:cubicBezTo>
                    <a:pt x="256305" y="0"/>
                    <a:pt x="300" y="256005"/>
                    <a:pt x="300" y="571803"/>
                  </a:cubicBezTo>
                  <a:close/>
                  <a:moveTo>
                    <a:pt x="0" y="1143904"/>
                  </a:moveTo>
                  <a:lnTo>
                    <a:pt x="572400" y="1143904"/>
                  </a:lnTo>
                  <a:lnTo>
                    <a:pt x="572400" y="572102"/>
                  </a:lnTo>
                  <a:lnTo>
                    <a:pt x="0" y="572102"/>
                  </a:lnTo>
                  <a:close/>
                </a:path>
              </a:pathLst>
            </a:custGeom>
            <a:solidFill>
              <a:srgbClr val="69A2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sp>
        <p:nvSpPr>
          <p:cNvPr id="51" name="그림 개체 틀 11">
            <a:extLst>
              <a:ext uri="{FF2B5EF4-FFF2-40B4-BE49-F238E27FC236}">
                <a16:creationId xmlns:a16="http://schemas.microsoft.com/office/drawing/2014/main" id="{D5ADC553-383B-461D-BBAD-D7B6BCE0E61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048152" y="875842"/>
            <a:ext cx="2422446" cy="5256000"/>
          </a:xfrm>
          <a:prstGeom prst="roundRect">
            <a:avLst>
              <a:gd name="adj" fmla="val 14137"/>
            </a:avLst>
          </a:prstGeom>
          <a:pattFill prst="pct10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tIns="1152000" anchor="ctr" anchorCtr="1"/>
          <a:lstStyle>
            <a:lvl1pPr marL="228600" marR="0" indent="-22860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6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pic>
        <p:nvPicPr>
          <p:cNvPr id="34" name="Graphic 3">
            <a:hlinkClick r:id="rId2"/>
            <a:extLst>
              <a:ext uri="{FF2B5EF4-FFF2-40B4-BE49-F238E27FC236}">
                <a16:creationId xmlns:a16="http://schemas.microsoft.com/office/drawing/2014/main" id="{59D00B03-4D96-49E1-BCA0-A24ED2E6F9C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35" name="TextBox 34">
            <a:hlinkClick r:id="rId5"/>
            <a:extLst>
              <a:ext uri="{FF2B5EF4-FFF2-40B4-BE49-F238E27FC236}">
                <a16:creationId xmlns:a16="http://schemas.microsoft.com/office/drawing/2014/main" id="{1F4D0714-3C2A-4324-B824-D2CC691D915F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32959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자유형: 도형 21">
            <a:extLst>
              <a:ext uri="{FF2B5EF4-FFF2-40B4-BE49-F238E27FC236}">
                <a16:creationId xmlns:a16="http://schemas.microsoft.com/office/drawing/2014/main" id="{7980D16A-58CA-46E1-8CEA-88886C607B69}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1146485" y="0"/>
            <a:ext cx="1143605" cy="1143605"/>
          </a:xfrm>
          <a:custGeom>
            <a:avLst/>
            <a:gdLst>
              <a:gd name="connsiteX0" fmla="*/ 457200 w 457200"/>
              <a:gd name="connsiteY0" fmla="*/ 0 h 457200"/>
              <a:gd name="connsiteX1" fmla="*/ 457200 w 457200"/>
              <a:gd name="connsiteY1" fmla="*/ 457200 h 457200"/>
              <a:gd name="connsiteX2" fmla="*/ 0 w 457200"/>
              <a:gd name="connsiteY2" fmla="*/ 457200 h 457200"/>
              <a:gd name="connsiteX3" fmla="*/ 457200 w 457200"/>
              <a:gd name="connsiteY3" fmla="*/ 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457200">
                <a:moveTo>
                  <a:pt x="457200" y="0"/>
                </a:moveTo>
                <a:lnTo>
                  <a:pt x="457200" y="457200"/>
                </a:lnTo>
                <a:lnTo>
                  <a:pt x="0" y="457200"/>
                </a:lnTo>
                <a:cubicBezTo>
                  <a:pt x="0" y="204695"/>
                  <a:pt x="204695" y="0"/>
                  <a:pt x="457200" y="0"/>
                </a:cubicBezTo>
                <a:close/>
              </a:path>
            </a:pathLst>
          </a:custGeom>
          <a:solidFill>
            <a:srgbClr val="69A2FF"/>
          </a:solidFill>
          <a:ln w="698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rgbClr val="F4EED5"/>
              </a:solidFill>
              <a:latin typeface="+mj-lt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CAF45C35-2F61-4FF8-AB1C-696B1464C8A1}"/>
              </a:ext>
            </a:extLst>
          </p:cNvPr>
          <p:cNvGrpSpPr/>
          <p:nvPr userDrawn="1"/>
        </p:nvGrpSpPr>
        <p:grpSpPr>
          <a:xfrm rot="5400000">
            <a:off x="9905459" y="5714394"/>
            <a:ext cx="1143605" cy="1143606"/>
            <a:chOff x="6191853" y="1608447"/>
            <a:chExt cx="1143605" cy="1143606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CE5C2FCB-0609-4450-BE59-4C85C1904CBD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91853" y="1608448"/>
              <a:ext cx="1143605" cy="1143605"/>
            </a:xfrm>
            <a:prstGeom prst="rect">
              <a:avLst/>
            </a:prstGeom>
            <a:solidFill>
              <a:schemeClr val="bg1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32" name="자유형: 도형 31">
              <a:extLst>
                <a:ext uri="{FF2B5EF4-FFF2-40B4-BE49-F238E27FC236}">
                  <a16:creationId xmlns:a16="http://schemas.microsoft.com/office/drawing/2014/main" id="{D6AF1F57-6B3E-4E22-83EB-0094F914E87B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91853" y="1608448"/>
              <a:ext cx="1143605" cy="1143605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97BE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33" name="자유형: 도형 32">
              <a:extLst>
                <a:ext uri="{FF2B5EF4-FFF2-40B4-BE49-F238E27FC236}">
                  <a16:creationId xmlns:a16="http://schemas.microsoft.com/office/drawing/2014/main" id="{A44FED4F-9070-4D8F-8AF3-6D9D30748B47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763655" y="1608447"/>
              <a:ext cx="571803" cy="571803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1853B0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F8542A80-7AD6-4A3A-8143-ACFD6E1645B5}"/>
              </a:ext>
            </a:extLst>
          </p:cNvPr>
          <p:cNvGrpSpPr/>
          <p:nvPr userDrawn="1"/>
        </p:nvGrpSpPr>
        <p:grpSpPr>
          <a:xfrm rot="10800000">
            <a:off x="11048395" y="5714394"/>
            <a:ext cx="1143605" cy="1143606"/>
            <a:chOff x="6191853" y="1608447"/>
            <a:chExt cx="1143605" cy="1143606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7FA9517E-3098-40AF-852D-D3EE61D9C6BA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91853" y="1608448"/>
              <a:ext cx="1143605" cy="1143605"/>
            </a:xfrm>
            <a:prstGeom prst="rect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36" name="자유형: 도형 35">
              <a:extLst>
                <a:ext uri="{FF2B5EF4-FFF2-40B4-BE49-F238E27FC236}">
                  <a16:creationId xmlns:a16="http://schemas.microsoft.com/office/drawing/2014/main" id="{56CDEF2F-0A30-4154-827B-AB479098117D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91853" y="1608448"/>
              <a:ext cx="1143605" cy="1143605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chemeClr val="bg1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37" name="자유형: 도형 36">
              <a:extLst>
                <a:ext uri="{FF2B5EF4-FFF2-40B4-BE49-F238E27FC236}">
                  <a16:creationId xmlns:a16="http://schemas.microsoft.com/office/drawing/2014/main" id="{9DDB7ED9-23D4-452A-BC6A-B48FEC3B2C07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763655" y="1608447"/>
              <a:ext cx="571803" cy="571803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69A2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7C3527D0-9E88-4ACA-ACD7-AEFF94D1D57B}"/>
              </a:ext>
            </a:extLst>
          </p:cNvPr>
          <p:cNvGrpSpPr/>
          <p:nvPr userDrawn="1"/>
        </p:nvGrpSpPr>
        <p:grpSpPr>
          <a:xfrm flipH="1" flipV="1">
            <a:off x="0" y="0"/>
            <a:ext cx="1143605" cy="1143605"/>
            <a:chOff x="7329917" y="5038782"/>
            <a:chExt cx="1143605" cy="1143605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F7880242-FA2C-4F33-BFE6-AC7FF179EA07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7329917" y="5038782"/>
              <a:ext cx="1143605" cy="1143605"/>
            </a:xfrm>
            <a:prstGeom prst="rect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40" name="자유형: 도형 39">
              <a:extLst>
                <a:ext uri="{FF2B5EF4-FFF2-40B4-BE49-F238E27FC236}">
                  <a16:creationId xmlns:a16="http://schemas.microsoft.com/office/drawing/2014/main" id="{6DB95ACB-6F58-47CF-B532-766C1B88A7F5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7329917" y="5038782"/>
              <a:ext cx="1143605" cy="1143605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1853B0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sp>
        <p:nvSpPr>
          <p:cNvPr id="41" name="그림 개체 틀 5">
            <a:extLst>
              <a:ext uri="{FF2B5EF4-FFF2-40B4-BE49-F238E27FC236}">
                <a16:creationId xmlns:a16="http://schemas.microsoft.com/office/drawing/2014/main" id="{3E6E63AB-EAE3-4FA4-814A-C45C4426EFD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388257" y="715953"/>
            <a:ext cx="3997870" cy="5332422"/>
          </a:xfrm>
          <a:prstGeom prst="roundRect">
            <a:avLst>
              <a:gd name="adj" fmla="val 1370"/>
            </a:avLst>
          </a:prstGeom>
          <a:pattFill prst="pct10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tIns="1152000" anchor="ctr" anchorCtr="1"/>
          <a:lstStyle>
            <a:lvl1pPr>
              <a:defRPr lang="ko-KR" altLang="en-US" sz="1600" dirty="0"/>
            </a:lvl1pPr>
          </a:lstStyle>
          <a:p>
            <a:pPr marR="0" lvl="0" fontAlgn="auto"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pic>
        <p:nvPicPr>
          <p:cNvPr id="17" name="Graphic 3">
            <a:hlinkClick r:id="rId2"/>
            <a:extLst>
              <a:ext uri="{FF2B5EF4-FFF2-40B4-BE49-F238E27FC236}">
                <a16:creationId xmlns:a16="http://schemas.microsoft.com/office/drawing/2014/main" id="{F6CC3FE4-4DFF-4AD9-A816-214EAA1F0F5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18" name="TextBox 17">
            <a:hlinkClick r:id="rId5"/>
            <a:extLst>
              <a:ext uri="{FF2B5EF4-FFF2-40B4-BE49-F238E27FC236}">
                <a16:creationId xmlns:a16="http://schemas.microsoft.com/office/drawing/2014/main" id="{458FD275-6CF8-4498-92F6-356E9B1A4649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44348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8BD7A7A0-4975-4062-AD10-082FE3850401}"/>
              </a:ext>
            </a:extLst>
          </p:cNvPr>
          <p:cNvGrpSpPr/>
          <p:nvPr userDrawn="1"/>
        </p:nvGrpSpPr>
        <p:grpSpPr>
          <a:xfrm flipH="1" flipV="1">
            <a:off x="0" y="0"/>
            <a:ext cx="1143605" cy="1143605"/>
            <a:chOff x="4615608" y="5611065"/>
            <a:chExt cx="1143605" cy="1143605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51DAE854-7525-4935-A23F-3E97650AA426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615608" y="5611065"/>
              <a:ext cx="1143605" cy="1143605"/>
            </a:xfrm>
            <a:prstGeom prst="rect">
              <a:avLst/>
            </a:prstGeom>
            <a:solidFill>
              <a:srgbClr val="00163A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798906DC-B584-49D6-894C-F64F4D130079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615608" y="5611065"/>
              <a:ext cx="1143605" cy="1143605"/>
            </a:xfrm>
            <a:prstGeom prst="ellipse">
              <a:avLst/>
            </a:prstGeom>
            <a:solidFill>
              <a:schemeClr val="bg1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77F0E546-32BD-45A1-865A-9B7D3272FB61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901509" y="5896966"/>
              <a:ext cx="571803" cy="571803"/>
            </a:xfrm>
            <a:prstGeom prst="ellipse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70912261-8866-4493-9A98-2D16C29A52CB}"/>
              </a:ext>
            </a:extLst>
          </p:cNvPr>
          <p:cNvGrpSpPr/>
          <p:nvPr userDrawn="1"/>
        </p:nvGrpSpPr>
        <p:grpSpPr>
          <a:xfrm flipH="1">
            <a:off x="1" y="1143605"/>
            <a:ext cx="1143605" cy="1143606"/>
            <a:chOff x="6191853" y="1608447"/>
            <a:chExt cx="1143605" cy="1143606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65873B6E-06DE-4B47-9BA6-A93F3B66FCA3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91853" y="1608448"/>
              <a:ext cx="1143605" cy="1143605"/>
            </a:xfrm>
            <a:prstGeom prst="rect">
              <a:avLst/>
            </a:prstGeom>
            <a:solidFill>
              <a:schemeClr val="bg1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29" name="자유형: 도형 28">
              <a:extLst>
                <a:ext uri="{FF2B5EF4-FFF2-40B4-BE49-F238E27FC236}">
                  <a16:creationId xmlns:a16="http://schemas.microsoft.com/office/drawing/2014/main" id="{DBAE7194-4CB1-462E-95D4-55D58389C4AA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91853" y="1608448"/>
              <a:ext cx="1143605" cy="1143605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97BE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30" name="자유형: 도형 29">
              <a:extLst>
                <a:ext uri="{FF2B5EF4-FFF2-40B4-BE49-F238E27FC236}">
                  <a16:creationId xmlns:a16="http://schemas.microsoft.com/office/drawing/2014/main" id="{88797640-3259-4664-AC40-A23CA8942B1C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763655" y="1608447"/>
              <a:ext cx="571803" cy="571803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1853B0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A388C48-B615-4337-BFBD-E3952ED1747A}"/>
              </a:ext>
            </a:extLst>
          </p:cNvPr>
          <p:cNvGrpSpPr/>
          <p:nvPr userDrawn="1"/>
        </p:nvGrpSpPr>
        <p:grpSpPr>
          <a:xfrm rot="5400000" flipH="1">
            <a:off x="11046471" y="4569827"/>
            <a:ext cx="1145529" cy="1143607"/>
            <a:chOff x="7330594" y="3895657"/>
            <a:chExt cx="1145529" cy="1143607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32DC2B19-BD8C-45F4-AD10-9D783CE32624}"/>
                </a:ext>
              </a:extLst>
            </p:cNvPr>
            <p:cNvSpPr>
              <a:spLocks noChangeAspect="1"/>
            </p:cNvSpPr>
            <p:nvPr userDrawn="1"/>
          </p:nvSpPr>
          <p:spPr>
            <a:xfrm rot="5400000">
              <a:off x="7331555" y="3895658"/>
              <a:ext cx="1143605" cy="1143605"/>
            </a:xfrm>
            <a:prstGeom prst="rect">
              <a:avLst/>
            </a:prstGeom>
            <a:solidFill>
              <a:srgbClr val="00163A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33" name="자유형: 도형 32">
              <a:extLst>
                <a:ext uri="{FF2B5EF4-FFF2-40B4-BE49-F238E27FC236}">
                  <a16:creationId xmlns:a16="http://schemas.microsoft.com/office/drawing/2014/main" id="{B11AF4B0-2558-47C6-AB57-BA6750A93C88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7331555" y="3895657"/>
              <a:ext cx="1144568" cy="1143606"/>
            </a:xfrm>
            <a:custGeom>
              <a:avLst/>
              <a:gdLst>
                <a:gd name="connsiteX0" fmla="*/ 0 w 1144568"/>
                <a:gd name="connsiteY0" fmla="*/ 0 h 1143606"/>
                <a:gd name="connsiteX1" fmla="*/ 572400 w 1144568"/>
                <a:gd name="connsiteY1" fmla="*/ 0 h 1143606"/>
                <a:gd name="connsiteX2" fmla="*/ 572400 w 1144568"/>
                <a:gd name="connsiteY2" fmla="*/ 38 h 1143606"/>
                <a:gd name="connsiteX3" fmla="*/ 572766 w 1144568"/>
                <a:gd name="connsiteY3" fmla="*/ 1 h 1143606"/>
                <a:gd name="connsiteX4" fmla="*/ 1144568 w 1144568"/>
                <a:gd name="connsiteY4" fmla="*/ 571804 h 1143606"/>
                <a:gd name="connsiteX5" fmla="*/ 572766 w 1144568"/>
                <a:gd name="connsiteY5" fmla="*/ 1143606 h 1143606"/>
                <a:gd name="connsiteX6" fmla="*/ 572400 w 1144568"/>
                <a:gd name="connsiteY6" fmla="*/ 1143570 h 1143606"/>
                <a:gd name="connsiteX7" fmla="*/ 572400 w 1144568"/>
                <a:gd name="connsiteY7" fmla="*/ 1143605 h 1143606"/>
                <a:gd name="connsiteX8" fmla="*/ 0 w 1144568"/>
                <a:gd name="connsiteY8" fmla="*/ 1143605 h 1143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44568" h="1143606">
                  <a:moveTo>
                    <a:pt x="0" y="0"/>
                  </a:moveTo>
                  <a:lnTo>
                    <a:pt x="572400" y="0"/>
                  </a:lnTo>
                  <a:lnTo>
                    <a:pt x="572400" y="38"/>
                  </a:lnTo>
                  <a:lnTo>
                    <a:pt x="572766" y="1"/>
                  </a:lnTo>
                  <a:cubicBezTo>
                    <a:pt x="888564" y="1"/>
                    <a:pt x="1144568" y="256005"/>
                    <a:pt x="1144568" y="571804"/>
                  </a:cubicBezTo>
                  <a:cubicBezTo>
                    <a:pt x="1144568" y="887602"/>
                    <a:pt x="888564" y="1143606"/>
                    <a:pt x="572766" y="1143606"/>
                  </a:cubicBezTo>
                  <a:lnTo>
                    <a:pt x="572400" y="1143570"/>
                  </a:lnTo>
                  <a:lnTo>
                    <a:pt x="572400" y="1143605"/>
                  </a:lnTo>
                  <a:lnTo>
                    <a:pt x="0" y="1143605"/>
                  </a:lnTo>
                  <a:close/>
                </a:path>
              </a:pathLst>
            </a:custGeom>
            <a:solidFill>
              <a:srgbClr val="1853B0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34" name="자유형: 도형 33">
              <a:extLst>
                <a:ext uri="{FF2B5EF4-FFF2-40B4-BE49-F238E27FC236}">
                  <a16:creationId xmlns:a16="http://schemas.microsoft.com/office/drawing/2014/main" id="{7DE826C4-7087-4FFD-B47D-FB079A2967C9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H="1" flipV="1">
              <a:off x="7330594" y="3895659"/>
              <a:ext cx="572764" cy="1143605"/>
            </a:xfrm>
            <a:custGeom>
              <a:avLst/>
              <a:gdLst>
                <a:gd name="connsiteX0" fmla="*/ 769 w 457969"/>
                <a:gd name="connsiteY0" fmla="*/ 0 h 914400"/>
                <a:gd name="connsiteX1" fmla="*/ 457969 w 457969"/>
                <a:gd name="connsiteY1" fmla="*/ 457200 h 914400"/>
                <a:gd name="connsiteX2" fmla="*/ 769 w 457969"/>
                <a:gd name="connsiteY2" fmla="*/ 914400 h 914400"/>
                <a:gd name="connsiteX3" fmla="*/ 0 w 457969"/>
                <a:gd name="connsiteY3" fmla="*/ 914323 h 914400"/>
                <a:gd name="connsiteX4" fmla="*/ 0 w 457969"/>
                <a:gd name="connsiteY4" fmla="*/ 78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969" h="914400">
                  <a:moveTo>
                    <a:pt x="769" y="0"/>
                  </a:moveTo>
                  <a:cubicBezTo>
                    <a:pt x="253274" y="0"/>
                    <a:pt x="457969" y="204695"/>
                    <a:pt x="457969" y="457200"/>
                  </a:cubicBezTo>
                  <a:cubicBezTo>
                    <a:pt x="457969" y="709705"/>
                    <a:pt x="253274" y="914400"/>
                    <a:pt x="769" y="914400"/>
                  </a:cubicBezTo>
                  <a:lnTo>
                    <a:pt x="0" y="914323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rgbClr val="69A2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16C663AD-1DBD-491F-8C27-FC9FF6F0C28B}"/>
              </a:ext>
            </a:extLst>
          </p:cNvPr>
          <p:cNvGrpSpPr/>
          <p:nvPr userDrawn="1"/>
        </p:nvGrpSpPr>
        <p:grpSpPr>
          <a:xfrm flipH="1">
            <a:off x="11047795" y="5713135"/>
            <a:ext cx="1144205" cy="1144865"/>
            <a:chOff x="7329325" y="2752352"/>
            <a:chExt cx="1144205" cy="1144865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B64BB788-1921-4358-977F-96A7370D8D85}"/>
                </a:ext>
              </a:extLst>
            </p:cNvPr>
            <p:cNvSpPr>
              <a:spLocks/>
            </p:cNvSpPr>
            <p:nvPr userDrawn="1"/>
          </p:nvSpPr>
          <p:spPr>
            <a:xfrm rot="10800000" flipV="1">
              <a:off x="7329325" y="3325116"/>
              <a:ext cx="572400" cy="571802"/>
            </a:xfrm>
            <a:prstGeom prst="rect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11E3811E-40F3-4BF2-9C94-CE1569A80C46}"/>
                </a:ext>
              </a:extLst>
            </p:cNvPr>
            <p:cNvSpPr>
              <a:spLocks/>
            </p:cNvSpPr>
            <p:nvPr userDrawn="1"/>
          </p:nvSpPr>
          <p:spPr>
            <a:xfrm rot="10800000" flipV="1">
              <a:off x="7901130" y="2752352"/>
              <a:ext cx="572400" cy="1144566"/>
            </a:xfrm>
            <a:prstGeom prst="rect">
              <a:avLst/>
            </a:prstGeom>
            <a:solidFill>
              <a:srgbClr val="00163A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41" name="자유형: 도형 40">
              <a:extLst>
                <a:ext uri="{FF2B5EF4-FFF2-40B4-BE49-F238E27FC236}">
                  <a16:creationId xmlns:a16="http://schemas.microsoft.com/office/drawing/2014/main" id="{64BF26E4-5D2C-4D31-9690-D089984DC93B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H="1">
              <a:off x="7329325" y="2753313"/>
              <a:ext cx="572400" cy="1143904"/>
            </a:xfrm>
            <a:custGeom>
              <a:avLst/>
              <a:gdLst>
                <a:gd name="connsiteX0" fmla="*/ 300 w 572400"/>
                <a:gd name="connsiteY0" fmla="*/ 571803 h 1143904"/>
                <a:gd name="connsiteX1" fmla="*/ 572103 w 572400"/>
                <a:gd name="connsiteY1" fmla="*/ 571803 h 1143904"/>
                <a:gd name="connsiteX2" fmla="*/ 572103 w 572400"/>
                <a:gd name="connsiteY2" fmla="*/ 0 h 1143904"/>
                <a:gd name="connsiteX3" fmla="*/ 300 w 572400"/>
                <a:gd name="connsiteY3" fmla="*/ 571803 h 1143904"/>
                <a:gd name="connsiteX4" fmla="*/ 0 w 572400"/>
                <a:gd name="connsiteY4" fmla="*/ 1143904 h 1143904"/>
                <a:gd name="connsiteX5" fmla="*/ 572400 w 572400"/>
                <a:gd name="connsiteY5" fmla="*/ 1143904 h 1143904"/>
                <a:gd name="connsiteX6" fmla="*/ 572400 w 572400"/>
                <a:gd name="connsiteY6" fmla="*/ 572102 h 1143904"/>
                <a:gd name="connsiteX7" fmla="*/ 0 w 572400"/>
                <a:gd name="connsiteY7" fmla="*/ 572102 h 1143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2400" h="1143904">
                  <a:moveTo>
                    <a:pt x="300" y="571803"/>
                  </a:moveTo>
                  <a:lnTo>
                    <a:pt x="572103" y="571803"/>
                  </a:lnTo>
                  <a:lnTo>
                    <a:pt x="572103" y="0"/>
                  </a:lnTo>
                  <a:cubicBezTo>
                    <a:pt x="256305" y="0"/>
                    <a:pt x="300" y="256005"/>
                    <a:pt x="300" y="571803"/>
                  </a:cubicBezTo>
                  <a:close/>
                  <a:moveTo>
                    <a:pt x="0" y="1143904"/>
                  </a:moveTo>
                  <a:lnTo>
                    <a:pt x="572400" y="1143904"/>
                  </a:lnTo>
                  <a:lnTo>
                    <a:pt x="572400" y="572102"/>
                  </a:lnTo>
                  <a:lnTo>
                    <a:pt x="0" y="572102"/>
                  </a:lnTo>
                  <a:close/>
                </a:path>
              </a:pathLst>
            </a:custGeom>
            <a:solidFill>
              <a:srgbClr val="00163A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42" name="자유형: 도형 41">
              <a:extLst>
                <a:ext uri="{FF2B5EF4-FFF2-40B4-BE49-F238E27FC236}">
                  <a16:creationId xmlns:a16="http://schemas.microsoft.com/office/drawing/2014/main" id="{084CF5E0-BDB8-4C62-B422-EE08757934E4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>
              <a:off x="7901130" y="2753313"/>
              <a:ext cx="572400" cy="1143904"/>
            </a:xfrm>
            <a:custGeom>
              <a:avLst/>
              <a:gdLst>
                <a:gd name="connsiteX0" fmla="*/ 300 w 572400"/>
                <a:gd name="connsiteY0" fmla="*/ 571803 h 1143904"/>
                <a:gd name="connsiteX1" fmla="*/ 572103 w 572400"/>
                <a:gd name="connsiteY1" fmla="*/ 571803 h 1143904"/>
                <a:gd name="connsiteX2" fmla="*/ 572103 w 572400"/>
                <a:gd name="connsiteY2" fmla="*/ 0 h 1143904"/>
                <a:gd name="connsiteX3" fmla="*/ 300 w 572400"/>
                <a:gd name="connsiteY3" fmla="*/ 571803 h 1143904"/>
                <a:gd name="connsiteX4" fmla="*/ 0 w 572400"/>
                <a:gd name="connsiteY4" fmla="*/ 1143904 h 1143904"/>
                <a:gd name="connsiteX5" fmla="*/ 572400 w 572400"/>
                <a:gd name="connsiteY5" fmla="*/ 1143904 h 1143904"/>
                <a:gd name="connsiteX6" fmla="*/ 572400 w 572400"/>
                <a:gd name="connsiteY6" fmla="*/ 572102 h 1143904"/>
                <a:gd name="connsiteX7" fmla="*/ 0 w 572400"/>
                <a:gd name="connsiteY7" fmla="*/ 572102 h 1143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2400" h="1143904">
                  <a:moveTo>
                    <a:pt x="300" y="571803"/>
                  </a:moveTo>
                  <a:lnTo>
                    <a:pt x="572103" y="571803"/>
                  </a:lnTo>
                  <a:lnTo>
                    <a:pt x="572103" y="0"/>
                  </a:lnTo>
                  <a:cubicBezTo>
                    <a:pt x="256305" y="0"/>
                    <a:pt x="300" y="256005"/>
                    <a:pt x="300" y="571803"/>
                  </a:cubicBezTo>
                  <a:close/>
                  <a:moveTo>
                    <a:pt x="0" y="1143904"/>
                  </a:moveTo>
                  <a:lnTo>
                    <a:pt x="572400" y="1143904"/>
                  </a:lnTo>
                  <a:lnTo>
                    <a:pt x="572400" y="572102"/>
                  </a:lnTo>
                  <a:lnTo>
                    <a:pt x="0" y="572102"/>
                  </a:lnTo>
                  <a:close/>
                </a:path>
              </a:pathLst>
            </a:custGeom>
            <a:solidFill>
              <a:srgbClr val="69A2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sp>
        <p:nvSpPr>
          <p:cNvPr id="43" name="그림 개체 틀 8">
            <a:extLst>
              <a:ext uri="{FF2B5EF4-FFF2-40B4-BE49-F238E27FC236}">
                <a16:creationId xmlns:a16="http://schemas.microsoft.com/office/drawing/2014/main" id="{785C5A93-0961-4042-BD31-BF8F6764189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796206" y="1325444"/>
            <a:ext cx="5209432" cy="3222744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tIns="1152000" anchor="ctr" anchorCtr="1"/>
          <a:lstStyle>
            <a:lvl1pPr>
              <a:defRPr lang="ko-KR" altLang="en-US" sz="1600" dirty="0"/>
            </a:lvl1pPr>
          </a:lstStyle>
          <a:p>
            <a:pPr marR="0" lvl="0" fontAlgn="auto"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pic>
        <p:nvPicPr>
          <p:cNvPr id="22" name="Graphic 3">
            <a:hlinkClick r:id="rId2"/>
            <a:extLst>
              <a:ext uri="{FF2B5EF4-FFF2-40B4-BE49-F238E27FC236}">
                <a16:creationId xmlns:a16="http://schemas.microsoft.com/office/drawing/2014/main" id="{E938403B-EEBA-42DC-B13F-F41DB488827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23" name="TextBox 22">
            <a:hlinkClick r:id="rId5"/>
            <a:extLst>
              <a:ext uri="{FF2B5EF4-FFF2-40B4-BE49-F238E27FC236}">
                <a16:creationId xmlns:a16="http://schemas.microsoft.com/office/drawing/2014/main" id="{08FC3A3C-FA38-4D81-BA14-080008C465FD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37299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3BA84CE2-A01C-46C2-858D-01583B166427}"/>
              </a:ext>
            </a:extLst>
          </p:cNvPr>
          <p:cNvGrpSpPr/>
          <p:nvPr userDrawn="1"/>
        </p:nvGrpSpPr>
        <p:grpSpPr>
          <a:xfrm flipH="1" flipV="1">
            <a:off x="11210429" y="5391637"/>
            <a:ext cx="981571" cy="1466363"/>
            <a:chOff x="7330594" y="3895657"/>
            <a:chExt cx="1145529" cy="1711299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C47B66B8-04BF-474A-8A5B-47614CB2183A}"/>
                </a:ext>
              </a:extLst>
            </p:cNvPr>
            <p:cNvSpPr>
              <a:spLocks noChangeAspect="1"/>
            </p:cNvSpPr>
            <p:nvPr userDrawn="1"/>
          </p:nvSpPr>
          <p:spPr>
            <a:xfrm rot="5400000">
              <a:off x="7331556" y="4463350"/>
              <a:ext cx="1143606" cy="1143605"/>
            </a:xfrm>
            <a:prstGeom prst="rect">
              <a:avLst/>
            </a:prstGeom>
            <a:solidFill>
              <a:srgbClr val="00163A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29" name="자유형: 도형 28">
              <a:extLst>
                <a:ext uri="{FF2B5EF4-FFF2-40B4-BE49-F238E27FC236}">
                  <a16:creationId xmlns:a16="http://schemas.microsoft.com/office/drawing/2014/main" id="{B1795182-E7AF-4227-AEA7-FE2090B5A914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7331555" y="3895657"/>
              <a:ext cx="1144568" cy="1143606"/>
            </a:xfrm>
            <a:custGeom>
              <a:avLst/>
              <a:gdLst>
                <a:gd name="connsiteX0" fmla="*/ 0 w 1144568"/>
                <a:gd name="connsiteY0" fmla="*/ 0 h 1143606"/>
                <a:gd name="connsiteX1" fmla="*/ 572400 w 1144568"/>
                <a:gd name="connsiteY1" fmla="*/ 0 h 1143606"/>
                <a:gd name="connsiteX2" fmla="*/ 572400 w 1144568"/>
                <a:gd name="connsiteY2" fmla="*/ 38 h 1143606"/>
                <a:gd name="connsiteX3" fmla="*/ 572766 w 1144568"/>
                <a:gd name="connsiteY3" fmla="*/ 1 h 1143606"/>
                <a:gd name="connsiteX4" fmla="*/ 1144568 w 1144568"/>
                <a:gd name="connsiteY4" fmla="*/ 571804 h 1143606"/>
                <a:gd name="connsiteX5" fmla="*/ 572766 w 1144568"/>
                <a:gd name="connsiteY5" fmla="*/ 1143606 h 1143606"/>
                <a:gd name="connsiteX6" fmla="*/ 572400 w 1144568"/>
                <a:gd name="connsiteY6" fmla="*/ 1143570 h 1143606"/>
                <a:gd name="connsiteX7" fmla="*/ 572400 w 1144568"/>
                <a:gd name="connsiteY7" fmla="*/ 1143605 h 1143606"/>
                <a:gd name="connsiteX8" fmla="*/ 0 w 1144568"/>
                <a:gd name="connsiteY8" fmla="*/ 1143605 h 1143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44568" h="1143606">
                  <a:moveTo>
                    <a:pt x="0" y="0"/>
                  </a:moveTo>
                  <a:lnTo>
                    <a:pt x="572400" y="0"/>
                  </a:lnTo>
                  <a:lnTo>
                    <a:pt x="572400" y="38"/>
                  </a:lnTo>
                  <a:lnTo>
                    <a:pt x="572766" y="1"/>
                  </a:lnTo>
                  <a:cubicBezTo>
                    <a:pt x="888564" y="1"/>
                    <a:pt x="1144568" y="256005"/>
                    <a:pt x="1144568" y="571804"/>
                  </a:cubicBezTo>
                  <a:cubicBezTo>
                    <a:pt x="1144568" y="887602"/>
                    <a:pt x="888564" y="1143606"/>
                    <a:pt x="572766" y="1143606"/>
                  </a:cubicBezTo>
                  <a:lnTo>
                    <a:pt x="572400" y="1143570"/>
                  </a:lnTo>
                  <a:lnTo>
                    <a:pt x="572400" y="1143605"/>
                  </a:lnTo>
                  <a:lnTo>
                    <a:pt x="0" y="1143605"/>
                  </a:lnTo>
                  <a:close/>
                </a:path>
              </a:pathLst>
            </a:custGeom>
            <a:solidFill>
              <a:srgbClr val="1853B0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30" name="자유형: 도형 29">
              <a:extLst>
                <a:ext uri="{FF2B5EF4-FFF2-40B4-BE49-F238E27FC236}">
                  <a16:creationId xmlns:a16="http://schemas.microsoft.com/office/drawing/2014/main" id="{8E85A9C3-2FA5-4A5C-85A2-F5E37B0DA885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H="1" flipV="1">
              <a:off x="7330594" y="3895659"/>
              <a:ext cx="572764" cy="1143605"/>
            </a:xfrm>
            <a:custGeom>
              <a:avLst/>
              <a:gdLst>
                <a:gd name="connsiteX0" fmla="*/ 769 w 457969"/>
                <a:gd name="connsiteY0" fmla="*/ 0 h 914400"/>
                <a:gd name="connsiteX1" fmla="*/ 457969 w 457969"/>
                <a:gd name="connsiteY1" fmla="*/ 457200 h 914400"/>
                <a:gd name="connsiteX2" fmla="*/ 769 w 457969"/>
                <a:gd name="connsiteY2" fmla="*/ 914400 h 914400"/>
                <a:gd name="connsiteX3" fmla="*/ 0 w 457969"/>
                <a:gd name="connsiteY3" fmla="*/ 914323 h 914400"/>
                <a:gd name="connsiteX4" fmla="*/ 0 w 457969"/>
                <a:gd name="connsiteY4" fmla="*/ 78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969" h="914400">
                  <a:moveTo>
                    <a:pt x="769" y="0"/>
                  </a:moveTo>
                  <a:cubicBezTo>
                    <a:pt x="253274" y="0"/>
                    <a:pt x="457969" y="204695"/>
                    <a:pt x="457969" y="457200"/>
                  </a:cubicBezTo>
                  <a:cubicBezTo>
                    <a:pt x="457969" y="709705"/>
                    <a:pt x="253274" y="914400"/>
                    <a:pt x="769" y="914400"/>
                  </a:cubicBezTo>
                  <a:lnTo>
                    <a:pt x="0" y="914323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rgbClr val="69A2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4BBC8C61-7119-4942-8E27-EFCD49911E99}"/>
              </a:ext>
            </a:extLst>
          </p:cNvPr>
          <p:cNvGrpSpPr/>
          <p:nvPr userDrawn="1"/>
        </p:nvGrpSpPr>
        <p:grpSpPr>
          <a:xfrm flipH="1" flipV="1">
            <a:off x="11210429" y="4900853"/>
            <a:ext cx="979923" cy="981571"/>
            <a:chOff x="5043392" y="1608447"/>
            <a:chExt cx="1143605" cy="1145529"/>
          </a:xfrm>
        </p:grpSpPr>
        <p:sp>
          <p:nvSpPr>
            <p:cNvPr id="48" name="자유형: 도형 47">
              <a:extLst>
                <a:ext uri="{FF2B5EF4-FFF2-40B4-BE49-F238E27FC236}">
                  <a16:creationId xmlns:a16="http://schemas.microsoft.com/office/drawing/2014/main" id="{43A8BD7F-46FE-4F7D-80FA-933C69B0C30E}"/>
                </a:ext>
              </a:extLst>
            </p:cNvPr>
            <p:cNvSpPr>
              <a:spLocks noChangeAspect="1"/>
            </p:cNvSpPr>
            <p:nvPr userDrawn="1"/>
          </p:nvSpPr>
          <p:spPr>
            <a:xfrm rot="16200000">
              <a:off x="5328813" y="1323026"/>
              <a:ext cx="572764" cy="1143605"/>
            </a:xfrm>
            <a:custGeom>
              <a:avLst/>
              <a:gdLst>
                <a:gd name="connsiteX0" fmla="*/ 769 w 457969"/>
                <a:gd name="connsiteY0" fmla="*/ 0 h 914400"/>
                <a:gd name="connsiteX1" fmla="*/ 457969 w 457969"/>
                <a:gd name="connsiteY1" fmla="*/ 457200 h 914400"/>
                <a:gd name="connsiteX2" fmla="*/ 769 w 457969"/>
                <a:gd name="connsiteY2" fmla="*/ 914400 h 914400"/>
                <a:gd name="connsiteX3" fmla="*/ 0 w 457969"/>
                <a:gd name="connsiteY3" fmla="*/ 914323 h 914400"/>
                <a:gd name="connsiteX4" fmla="*/ 0 w 457969"/>
                <a:gd name="connsiteY4" fmla="*/ 78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969" h="914400">
                  <a:moveTo>
                    <a:pt x="769" y="0"/>
                  </a:moveTo>
                  <a:cubicBezTo>
                    <a:pt x="253274" y="0"/>
                    <a:pt x="457969" y="204695"/>
                    <a:pt x="457969" y="457200"/>
                  </a:cubicBezTo>
                  <a:cubicBezTo>
                    <a:pt x="457969" y="709705"/>
                    <a:pt x="253274" y="914400"/>
                    <a:pt x="769" y="914400"/>
                  </a:cubicBezTo>
                  <a:lnTo>
                    <a:pt x="0" y="914323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rgbClr val="97BE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49" name="자유형: 도형 48">
              <a:extLst>
                <a:ext uri="{FF2B5EF4-FFF2-40B4-BE49-F238E27FC236}">
                  <a16:creationId xmlns:a16="http://schemas.microsoft.com/office/drawing/2014/main" id="{A6783C29-6FAC-4558-9199-850A200B3B64}"/>
                </a:ext>
              </a:extLst>
            </p:cNvPr>
            <p:cNvSpPr>
              <a:spLocks noChangeAspect="1"/>
            </p:cNvSpPr>
            <p:nvPr userDrawn="1"/>
          </p:nvSpPr>
          <p:spPr>
            <a:xfrm rot="5400000" flipV="1">
              <a:off x="5328813" y="1895791"/>
              <a:ext cx="572764" cy="1143605"/>
            </a:xfrm>
            <a:custGeom>
              <a:avLst/>
              <a:gdLst>
                <a:gd name="connsiteX0" fmla="*/ 769 w 457969"/>
                <a:gd name="connsiteY0" fmla="*/ 0 h 914400"/>
                <a:gd name="connsiteX1" fmla="*/ 457969 w 457969"/>
                <a:gd name="connsiteY1" fmla="*/ 457200 h 914400"/>
                <a:gd name="connsiteX2" fmla="*/ 769 w 457969"/>
                <a:gd name="connsiteY2" fmla="*/ 914400 h 914400"/>
                <a:gd name="connsiteX3" fmla="*/ 0 w 457969"/>
                <a:gd name="connsiteY3" fmla="*/ 914323 h 914400"/>
                <a:gd name="connsiteX4" fmla="*/ 0 w 457969"/>
                <a:gd name="connsiteY4" fmla="*/ 78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969" h="914400">
                  <a:moveTo>
                    <a:pt x="769" y="0"/>
                  </a:moveTo>
                  <a:cubicBezTo>
                    <a:pt x="253274" y="0"/>
                    <a:pt x="457969" y="204695"/>
                    <a:pt x="457969" y="457200"/>
                  </a:cubicBezTo>
                  <a:cubicBezTo>
                    <a:pt x="457969" y="709705"/>
                    <a:pt x="253274" y="914400"/>
                    <a:pt x="769" y="914400"/>
                  </a:cubicBezTo>
                  <a:lnTo>
                    <a:pt x="0" y="914323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rgbClr val="69A2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DFE5231E-5906-45D2-AFD3-077C95E26C6A}"/>
              </a:ext>
            </a:extLst>
          </p:cNvPr>
          <p:cNvGrpSpPr/>
          <p:nvPr userDrawn="1"/>
        </p:nvGrpSpPr>
        <p:grpSpPr>
          <a:xfrm>
            <a:off x="0" y="0"/>
            <a:ext cx="980438" cy="1473200"/>
            <a:chOff x="7329324" y="2752352"/>
            <a:chExt cx="1144206" cy="1719276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0CECB455-3F6B-4F92-806B-48AE138FAE7F}"/>
                </a:ext>
              </a:extLst>
            </p:cNvPr>
            <p:cNvSpPr>
              <a:spLocks/>
            </p:cNvSpPr>
            <p:nvPr userDrawn="1"/>
          </p:nvSpPr>
          <p:spPr>
            <a:xfrm rot="10800000" flipV="1">
              <a:off x="7329325" y="2752352"/>
              <a:ext cx="1144204" cy="1719276"/>
            </a:xfrm>
            <a:prstGeom prst="rect">
              <a:avLst/>
            </a:prstGeom>
            <a:solidFill>
              <a:srgbClr val="00163A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CC3BFFDE-B846-4E7D-B044-3D480A985344}"/>
                </a:ext>
              </a:extLst>
            </p:cNvPr>
            <p:cNvSpPr>
              <a:spLocks/>
            </p:cNvSpPr>
            <p:nvPr userDrawn="1"/>
          </p:nvSpPr>
          <p:spPr>
            <a:xfrm rot="10800000" flipV="1">
              <a:off x="7329324" y="3325116"/>
              <a:ext cx="572400" cy="1143604"/>
            </a:xfrm>
            <a:prstGeom prst="rect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8B4C7DFA-9F12-4CEF-A282-D171CC1391CD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H="1">
              <a:off x="7329325" y="2753313"/>
              <a:ext cx="572400" cy="1143904"/>
            </a:xfrm>
            <a:custGeom>
              <a:avLst/>
              <a:gdLst>
                <a:gd name="connsiteX0" fmla="*/ 300 w 572400"/>
                <a:gd name="connsiteY0" fmla="*/ 571803 h 1143904"/>
                <a:gd name="connsiteX1" fmla="*/ 572103 w 572400"/>
                <a:gd name="connsiteY1" fmla="*/ 571803 h 1143904"/>
                <a:gd name="connsiteX2" fmla="*/ 572103 w 572400"/>
                <a:gd name="connsiteY2" fmla="*/ 0 h 1143904"/>
                <a:gd name="connsiteX3" fmla="*/ 300 w 572400"/>
                <a:gd name="connsiteY3" fmla="*/ 571803 h 1143904"/>
                <a:gd name="connsiteX4" fmla="*/ 0 w 572400"/>
                <a:gd name="connsiteY4" fmla="*/ 1143904 h 1143904"/>
                <a:gd name="connsiteX5" fmla="*/ 572400 w 572400"/>
                <a:gd name="connsiteY5" fmla="*/ 1143904 h 1143904"/>
                <a:gd name="connsiteX6" fmla="*/ 572400 w 572400"/>
                <a:gd name="connsiteY6" fmla="*/ 572102 h 1143904"/>
                <a:gd name="connsiteX7" fmla="*/ 0 w 572400"/>
                <a:gd name="connsiteY7" fmla="*/ 572102 h 1143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2400" h="1143904">
                  <a:moveTo>
                    <a:pt x="300" y="571803"/>
                  </a:moveTo>
                  <a:lnTo>
                    <a:pt x="572103" y="571803"/>
                  </a:lnTo>
                  <a:lnTo>
                    <a:pt x="572103" y="0"/>
                  </a:lnTo>
                  <a:cubicBezTo>
                    <a:pt x="256305" y="0"/>
                    <a:pt x="300" y="256005"/>
                    <a:pt x="300" y="571803"/>
                  </a:cubicBezTo>
                  <a:close/>
                  <a:moveTo>
                    <a:pt x="0" y="1143904"/>
                  </a:moveTo>
                  <a:lnTo>
                    <a:pt x="572400" y="1143904"/>
                  </a:lnTo>
                  <a:lnTo>
                    <a:pt x="572400" y="572102"/>
                  </a:lnTo>
                  <a:lnTo>
                    <a:pt x="0" y="572102"/>
                  </a:lnTo>
                  <a:close/>
                </a:path>
              </a:pathLst>
            </a:custGeom>
            <a:solidFill>
              <a:srgbClr val="00163A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27" name="자유형: 도형 26">
              <a:extLst>
                <a:ext uri="{FF2B5EF4-FFF2-40B4-BE49-F238E27FC236}">
                  <a16:creationId xmlns:a16="http://schemas.microsoft.com/office/drawing/2014/main" id="{86E5CA62-BF13-4BD9-BE0B-A27F73C6CD75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>
              <a:off x="7901130" y="2753313"/>
              <a:ext cx="572400" cy="1143904"/>
            </a:xfrm>
            <a:custGeom>
              <a:avLst/>
              <a:gdLst>
                <a:gd name="connsiteX0" fmla="*/ 300 w 572400"/>
                <a:gd name="connsiteY0" fmla="*/ 571803 h 1143904"/>
                <a:gd name="connsiteX1" fmla="*/ 572103 w 572400"/>
                <a:gd name="connsiteY1" fmla="*/ 571803 h 1143904"/>
                <a:gd name="connsiteX2" fmla="*/ 572103 w 572400"/>
                <a:gd name="connsiteY2" fmla="*/ 0 h 1143904"/>
                <a:gd name="connsiteX3" fmla="*/ 300 w 572400"/>
                <a:gd name="connsiteY3" fmla="*/ 571803 h 1143904"/>
                <a:gd name="connsiteX4" fmla="*/ 0 w 572400"/>
                <a:gd name="connsiteY4" fmla="*/ 1143904 h 1143904"/>
                <a:gd name="connsiteX5" fmla="*/ 572400 w 572400"/>
                <a:gd name="connsiteY5" fmla="*/ 1143904 h 1143904"/>
                <a:gd name="connsiteX6" fmla="*/ 572400 w 572400"/>
                <a:gd name="connsiteY6" fmla="*/ 572102 h 1143904"/>
                <a:gd name="connsiteX7" fmla="*/ 0 w 572400"/>
                <a:gd name="connsiteY7" fmla="*/ 572102 h 1143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2400" h="1143904">
                  <a:moveTo>
                    <a:pt x="300" y="571803"/>
                  </a:moveTo>
                  <a:lnTo>
                    <a:pt x="572103" y="571803"/>
                  </a:lnTo>
                  <a:lnTo>
                    <a:pt x="572103" y="0"/>
                  </a:lnTo>
                  <a:cubicBezTo>
                    <a:pt x="256305" y="0"/>
                    <a:pt x="300" y="256005"/>
                    <a:pt x="300" y="571803"/>
                  </a:cubicBezTo>
                  <a:close/>
                  <a:moveTo>
                    <a:pt x="0" y="1143904"/>
                  </a:moveTo>
                  <a:lnTo>
                    <a:pt x="572400" y="1143904"/>
                  </a:lnTo>
                  <a:lnTo>
                    <a:pt x="572400" y="572102"/>
                  </a:lnTo>
                  <a:lnTo>
                    <a:pt x="0" y="572102"/>
                  </a:lnTo>
                  <a:close/>
                </a:path>
              </a:pathLst>
            </a:custGeom>
            <a:solidFill>
              <a:srgbClr val="69A2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BAEA42DB-8DFC-4D8F-89E0-61511F355CBA}"/>
              </a:ext>
            </a:extLst>
          </p:cNvPr>
          <p:cNvGrpSpPr/>
          <p:nvPr userDrawn="1"/>
        </p:nvGrpSpPr>
        <p:grpSpPr>
          <a:xfrm flipV="1">
            <a:off x="0" y="978175"/>
            <a:ext cx="979923" cy="979923"/>
            <a:chOff x="4615608" y="5611065"/>
            <a:chExt cx="1143605" cy="1143605"/>
          </a:xfrm>
        </p:grpSpPr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7BD0A165-AD6D-487D-AABD-2A978793CEC1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615608" y="5611065"/>
              <a:ext cx="1143605" cy="1143605"/>
            </a:xfrm>
            <a:prstGeom prst="ellipse">
              <a:avLst/>
            </a:prstGeom>
            <a:solidFill>
              <a:srgbClr val="DEEA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97772570-49E9-455F-A859-CC19FE54E519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901509" y="5896966"/>
              <a:ext cx="571803" cy="571803"/>
            </a:xfrm>
            <a:prstGeom prst="ellipse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19" name="Graphic 3">
            <a:hlinkClick r:id="rId2"/>
            <a:extLst>
              <a:ext uri="{FF2B5EF4-FFF2-40B4-BE49-F238E27FC236}">
                <a16:creationId xmlns:a16="http://schemas.microsoft.com/office/drawing/2014/main" id="{F90FB78A-1464-482B-8A94-0ABCC7E478E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20" name="TextBox 19">
            <a:hlinkClick r:id="rId5"/>
            <a:extLst>
              <a:ext uri="{FF2B5EF4-FFF2-40B4-BE49-F238E27FC236}">
                <a16:creationId xmlns:a16="http://schemas.microsoft.com/office/drawing/2014/main" id="{AC893561-8002-4037-B216-D37578E06A02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89049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E1191A84-D223-4F99-8AD9-F21B29EC54D2}"/>
              </a:ext>
            </a:extLst>
          </p:cNvPr>
          <p:cNvGrpSpPr/>
          <p:nvPr userDrawn="1"/>
        </p:nvGrpSpPr>
        <p:grpSpPr>
          <a:xfrm>
            <a:off x="11048395" y="5712471"/>
            <a:ext cx="1143605" cy="1145529"/>
            <a:chOff x="5043392" y="1608447"/>
            <a:chExt cx="1143605" cy="1145529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21601B51-7628-459C-9DBD-DC1EFE35DA09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5043392" y="1609409"/>
              <a:ext cx="1143605" cy="1143605"/>
            </a:xfrm>
            <a:prstGeom prst="rect">
              <a:avLst/>
            </a:prstGeom>
            <a:solidFill>
              <a:srgbClr val="1853B0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4BBC8C61-7119-4942-8E27-EFCD49911E99}"/>
                </a:ext>
              </a:extLst>
            </p:cNvPr>
            <p:cNvGrpSpPr/>
            <p:nvPr userDrawn="1"/>
          </p:nvGrpSpPr>
          <p:grpSpPr>
            <a:xfrm>
              <a:off x="5043392" y="1608447"/>
              <a:ext cx="1143605" cy="1145529"/>
              <a:chOff x="5043392" y="1608447"/>
              <a:chExt cx="1143605" cy="1145529"/>
            </a:xfrm>
          </p:grpSpPr>
          <p:sp>
            <p:nvSpPr>
              <p:cNvPr id="48" name="자유형: 도형 47">
                <a:extLst>
                  <a:ext uri="{FF2B5EF4-FFF2-40B4-BE49-F238E27FC236}">
                    <a16:creationId xmlns:a16="http://schemas.microsoft.com/office/drawing/2014/main" id="{43A8BD7F-46FE-4F7D-80FA-933C69B0C30E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 rot="16200000">
                <a:off x="5328813" y="1323026"/>
                <a:ext cx="572764" cy="1143605"/>
              </a:xfrm>
              <a:custGeom>
                <a:avLst/>
                <a:gdLst>
                  <a:gd name="connsiteX0" fmla="*/ 769 w 457969"/>
                  <a:gd name="connsiteY0" fmla="*/ 0 h 914400"/>
                  <a:gd name="connsiteX1" fmla="*/ 457969 w 457969"/>
                  <a:gd name="connsiteY1" fmla="*/ 457200 h 914400"/>
                  <a:gd name="connsiteX2" fmla="*/ 769 w 457969"/>
                  <a:gd name="connsiteY2" fmla="*/ 914400 h 914400"/>
                  <a:gd name="connsiteX3" fmla="*/ 0 w 457969"/>
                  <a:gd name="connsiteY3" fmla="*/ 914323 h 914400"/>
                  <a:gd name="connsiteX4" fmla="*/ 0 w 457969"/>
                  <a:gd name="connsiteY4" fmla="*/ 78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7969" h="914400">
                    <a:moveTo>
                      <a:pt x="769" y="0"/>
                    </a:moveTo>
                    <a:cubicBezTo>
                      <a:pt x="253274" y="0"/>
                      <a:pt x="457969" y="204695"/>
                      <a:pt x="457969" y="457200"/>
                    </a:cubicBezTo>
                    <a:cubicBezTo>
                      <a:pt x="457969" y="709705"/>
                      <a:pt x="253274" y="914400"/>
                      <a:pt x="769" y="914400"/>
                    </a:cubicBezTo>
                    <a:lnTo>
                      <a:pt x="0" y="914323"/>
                    </a:lnTo>
                    <a:lnTo>
                      <a:pt x="0" y="78"/>
                    </a:lnTo>
                    <a:close/>
                  </a:path>
                </a:pathLst>
              </a:custGeom>
              <a:solidFill>
                <a:srgbClr val="97BEFF"/>
              </a:solidFill>
              <a:ln w="698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rgbClr val="F4EED5"/>
                  </a:solidFill>
                  <a:latin typeface="+mj-lt"/>
                </a:endParaRPr>
              </a:p>
            </p:txBody>
          </p:sp>
          <p:sp>
            <p:nvSpPr>
              <p:cNvPr id="49" name="자유형: 도형 48">
                <a:extLst>
                  <a:ext uri="{FF2B5EF4-FFF2-40B4-BE49-F238E27FC236}">
                    <a16:creationId xmlns:a16="http://schemas.microsoft.com/office/drawing/2014/main" id="{A6783C29-6FAC-4558-9199-850A200B3B64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 rot="5400000" flipV="1">
                <a:off x="5328813" y="1895791"/>
                <a:ext cx="572764" cy="1143605"/>
              </a:xfrm>
              <a:custGeom>
                <a:avLst/>
                <a:gdLst>
                  <a:gd name="connsiteX0" fmla="*/ 769 w 457969"/>
                  <a:gd name="connsiteY0" fmla="*/ 0 h 914400"/>
                  <a:gd name="connsiteX1" fmla="*/ 457969 w 457969"/>
                  <a:gd name="connsiteY1" fmla="*/ 457200 h 914400"/>
                  <a:gd name="connsiteX2" fmla="*/ 769 w 457969"/>
                  <a:gd name="connsiteY2" fmla="*/ 914400 h 914400"/>
                  <a:gd name="connsiteX3" fmla="*/ 0 w 457969"/>
                  <a:gd name="connsiteY3" fmla="*/ 914323 h 914400"/>
                  <a:gd name="connsiteX4" fmla="*/ 0 w 457969"/>
                  <a:gd name="connsiteY4" fmla="*/ 78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7969" h="914400">
                    <a:moveTo>
                      <a:pt x="769" y="0"/>
                    </a:moveTo>
                    <a:cubicBezTo>
                      <a:pt x="253274" y="0"/>
                      <a:pt x="457969" y="204695"/>
                      <a:pt x="457969" y="457200"/>
                    </a:cubicBezTo>
                    <a:cubicBezTo>
                      <a:pt x="457969" y="709705"/>
                      <a:pt x="253274" y="914400"/>
                      <a:pt x="769" y="914400"/>
                    </a:cubicBezTo>
                    <a:lnTo>
                      <a:pt x="0" y="914323"/>
                    </a:lnTo>
                    <a:lnTo>
                      <a:pt x="0" y="78"/>
                    </a:lnTo>
                    <a:close/>
                  </a:path>
                </a:pathLst>
              </a:custGeom>
              <a:solidFill>
                <a:srgbClr val="69A2FF"/>
              </a:solidFill>
              <a:ln w="698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rgbClr val="F4EED5"/>
                  </a:solidFill>
                  <a:latin typeface="+mj-lt"/>
                </a:endParaRPr>
              </a:p>
            </p:txBody>
          </p:sp>
        </p:grp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7DE5539-7F76-40C2-94A4-E52BA509ECAD}"/>
              </a:ext>
            </a:extLst>
          </p:cNvPr>
          <p:cNvGrpSpPr/>
          <p:nvPr userDrawn="1"/>
        </p:nvGrpSpPr>
        <p:grpSpPr>
          <a:xfrm>
            <a:off x="11048395" y="4567304"/>
            <a:ext cx="1143607" cy="1144204"/>
            <a:chOff x="7049555" y="3058540"/>
            <a:chExt cx="1143607" cy="1144204"/>
          </a:xfrm>
        </p:grpSpPr>
        <p:sp>
          <p:nvSpPr>
            <p:cNvPr id="34" name="자유형: 도형 33">
              <a:extLst>
                <a:ext uri="{FF2B5EF4-FFF2-40B4-BE49-F238E27FC236}">
                  <a16:creationId xmlns:a16="http://schemas.microsoft.com/office/drawing/2014/main" id="{858DE40D-F9F4-4E63-9FDA-EF4A98ED940E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V="1">
              <a:off x="7049556" y="3058540"/>
              <a:ext cx="571803" cy="571803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69A2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35" name="자유형: 도형 34">
              <a:extLst>
                <a:ext uri="{FF2B5EF4-FFF2-40B4-BE49-F238E27FC236}">
                  <a16:creationId xmlns:a16="http://schemas.microsoft.com/office/drawing/2014/main" id="{BC59D321-B8F5-455E-A839-F995D2BD25B7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H="1" flipV="1">
              <a:off x="7621359" y="3058540"/>
              <a:ext cx="571803" cy="571803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DEEA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8A9D3CBC-7975-4831-8898-58AB3294F26D}"/>
                </a:ext>
              </a:extLst>
            </p:cNvPr>
            <p:cNvSpPr>
              <a:spLocks/>
            </p:cNvSpPr>
            <p:nvPr userDrawn="1"/>
          </p:nvSpPr>
          <p:spPr>
            <a:xfrm rot="5400000">
              <a:off x="7335158" y="3344741"/>
              <a:ext cx="572400" cy="1143605"/>
            </a:xfrm>
            <a:prstGeom prst="rect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DFE5231E-5906-45D2-AFD3-077C95E26C6A}"/>
              </a:ext>
            </a:extLst>
          </p:cNvPr>
          <p:cNvGrpSpPr/>
          <p:nvPr userDrawn="1"/>
        </p:nvGrpSpPr>
        <p:grpSpPr>
          <a:xfrm>
            <a:off x="-964" y="1143605"/>
            <a:ext cx="1144205" cy="1144865"/>
            <a:chOff x="7329325" y="2752352"/>
            <a:chExt cx="1144205" cy="1144865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CC3BFFDE-B846-4E7D-B044-3D480A985344}"/>
                </a:ext>
              </a:extLst>
            </p:cNvPr>
            <p:cNvSpPr>
              <a:spLocks/>
            </p:cNvSpPr>
            <p:nvPr userDrawn="1"/>
          </p:nvSpPr>
          <p:spPr>
            <a:xfrm rot="10800000" flipV="1">
              <a:off x="7329325" y="3325116"/>
              <a:ext cx="572400" cy="571802"/>
            </a:xfrm>
            <a:prstGeom prst="rect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0CECB455-3F6B-4F92-806B-48AE138FAE7F}"/>
                </a:ext>
              </a:extLst>
            </p:cNvPr>
            <p:cNvSpPr>
              <a:spLocks/>
            </p:cNvSpPr>
            <p:nvPr userDrawn="1"/>
          </p:nvSpPr>
          <p:spPr>
            <a:xfrm rot="10800000" flipV="1">
              <a:off x="7901130" y="2752352"/>
              <a:ext cx="572400" cy="1144566"/>
            </a:xfrm>
            <a:prstGeom prst="rect">
              <a:avLst/>
            </a:prstGeom>
            <a:solidFill>
              <a:srgbClr val="00163A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8B4C7DFA-9F12-4CEF-A282-D171CC1391CD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H="1">
              <a:off x="7329325" y="2753313"/>
              <a:ext cx="572400" cy="1143904"/>
            </a:xfrm>
            <a:custGeom>
              <a:avLst/>
              <a:gdLst>
                <a:gd name="connsiteX0" fmla="*/ 300 w 572400"/>
                <a:gd name="connsiteY0" fmla="*/ 571803 h 1143904"/>
                <a:gd name="connsiteX1" fmla="*/ 572103 w 572400"/>
                <a:gd name="connsiteY1" fmla="*/ 571803 h 1143904"/>
                <a:gd name="connsiteX2" fmla="*/ 572103 w 572400"/>
                <a:gd name="connsiteY2" fmla="*/ 0 h 1143904"/>
                <a:gd name="connsiteX3" fmla="*/ 300 w 572400"/>
                <a:gd name="connsiteY3" fmla="*/ 571803 h 1143904"/>
                <a:gd name="connsiteX4" fmla="*/ 0 w 572400"/>
                <a:gd name="connsiteY4" fmla="*/ 1143904 h 1143904"/>
                <a:gd name="connsiteX5" fmla="*/ 572400 w 572400"/>
                <a:gd name="connsiteY5" fmla="*/ 1143904 h 1143904"/>
                <a:gd name="connsiteX6" fmla="*/ 572400 w 572400"/>
                <a:gd name="connsiteY6" fmla="*/ 572102 h 1143904"/>
                <a:gd name="connsiteX7" fmla="*/ 0 w 572400"/>
                <a:gd name="connsiteY7" fmla="*/ 572102 h 1143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2400" h="1143904">
                  <a:moveTo>
                    <a:pt x="300" y="571803"/>
                  </a:moveTo>
                  <a:lnTo>
                    <a:pt x="572103" y="571803"/>
                  </a:lnTo>
                  <a:lnTo>
                    <a:pt x="572103" y="0"/>
                  </a:lnTo>
                  <a:cubicBezTo>
                    <a:pt x="256305" y="0"/>
                    <a:pt x="300" y="256005"/>
                    <a:pt x="300" y="571803"/>
                  </a:cubicBezTo>
                  <a:close/>
                  <a:moveTo>
                    <a:pt x="0" y="1143904"/>
                  </a:moveTo>
                  <a:lnTo>
                    <a:pt x="572400" y="1143904"/>
                  </a:lnTo>
                  <a:lnTo>
                    <a:pt x="572400" y="572102"/>
                  </a:lnTo>
                  <a:lnTo>
                    <a:pt x="0" y="572102"/>
                  </a:lnTo>
                  <a:close/>
                </a:path>
              </a:pathLst>
            </a:custGeom>
            <a:solidFill>
              <a:srgbClr val="00163A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27" name="자유형: 도형 26">
              <a:extLst>
                <a:ext uri="{FF2B5EF4-FFF2-40B4-BE49-F238E27FC236}">
                  <a16:creationId xmlns:a16="http://schemas.microsoft.com/office/drawing/2014/main" id="{86E5CA62-BF13-4BD9-BE0B-A27F73C6CD75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>
              <a:off x="7901130" y="2753313"/>
              <a:ext cx="572400" cy="1143904"/>
            </a:xfrm>
            <a:custGeom>
              <a:avLst/>
              <a:gdLst>
                <a:gd name="connsiteX0" fmla="*/ 300 w 572400"/>
                <a:gd name="connsiteY0" fmla="*/ 571803 h 1143904"/>
                <a:gd name="connsiteX1" fmla="*/ 572103 w 572400"/>
                <a:gd name="connsiteY1" fmla="*/ 571803 h 1143904"/>
                <a:gd name="connsiteX2" fmla="*/ 572103 w 572400"/>
                <a:gd name="connsiteY2" fmla="*/ 0 h 1143904"/>
                <a:gd name="connsiteX3" fmla="*/ 300 w 572400"/>
                <a:gd name="connsiteY3" fmla="*/ 571803 h 1143904"/>
                <a:gd name="connsiteX4" fmla="*/ 0 w 572400"/>
                <a:gd name="connsiteY4" fmla="*/ 1143904 h 1143904"/>
                <a:gd name="connsiteX5" fmla="*/ 572400 w 572400"/>
                <a:gd name="connsiteY5" fmla="*/ 1143904 h 1143904"/>
                <a:gd name="connsiteX6" fmla="*/ 572400 w 572400"/>
                <a:gd name="connsiteY6" fmla="*/ 572102 h 1143904"/>
                <a:gd name="connsiteX7" fmla="*/ 0 w 572400"/>
                <a:gd name="connsiteY7" fmla="*/ 572102 h 1143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2400" h="1143904">
                  <a:moveTo>
                    <a:pt x="300" y="571803"/>
                  </a:moveTo>
                  <a:lnTo>
                    <a:pt x="572103" y="571803"/>
                  </a:lnTo>
                  <a:lnTo>
                    <a:pt x="572103" y="0"/>
                  </a:lnTo>
                  <a:cubicBezTo>
                    <a:pt x="256305" y="0"/>
                    <a:pt x="300" y="256005"/>
                    <a:pt x="300" y="571803"/>
                  </a:cubicBezTo>
                  <a:close/>
                  <a:moveTo>
                    <a:pt x="0" y="1143904"/>
                  </a:moveTo>
                  <a:lnTo>
                    <a:pt x="572400" y="1143904"/>
                  </a:lnTo>
                  <a:lnTo>
                    <a:pt x="572400" y="572102"/>
                  </a:lnTo>
                  <a:lnTo>
                    <a:pt x="0" y="572102"/>
                  </a:lnTo>
                  <a:close/>
                </a:path>
              </a:pathLst>
            </a:custGeom>
            <a:solidFill>
              <a:srgbClr val="69A2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E0355958-EEDD-444F-BB25-B57B00631040}"/>
              </a:ext>
            </a:extLst>
          </p:cNvPr>
          <p:cNvGrpSpPr/>
          <p:nvPr userDrawn="1"/>
        </p:nvGrpSpPr>
        <p:grpSpPr>
          <a:xfrm rot="10800000">
            <a:off x="0" y="0"/>
            <a:ext cx="1143605" cy="1143606"/>
            <a:chOff x="6191853" y="1608447"/>
            <a:chExt cx="1143605" cy="1143606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7FC80C8A-6A45-4AC4-A18D-2B482498B3C6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91853" y="1608448"/>
              <a:ext cx="1143605" cy="1143605"/>
            </a:xfrm>
            <a:prstGeom prst="rect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22" name="자유형: 도형 21">
              <a:extLst>
                <a:ext uri="{FF2B5EF4-FFF2-40B4-BE49-F238E27FC236}">
                  <a16:creationId xmlns:a16="http://schemas.microsoft.com/office/drawing/2014/main" id="{A401ACF6-7C52-4A47-A7F8-204B7E6BD3AE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91853" y="1608448"/>
              <a:ext cx="1143605" cy="1143605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chemeClr val="bg1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131C5B9F-03A6-4886-B594-EA92681DCE98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763655" y="1608447"/>
              <a:ext cx="571803" cy="571803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69A2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pic>
        <p:nvPicPr>
          <p:cNvPr id="28" name="Graphic 3">
            <a:hlinkClick r:id="rId2"/>
            <a:extLst>
              <a:ext uri="{FF2B5EF4-FFF2-40B4-BE49-F238E27FC236}">
                <a16:creationId xmlns:a16="http://schemas.microsoft.com/office/drawing/2014/main" id="{DF1B1021-DB48-4C98-BB1F-497FD9A2754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29" name="TextBox 28">
            <a:hlinkClick r:id="rId5"/>
            <a:extLst>
              <a:ext uri="{FF2B5EF4-FFF2-40B4-BE49-F238E27FC236}">
                <a16:creationId xmlns:a16="http://schemas.microsoft.com/office/drawing/2014/main" id="{44280562-3217-4284-9CC2-6CB6CBFE664A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73187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그룹 54">
            <a:extLst>
              <a:ext uri="{FF2B5EF4-FFF2-40B4-BE49-F238E27FC236}">
                <a16:creationId xmlns:a16="http://schemas.microsoft.com/office/drawing/2014/main" id="{2BCA326D-512A-47BD-AC6F-FC8063F9B375}"/>
              </a:ext>
            </a:extLst>
          </p:cNvPr>
          <p:cNvGrpSpPr/>
          <p:nvPr userDrawn="1"/>
        </p:nvGrpSpPr>
        <p:grpSpPr>
          <a:xfrm>
            <a:off x="0" y="3429000"/>
            <a:ext cx="1143605" cy="1143605"/>
            <a:chOff x="4615608" y="5611065"/>
            <a:chExt cx="1143605" cy="1143605"/>
          </a:xfrm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EF0326FB-8871-407F-BCE2-0FFA7E8BE848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615608" y="5611065"/>
              <a:ext cx="1143605" cy="1143605"/>
            </a:xfrm>
            <a:prstGeom prst="rect">
              <a:avLst/>
            </a:prstGeom>
            <a:solidFill>
              <a:srgbClr val="00163A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093CFA4D-B61E-498B-B0F4-004C3E399054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615608" y="5611065"/>
              <a:ext cx="1143605" cy="1143605"/>
            </a:xfrm>
            <a:prstGeom prst="ellipse">
              <a:avLst/>
            </a:prstGeom>
            <a:solidFill>
              <a:schemeClr val="bg1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301494AB-AC2A-4605-9C76-3501CDE79573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901509" y="5896966"/>
              <a:ext cx="571803" cy="571803"/>
            </a:xfrm>
            <a:prstGeom prst="ellipse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0ADBD864-43D2-426F-B73F-4DF471D95A5C}"/>
              </a:ext>
            </a:extLst>
          </p:cNvPr>
          <p:cNvGrpSpPr/>
          <p:nvPr userDrawn="1"/>
        </p:nvGrpSpPr>
        <p:grpSpPr>
          <a:xfrm>
            <a:off x="1140040" y="3428520"/>
            <a:ext cx="1143605" cy="1143605"/>
            <a:chOff x="6183432" y="5038782"/>
            <a:chExt cx="1143605" cy="1143605"/>
          </a:xfrm>
        </p:grpSpPr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8B15435C-B40F-47E7-8B70-487251DBEB83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183432" y="5038782"/>
              <a:ext cx="1143605" cy="1143605"/>
            </a:xfrm>
            <a:prstGeom prst="rect">
              <a:avLst/>
            </a:prstGeom>
            <a:solidFill>
              <a:srgbClr val="1853B0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61" name="자유형: 도형 60">
              <a:extLst>
                <a:ext uri="{FF2B5EF4-FFF2-40B4-BE49-F238E27FC236}">
                  <a16:creationId xmlns:a16="http://schemas.microsoft.com/office/drawing/2014/main" id="{6EA2AFE6-EB77-4E23-938C-5CA76CD79757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183432" y="5038782"/>
              <a:ext cx="1143605" cy="1143605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69A2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AC3B849C-3D13-4F16-B4E8-6A0EBFF295F6}"/>
              </a:ext>
            </a:extLst>
          </p:cNvPr>
          <p:cNvGrpSpPr/>
          <p:nvPr userDrawn="1"/>
        </p:nvGrpSpPr>
        <p:grpSpPr>
          <a:xfrm>
            <a:off x="0" y="-1815"/>
            <a:ext cx="1143605" cy="1145529"/>
            <a:chOff x="5043392" y="1608447"/>
            <a:chExt cx="1143605" cy="1145529"/>
          </a:xfrm>
        </p:grpSpPr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DE2C20ED-EBFE-4932-A0EB-C47DCD86B152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5043392" y="1609409"/>
              <a:ext cx="1143605" cy="1143605"/>
            </a:xfrm>
            <a:prstGeom prst="rect">
              <a:avLst/>
            </a:prstGeom>
            <a:solidFill>
              <a:srgbClr val="1853B0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65C3E6A5-ACDF-43D6-B246-500AA4F1E831}"/>
                </a:ext>
              </a:extLst>
            </p:cNvPr>
            <p:cNvGrpSpPr/>
            <p:nvPr userDrawn="1"/>
          </p:nvGrpSpPr>
          <p:grpSpPr>
            <a:xfrm>
              <a:off x="5043392" y="1608447"/>
              <a:ext cx="1143605" cy="1145529"/>
              <a:chOff x="5043392" y="1608447"/>
              <a:chExt cx="1143605" cy="1145529"/>
            </a:xfrm>
          </p:grpSpPr>
          <p:sp>
            <p:nvSpPr>
              <p:cNvPr id="65" name="자유형: 도형 64">
                <a:extLst>
                  <a:ext uri="{FF2B5EF4-FFF2-40B4-BE49-F238E27FC236}">
                    <a16:creationId xmlns:a16="http://schemas.microsoft.com/office/drawing/2014/main" id="{0813234D-A379-4537-95A7-3EBA11A0A32B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 rot="16200000">
                <a:off x="5328813" y="1323026"/>
                <a:ext cx="572764" cy="1143605"/>
              </a:xfrm>
              <a:custGeom>
                <a:avLst/>
                <a:gdLst>
                  <a:gd name="connsiteX0" fmla="*/ 769 w 457969"/>
                  <a:gd name="connsiteY0" fmla="*/ 0 h 914400"/>
                  <a:gd name="connsiteX1" fmla="*/ 457969 w 457969"/>
                  <a:gd name="connsiteY1" fmla="*/ 457200 h 914400"/>
                  <a:gd name="connsiteX2" fmla="*/ 769 w 457969"/>
                  <a:gd name="connsiteY2" fmla="*/ 914400 h 914400"/>
                  <a:gd name="connsiteX3" fmla="*/ 0 w 457969"/>
                  <a:gd name="connsiteY3" fmla="*/ 914323 h 914400"/>
                  <a:gd name="connsiteX4" fmla="*/ 0 w 457969"/>
                  <a:gd name="connsiteY4" fmla="*/ 78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7969" h="914400">
                    <a:moveTo>
                      <a:pt x="769" y="0"/>
                    </a:moveTo>
                    <a:cubicBezTo>
                      <a:pt x="253274" y="0"/>
                      <a:pt x="457969" y="204695"/>
                      <a:pt x="457969" y="457200"/>
                    </a:cubicBezTo>
                    <a:cubicBezTo>
                      <a:pt x="457969" y="709705"/>
                      <a:pt x="253274" y="914400"/>
                      <a:pt x="769" y="914400"/>
                    </a:cubicBezTo>
                    <a:lnTo>
                      <a:pt x="0" y="914323"/>
                    </a:lnTo>
                    <a:lnTo>
                      <a:pt x="0" y="78"/>
                    </a:lnTo>
                    <a:close/>
                  </a:path>
                </a:pathLst>
              </a:custGeom>
              <a:solidFill>
                <a:srgbClr val="97BEFF"/>
              </a:solidFill>
              <a:ln w="698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rgbClr val="F4EED5"/>
                  </a:solidFill>
                  <a:latin typeface="+mj-lt"/>
                </a:endParaRPr>
              </a:p>
            </p:txBody>
          </p:sp>
          <p:sp>
            <p:nvSpPr>
              <p:cNvPr id="66" name="자유형: 도형 65">
                <a:extLst>
                  <a:ext uri="{FF2B5EF4-FFF2-40B4-BE49-F238E27FC236}">
                    <a16:creationId xmlns:a16="http://schemas.microsoft.com/office/drawing/2014/main" id="{8744CA08-2B59-4A10-B583-87564A105F91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 rot="5400000" flipV="1">
                <a:off x="5328813" y="1895791"/>
                <a:ext cx="572764" cy="1143605"/>
              </a:xfrm>
              <a:custGeom>
                <a:avLst/>
                <a:gdLst>
                  <a:gd name="connsiteX0" fmla="*/ 769 w 457969"/>
                  <a:gd name="connsiteY0" fmla="*/ 0 h 914400"/>
                  <a:gd name="connsiteX1" fmla="*/ 457969 w 457969"/>
                  <a:gd name="connsiteY1" fmla="*/ 457200 h 914400"/>
                  <a:gd name="connsiteX2" fmla="*/ 769 w 457969"/>
                  <a:gd name="connsiteY2" fmla="*/ 914400 h 914400"/>
                  <a:gd name="connsiteX3" fmla="*/ 0 w 457969"/>
                  <a:gd name="connsiteY3" fmla="*/ 914323 h 914400"/>
                  <a:gd name="connsiteX4" fmla="*/ 0 w 457969"/>
                  <a:gd name="connsiteY4" fmla="*/ 78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7969" h="914400">
                    <a:moveTo>
                      <a:pt x="769" y="0"/>
                    </a:moveTo>
                    <a:cubicBezTo>
                      <a:pt x="253274" y="0"/>
                      <a:pt x="457969" y="204695"/>
                      <a:pt x="457969" y="457200"/>
                    </a:cubicBezTo>
                    <a:cubicBezTo>
                      <a:pt x="457969" y="709705"/>
                      <a:pt x="253274" y="914400"/>
                      <a:pt x="769" y="914400"/>
                    </a:cubicBezTo>
                    <a:lnTo>
                      <a:pt x="0" y="914323"/>
                    </a:lnTo>
                    <a:lnTo>
                      <a:pt x="0" y="78"/>
                    </a:lnTo>
                    <a:close/>
                  </a:path>
                </a:pathLst>
              </a:custGeom>
              <a:solidFill>
                <a:srgbClr val="69A2FF"/>
              </a:solidFill>
              <a:ln w="698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rgbClr val="F4EED5"/>
                  </a:solidFill>
                  <a:latin typeface="+mj-lt"/>
                </a:endParaRPr>
              </a:p>
            </p:txBody>
          </p:sp>
        </p:grp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57BC00BA-CF80-42AF-8FD8-5E8A1072B961}"/>
              </a:ext>
            </a:extLst>
          </p:cNvPr>
          <p:cNvGrpSpPr/>
          <p:nvPr userDrawn="1"/>
        </p:nvGrpSpPr>
        <p:grpSpPr>
          <a:xfrm flipH="1">
            <a:off x="0" y="1142751"/>
            <a:ext cx="1143605" cy="1143606"/>
            <a:chOff x="7547171" y="1432530"/>
            <a:chExt cx="1143605" cy="1143606"/>
          </a:xfrm>
        </p:grpSpPr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A3A0E042-E442-4EEF-98E9-29751D483FCB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V="1">
              <a:off x="7547171" y="1432530"/>
              <a:ext cx="1143605" cy="1143605"/>
            </a:xfrm>
            <a:prstGeom prst="rect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69" name="자유형: 도형 68">
              <a:extLst>
                <a:ext uri="{FF2B5EF4-FFF2-40B4-BE49-F238E27FC236}">
                  <a16:creationId xmlns:a16="http://schemas.microsoft.com/office/drawing/2014/main" id="{4A0DD5FA-E615-462E-BA64-DFA2090CE92B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V="1">
              <a:off x="7547171" y="1432530"/>
              <a:ext cx="1143605" cy="1143605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chemeClr val="bg1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70" name="자유형: 도형 69">
              <a:extLst>
                <a:ext uri="{FF2B5EF4-FFF2-40B4-BE49-F238E27FC236}">
                  <a16:creationId xmlns:a16="http://schemas.microsoft.com/office/drawing/2014/main" id="{87D14889-9E5A-4BEB-B38E-16E7213B3A09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V="1">
              <a:off x="7547171" y="2004333"/>
              <a:ext cx="571803" cy="571803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DEEA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0F521D0C-C7E6-43B9-A3EC-DAB5E503D02B}"/>
              </a:ext>
            </a:extLst>
          </p:cNvPr>
          <p:cNvGrpSpPr/>
          <p:nvPr userDrawn="1"/>
        </p:nvGrpSpPr>
        <p:grpSpPr>
          <a:xfrm flipH="1" flipV="1">
            <a:off x="0" y="2286356"/>
            <a:ext cx="1143605" cy="1143606"/>
            <a:chOff x="7547171" y="1432530"/>
            <a:chExt cx="1143605" cy="1143606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0F892B0E-4BE7-49B4-8FE5-496206785355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V="1">
              <a:off x="7547171" y="1432530"/>
              <a:ext cx="1143605" cy="1143605"/>
            </a:xfrm>
            <a:prstGeom prst="rect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73" name="자유형: 도형 72">
              <a:extLst>
                <a:ext uri="{FF2B5EF4-FFF2-40B4-BE49-F238E27FC236}">
                  <a16:creationId xmlns:a16="http://schemas.microsoft.com/office/drawing/2014/main" id="{1EA2BD4B-971C-41E5-BFBD-255A1A5BFE66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V="1">
              <a:off x="7547171" y="1432530"/>
              <a:ext cx="1143605" cy="1143605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chemeClr val="bg1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74" name="자유형: 도형 73">
              <a:extLst>
                <a:ext uri="{FF2B5EF4-FFF2-40B4-BE49-F238E27FC236}">
                  <a16:creationId xmlns:a16="http://schemas.microsoft.com/office/drawing/2014/main" id="{73249271-FCD7-4A54-9D8A-772E6B01E312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V="1">
              <a:off x="7547171" y="2004333"/>
              <a:ext cx="571803" cy="571803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DEEA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7B0421B5-CEEC-4A76-BFBE-49F14F6DE527}"/>
              </a:ext>
            </a:extLst>
          </p:cNvPr>
          <p:cNvGrpSpPr/>
          <p:nvPr userDrawn="1"/>
        </p:nvGrpSpPr>
        <p:grpSpPr>
          <a:xfrm>
            <a:off x="1143597" y="-1815"/>
            <a:ext cx="1143605" cy="1143606"/>
            <a:chOff x="6191853" y="1608447"/>
            <a:chExt cx="1143605" cy="1143606"/>
          </a:xfrm>
        </p:grpSpPr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37909E9F-1922-4D72-A3C1-9FC3FF2805D8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91853" y="1608448"/>
              <a:ext cx="1143605" cy="1143605"/>
            </a:xfrm>
            <a:prstGeom prst="rect">
              <a:avLst/>
            </a:prstGeom>
            <a:solidFill>
              <a:schemeClr val="bg1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77" name="자유형: 도형 76">
              <a:extLst>
                <a:ext uri="{FF2B5EF4-FFF2-40B4-BE49-F238E27FC236}">
                  <a16:creationId xmlns:a16="http://schemas.microsoft.com/office/drawing/2014/main" id="{58739A1C-389F-4F7B-8DF3-FBAF406977C2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91853" y="1608448"/>
              <a:ext cx="1143605" cy="1143605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97BE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78" name="자유형: 도형 77">
              <a:extLst>
                <a:ext uri="{FF2B5EF4-FFF2-40B4-BE49-F238E27FC236}">
                  <a16:creationId xmlns:a16="http://schemas.microsoft.com/office/drawing/2014/main" id="{715D9802-D0E2-4EBD-957E-488683A0FDAB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763655" y="1608447"/>
              <a:ext cx="571803" cy="571803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1853B0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5D6CF69D-0201-47F8-ACFC-DE333989EA97}"/>
              </a:ext>
            </a:extLst>
          </p:cNvPr>
          <p:cNvGrpSpPr/>
          <p:nvPr userDrawn="1"/>
        </p:nvGrpSpPr>
        <p:grpSpPr>
          <a:xfrm>
            <a:off x="1143597" y="1142751"/>
            <a:ext cx="1143607" cy="1144204"/>
            <a:chOff x="7049555" y="3058540"/>
            <a:chExt cx="1143607" cy="1144204"/>
          </a:xfrm>
        </p:grpSpPr>
        <p:sp>
          <p:nvSpPr>
            <p:cNvPr id="80" name="자유형: 도형 79">
              <a:extLst>
                <a:ext uri="{FF2B5EF4-FFF2-40B4-BE49-F238E27FC236}">
                  <a16:creationId xmlns:a16="http://schemas.microsoft.com/office/drawing/2014/main" id="{9215E18C-0AF7-42A0-BE6D-D07095BBB109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V="1">
              <a:off x="7049556" y="3058540"/>
              <a:ext cx="571803" cy="571803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69A2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81" name="자유형: 도형 80">
              <a:extLst>
                <a:ext uri="{FF2B5EF4-FFF2-40B4-BE49-F238E27FC236}">
                  <a16:creationId xmlns:a16="http://schemas.microsoft.com/office/drawing/2014/main" id="{146887F2-C265-4EFA-B4E6-A671FB9D79BD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H="1" flipV="1">
              <a:off x="7621359" y="3058540"/>
              <a:ext cx="571803" cy="571803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DEEA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99A3CFB0-4CDD-4586-B271-3E59700506FF}"/>
                </a:ext>
              </a:extLst>
            </p:cNvPr>
            <p:cNvSpPr>
              <a:spLocks/>
            </p:cNvSpPr>
            <p:nvPr userDrawn="1"/>
          </p:nvSpPr>
          <p:spPr>
            <a:xfrm rot="5400000">
              <a:off x="7335158" y="3344741"/>
              <a:ext cx="572400" cy="1143605"/>
            </a:xfrm>
            <a:prstGeom prst="rect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DBD83E11-8989-4902-95EA-B4C46E9B9917}"/>
              </a:ext>
            </a:extLst>
          </p:cNvPr>
          <p:cNvGrpSpPr/>
          <p:nvPr userDrawn="1"/>
        </p:nvGrpSpPr>
        <p:grpSpPr>
          <a:xfrm>
            <a:off x="1142636" y="2285396"/>
            <a:ext cx="1145529" cy="1143606"/>
            <a:chOff x="6186028" y="3895658"/>
            <a:chExt cx="1145529" cy="1143606"/>
          </a:xfrm>
        </p:grpSpPr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7C5AC78C-EA15-4249-882C-E15139100DDD}"/>
                </a:ext>
              </a:extLst>
            </p:cNvPr>
            <p:cNvSpPr>
              <a:spLocks noChangeAspect="1"/>
            </p:cNvSpPr>
            <p:nvPr userDrawn="1"/>
          </p:nvSpPr>
          <p:spPr>
            <a:xfrm rot="5400000">
              <a:off x="6186989" y="3895658"/>
              <a:ext cx="1143605" cy="1143605"/>
            </a:xfrm>
            <a:prstGeom prst="rect">
              <a:avLst/>
            </a:prstGeom>
            <a:solidFill>
              <a:srgbClr val="1853B0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85" name="자유형: 도형 84">
              <a:extLst>
                <a:ext uri="{FF2B5EF4-FFF2-40B4-BE49-F238E27FC236}">
                  <a16:creationId xmlns:a16="http://schemas.microsoft.com/office/drawing/2014/main" id="{22B0F4E9-2981-4255-ADFE-8209C575F100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758793" y="3895659"/>
              <a:ext cx="572764" cy="1143605"/>
            </a:xfrm>
            <a:custGeom>
              <a:avLst/>
              <a:gdLst>
                <a:gd name="connsiteX0" fmla="*/ 769 w 457969"/>
                <a:gd name="connsiteY0" fmla="*/ 0 h 914400"/>
                <a:gd name="connsiteX1" fmla="*/ 457969 w 457969"/>
                <a:gd name="connsiteY1" fmla="*/ 457200 h 914400"/>
                <a:gd name="connsiteX2" fmla="*/ 769 w 457969"/>
                <a:gd name="connsiteY2" fmla="*/ 914400 h 914400"/>
                <a:gd name="connsiteX3" fmla="*/ 0 w 457969"/>
                <a:gd name="connsiteY3" fmla="*/ 914323 h 914400"/>
                <a:gd name="connsiteX4" fmla="*/ 0 w 457969"/>
                <a:gd name="connsiteY4" fmla="*/ 78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969" h="914400">
                  <a:moveTo>
                    <a:pt x="769" y="0"/>
                  </a:moveTo>
                  <a:cubicBezTo>
                    <a:pt x="253274" y="0"/>
                    <a:pt x="457969" y="204695"/>
                    <a:pt x="457969" y="457200"/>
                  </a:cubicBezTo>
                  <a:cubicBezTo>
                    <a:pt x="457969" y="709705"/>
                    <a:pt x="253274" y="914400"/>
                    <a:pt x="769" y="914400"/>
                  </a:cubicBezTo>
                  <a:lnTo>
                    <a:pt x="0" y="914323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chemeClr val="bg1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86" name="자유형: 도형 85">
              <a:extLst>
                <a:ext uri="{FF2B5EF4-FFF2-40B4-BE49-F238E27FC236}">
                  <a16:creationId xmlns:a16="http://schemas.microsoft.com/office/drawing/2014/main" id="{EF543502-9C60-4E39-BFDD-BB5A4F85B88D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H="1" flipV="1">
              <a:off x="6186028" y="3895659"/>
              <a:ext cx="572764" cy="1143605"/>
            </a:xfrm>
            <a:custGeom>
              <a:avLst/>
              <a:gdLst>
                <a:gd name="connsiteX0" fmla="*/ 769 w 457969"/>
                <a:gd name="connsiteY0" fmla="*/ 0 h 914400"/>
                <a:gd name="connsiteX1" fmla="*/ 457969 w 457969"/>
                <a:gd name="connsiteY1" fmla="*/ 457200 h 914400"/>
                <a:gd name="connsiteX2" fmla="*/ 769 w 457969"/>
                <a:gd name="connsiteY2" fmla="*/ 914400 h 914400"/>
                <a:gd name="connsiteX3" fmla="*/ 0 w 457969"/>
                <a:gd name="connsiteY3" fmla="*/ 914323 h 914400"/>
                <a:gd name="connsiteX4" fmla="*/ 0 w 457969"/>
                <a:gd name="connsiteY4" fmla="*/ 78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969" h="914400">
                  <a:moveTo>
                    <a:pt x="769" y="0"/>
                  </a:moveTo>
                  <a:cubicBezTo>
                    <a:pt x="253274" y="0"/>
                    <a:pt x="457969" y="204695"/>
                    <a:pt x="457969" y="457200"/>
                  </a:cubicBezTo>
                  <a:cubicBezTo>
                    <a:pt x="457969" y="709705"/>
                    <a:pt x="253274" y="914400"/>
                    <a:pt x="769" y="914400"/>
                  </a:cubicBezTo>
                  <a:lnTo>
                    <a:pt x="0" y="914323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chemeClr val="bg1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14709C92-80B6-466E-A114-230BAA4A81C9}"/>
              </a:ext>
            </a:extLst>
          </p:cNvPr>
          <p:cNvGrpSpPr/>
          <p:nvPr userDrawn="1"/>
        </p:nvGrpSpPr>
        <p:grpSpPr>
          <a:xfrm>
            <a:off x="1142636" y="4569048"/>
            <a:ext cx="1145529" cy="1143607"/>
            <a:chOff x="7330594" y="3895657"/>
            <a:chExt cx="1145529" cy="1143607"/>
          </a:xfrm>
        </p:grpSpPr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BF77B38F-C0D5-4F11-A17D-BECD1868E410}"/>
                </a:ext>
              </a:extLst>
            </p:cNvPr>
            <p:cNvSpPr>
              <a:spLocks noChangeAspect="1"/>
            </p:cNvSpPr>
            <p:nvPr userDrawn="1"/>
          </p:nvSpPr>
          <p:spPr>
            <a:xfrm rot="5400000">
              <a:off x="7331555" y="3895658"/>
              <a:ext cx="1143605" cy="1143605"/>
            </a:xfrm>
            <a:prstGeom prst="rect">
              <a:avLst/>
            </a:prstGeom>
            <a:solidFill>
              <a:srgbClr val="00163A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89" name="자유형: 도형 88">
              <a:extLst>
                <a:ext uri="{FF2B5EF4-FFF2-40B4-BE49-F238E27FC236}">
                  <a16:creationId xmlns:a16="http://schemas.microsoft.com/office/drawing/2014/main" id="{152E9222-3582-476D-8A24-082428D2F6C9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7331555" y="3895657"/>
              <a:ext cx="1144568" cy="1143606"/>
            </a:xfrm>
            <a:custGeom>
              <a:avLst/>
              <a:gdLst>
                <a:gd name="connsiteX0" fmla="*/ 0 w 1144568"/>
                <a:gd name="connsiteY0" fmla="*/ 0 h 1143606"/>
                <a:gd name="connsiteX1" fmla="*/ 572400 w 1144568"/>
                <a:gd name="connsiteY1" fmla="*/ 0 h 1143606"/>
                <a:gd name="connsiteX2" fmla="*/ 572400 w 1144568"/>
                <a:gd name="connsiteY2" fmla="*/ 38 h 1143606"/>
                <a:gd name="connsiteX3" fmla="*/ 572766 w 1144568"/>
                <a:gd name="connsiteY3" fmla="*/ 1 h 1143606"/>
                <a:gd name="connsiteX4" fmla="*/ 1144568 w 1144568"/>
                <a:gd name="connsiteY4" fmla="*/ 571804 h 1143606"/>
                <a:gd name="connsiteX5" fmla="*/ 572766 w 1144568"/>
                <a:gd name="connsiteY5" fmla="*/ 1143606 h 1143606"/>
                <a:gd name="connsiteX6" fmla="*/ 572400 w 1144568"/>
                <a:gd name="connsiteY6" fmla="*/ 1143570 h 1143606"/>
                <a:gd name="connsiteX7" fmla="*/ 572400 w 1144568"/>
                <a:gd name="connsiteY7" fmla="*/ 1143605 h 1143606"/>
                <a:gd name="connsiteX8" fmla="*/ 0 w 1144568"/>
                <a:gd name="connsiteY8" fmla="*/ 1143605 h 1143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44568" h="1143606">
                  <a:moveTo>
                    <a:pt x="0" y="0"/>
                  </a:moveTo>
                  <a:lnTo>
                    <a:pt x="572400" y="0"/>
                  </a:lnTo>
                  <a:lnTo>
                    <a:pt x="572400" y="38"/>
                  </a:lnTo>
                  <a:lnTo>
                    <a:pt x="572766" y="1"/>
                  </a:lnTo>
                  <a:cubicBezTo>
                    <a:pt x="888564" y="1"/>
                    <a:pt x="1144568" y="256005"/>
                    <a:pt x="1144568" y="571804"/>
                  </a:cubicBezTo>
                  <a:cubicBezTo>
                    <a:pt x="1144568" y="887602"/>
                    <a:pt x="888564" y="1143606"/>
                    <a:pt x="572766" y="1143606"/>
                  </a:cubicBezTo>
                  <a:lnTo>
                    <a:pt x="572400" y="1143570"/>
                  </a:lnTo>
                  <a:lnTo>
                    <a:pt x="572400" y="1143605"/>
                  </a:lnTo>
                  <a:lnTo>
                    <a:pt x="0" y="1143605"/>
                  </a:lnTo>
                  <a:close/>
                </a:path>
              </a:pathLst>
            </a:custGeom>
            <a:solidFill>
              <a:srgbClr val="1853B0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90" name="자유형: 도형 89">
              <a:extLst>
                <a:ext uri="{FF2B5EF4-FFF2-40B4-BE49-F238E27FC236}">
                  <a16:creationId xmlns:a16="http://schemas.microsoft.com/office/drawing/2014/main" id="{29655242-7338-480E-A89F-7688E9BCF649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H="1" flipV="1">
              <a:off x="7330594" y="3895659"/>
              <a:ext cx="572764" cy="1143605"/>
            </a:xfrm>
            <a:custGeom>
              <a:avLst/>
              <a:gdLst>
                <a:gd name="connsiteX0" fmla="*/ 769 w 457969"/>
                <a:gd name="connsiteY0" fmla="*/ 0 h 914400"/>
                <a:gd name="connsiteX1" fmla="*/ 457969 w 457969"/>
                <a:gd name="connsiteY1" fmla="*/ 457200 h 914400"/>
                <a:gd name="connsiteX2" fmla="*/ 769 w 457969"/>
                <a:gd name="connsiteY2" fmla="*/ 914400 h 914400"/>
                <a:gd name="connsiteX3" fmla="*/ 0 w 457969"/>
                <a:gd name="connsiteY3" fmla="*/ 914323 h 914400"/>
                <a:gd name="connsiteX4" fmla="*/ 0 w 457969"/>
                <a:gd name="connsiteY4" fmla="*/ 78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969" h="914400">
                  <a:moveTo>
                    <a:pt x="769" y="0"/>
                  </a:moveTo>
                  <a:cubicBezTo>
                    <a:pt x="253274" y="0"/>
                    <a:pt x="457969" y="204695"/>
                    <a:pt x="457969" y="457200"/>
                  </a:cubicBezTo>
                  <a:cubicBezTo>
                    <a:pt x="457969" y="709705"/>
                    <a:pt x="253274" y="914400"/>
                    <a:pt x="769" y="914400"/>
                  </a:cubicBezTo>
                  <a:lnTo>
                    <a:pt x="0" y="914323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rgbClr val="69A2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CC099076-5DC7-4C13-82E9-ADEE4000E3A5}"/>
              </a:ext>
            </a:extLst>
          </p:cNvPr>
          <p:cNvGrpSpPr/>
          <p:nvPr userDrawn="1"/>
        </p:nvGrpSpPr>
        <p:grpSpPr>
          <a:xfrm>
            <a:off x="840" y="5713135"/>
            <a:ext cx="1144205" cy="1144865"/>
            <a:chOff x="7329325" y="2752352"/>
            <a:chExt cx="1144205" cy="1144865"/>
          </a:xfrm>
        </p:grpSpPr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41074FCA-010D-424E-95E3-A9D80500E11D}"/>
                </a:ext>
              </a:extLst>
            </p:cNvPr>
            <p:cNvSpPr>
              <a:spLocks/>
            </p:cNvSpPr>
            <p:nvPr userDrawn="1"/>
          </p:nvSpPr>
          <p:spPr>
            <a:xfrm rot="10800000" flipV="1">
              <a:off x="7329325" y="3325116"/>
              <a:ext cx="572400" cy="571802"/>
            </a:xfrm>
            <a:prstGeom prst="rect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DC336522-5951-4142-9CB1-75FDC919E170}"/>
                </a:ext>
              </a:extLst>
            </p:cNvPr>
            <p:cNvSpPr>
              <a:spLocks/>
            </p:cNvSpPr>
            <p:nvPr userDrawn="1"/>
          </p:nvSpPr>
          <p:spPr>
            <a:xfrm rot="10800000" flipV="1">
              <a:off x="7901130" y="2752352"/>
              <a:ext cx="572400" cy="1144566"/>
            </a:xfrm>
            <a:prstGeom prst="rect">
              <a:avLst/>
            </a:prstGeom>
            <a:solidFill>
              <a:srgbClr val="00163A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94" name="자유형: 도형 93">
              <a:extLst>
                <a:ext uri="{FF2B5EF4-FFF2-40B4-BE49-F238E27FC236}">
                  <a16:creationId xmlns:a16="http://schemas.microsoft.com/office/drawing/2014/main" id="{42AC694E-6AC9-401C-BE64-DEB88D31F7F9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H="1">
              <a:off x="7329325" y="2753313"/>
              <a:ext cx="572400" cy="1143904"/>
            </a:xfrm>
            <a:custGeom>
              <a:avLst/>
              <a:gdLst>
                <a:gd name="connsiteX0" fmla="*/ 300 w 572400"/>
                <a:gd name="connsiteY0" fmla="*/ 571803 h 1143904"/>
                <a:gd name="connsiteX1" fmla="*/ 572103 w 572400"/>
                <a:gd name="connsiteY1" fmla="*/ 571803 h 1143904"/>
                <a:gd name="connsiteX2" fmla="*/ 572103 w 572400"/>
                <a:gd name="connsiteY2" fmla="*/ 0 h 1143904"/>
                <a:gd name="connsiteX3" fmla="*/ 300 w 572400"/>
                <a:gd name="connsiteY3" fmla="*/ 571803 h 1143904"/>
                <a:gd name="connsiteX4" fmla="*/ 0 w 572400"/>
                <a:gd name="connsiteY4" fmla="*/ 1143904 h 1143904"/>
                <a:gd name="connsiteX5" fmla="*/ 572400 w 572400"/>
                <a:gd name="connsiteY5" fmla="*/ 1143904 h 1143904"/>
                <a:gd name="connsiteX6" fmla="*/ 572400 w 572400"/>
                <a:gd name="connsiteY6" fmla="*/ 572102 h 1143904"/>
                <a:gd name="connsiteX7" fmla="*/ 0 w 572400"/>
                <a:gd name="connsiteY7" fmla="*/ 572102 h 1143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2400" h="1143904">
                  <a:moveTo>
                    <a:pt x="300" y="571803"/>
                  </a:moveTo>
                  <a:lnTo>
                    <a:pt x="572103" y="571803"/>
                  </a:lnTo>
                  <a:lnTo>
                    <a:pt x="572103" y="0"/>
                  </a:lnTo>
                  <a:cubicBezTo>
                    <a:pt x="256305" y="0"/>
                    <a:pt x="300" y="256005"/>
                    <a:pt x="300" y="571803"/>
                  </a:cubicBezTo>
                  <a:close/>
                  <a:moveTo>
                    <a:pt x="0" y="1143904"/>
                  </a:moveTo>
                  <a:lnTo>
                    <a:pt x="572400" y="1143904"/>
                  </a:lnTo>
                  <a:lnTo>
                    <a:pt x="572400" y="572102"/>
                  </a:lnTo>
                  <a:lnTo>
                    <a:pt x="0" y="572102"/>
                  </a:lnTo>
                  <a:close/>
                </a:path>
              </a:pathLst>
            </a:custGeom>
            <a:solidFill>
              <a:srgbClr val="00163A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95" name="자유형: 도형 94">
              <a:extLst>
                <a:ext uri="{FF2B5EF4-FFF2-40B4-BE49-F238E27FC236}">
                  <a16:creationId xmlns:a16="http://schemas.microsoft.com/office/drawing/2014/main" id="{7782FC08-AE5E-41C5-8FF9-6C579E1890DB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>
              <a:off x="7901130" y="2753313"/>
              <a:ext cx="572400" cy="1143904"/>
            </a:xfrm>
            <a:custGeom>
              <a:avLst/>
              <a:gdLst>
                <a:gd name="connsiteX0" fmla="*/ 300 w 572400"/>
                <a:gd name="connsiteY0" fmla="*/ 571803 h 1143904"/>
                <a:gd name="connsiteX1" fmla="*/ 572103 w 572400"/>
                <a:gd name="connsiteY1" fmla="*/ 571803 h 1143904"/>
                <a:gd name="connsiteX2" fmla="*/ 572103 w 572400"/>
                <a:gd name="connsiteY2" fmla="*/ 0 h 1143904"/>
                <a:gd name="connsiteX3" fmla="*/ 300 w 572400"/>
                <a:gd name="connsiteY3" fmla="*/ 571803 h 1143904"/>
                <a:gd name="connsiteX4" fmla="*/ 0 w 572400"/>
                <a:gd name="connsiteY4" fmla="*/ 1143904 h 1143904"/>
                <a:gd name="connsiteX5" fmla="*/ 572400 w 572400"/>
                <a:gd name="connsiteY5" fmla="*/ 1143904 h 1143904"/>
                <a:gd name="connsiteX6" fmla="*/ 572400 w 572400"/>
                <a:gd name="connsiteY6" fmla="*/ 572102 h 1143904"/>
                <a:gd name="connsiteX7" fmla="*/ 0 w 572400"/>
                <a:gd name="connsiteY7" fmla="*/ 572102 h 1143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2400" h="1143904">
                  <a:moveTo>
                    <a:pt x="300" y="571803"/>
                  </a:moveTo>
                  <a:lnTo>
                    <a:pt x="572103" y="571803"/>
                  </a:lnTo>
                  <a:lnTo>
                    <a:pt x="572103" y="0"/>
                  </a:lnTo>
                  <a:cubicBezTo>
                    <a:pt x="256305" y="0"/>
                    <a:pt x="300" y="256005"/>
                    <a:pt x="300" y="571803"/>
                  </a:cubicBezTo>
                  <a:close/>
                  <a:moveTo>
                    <a:pt x="0" y="1143904"/>
                  </a:moveTo>
                  <a:lnTo>
                    <a:pt x="572400" y="1143904"/>
                  </a:lnTo>
                  <a:lnTo>
                    <a:pt x="572400" y="572102"/>
                  </a:lnTo>
                  <a:lnTo>
                    <a:pt x="0" y="572102"/>
                  </a:lnTo>
                  <a:close/>
                </a:path>
              </a:pathLst>
            </a:custGeom>
            <a:solidFill>
              <a:srgbClr val="69A2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3DA85180-986F-4273-BEE1-4949DFF1B488}"/>
              </a:ext>
            </a:extLst>
          </p:cNvPr>
          <p:cNvGrpSpPr/>
          <p:nvPr userDrawn="1"/>
        </p:nvGrpSpPr>
        <p:grpSpPr>
          <a:xfrm rot="10800000">
            <a:off x="1440" y="4569530"/>
            <a:ext cx="1143605" cy="1143606"/>
            <a:chOff x="6191853" y="1608447"/>
            <a:chExt cx="1143605" cy="1143606"/>
          </a:xfrm>
        </p:grpSpPr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AEE9867F-3763-468C-BA36-E58C30A584C2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91853" y="1608448"/>
              <a:ext cx="1143605" cy="1143605"/>
            </a:xfrm>
            <a:prstGeom prst="rect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98" name="자유형: 도형 97">
              <a:extLst>
                <a:ext uri="{FF2B5EF4-FFF2-40B4-BE49-F238E27FC236}">
                  <a16:creationId xmlns:a16="http://schemas.microsoft.com/office/drawing/2014/main" id="{A97718C7-DDA2-4EC6-8950-82536FA976D0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91853" y="1608448"/>
              <a:ext cx="1143605" cy="1143605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chemeClr val="bg1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99" name="자유형: 도형 98">
              <a:extLst>
                <a:ext uri="{FF2B5EF4-FFF2-40B4-BE49-F238E27FC236}">
                  <a16:creationId xmlns:a16="http://schemas.microsoft.com/office/drawing/2014/main" id="{9C417D73-5583-4E13-8878-55A5369FF832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763655" y="1608447"/>
              <a:ext cx="571803" cy="571803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69A2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02D3942C-13BA-49F8-9368-6B1398319B3D}"/>
              </a:ext>
            </a:extLst>
          </p:cNvPr>
          <p:cNvGrpSpPr/>
          <p:nvPr userDrawn="1"/>
        </p:nvGrpSpPr>
        <p:grpSpPr>
          <a:xfrm>
            <a:off x="1144552" y="5712173"/>
            <a:ext cx="1143605" cy="1143605"/>
            <a:chOff x="7329917" y="5038782"/>
            <a:chExt cx="1143605" cy="1143605"/>
          </a:xfrm>
        </p:grpSpPr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B0DF1FF7-8014-496D-9AB3-1B0DA6D438E7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7329917" y="5038782"/>
              <a:ext cx="1143605" cy="1143605"/>
            </a:xfrm>
            <a:prstGeom prst="rect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102" name="자유형: 도형 101">
              <a:extLst>
                <a:ext uri="{FF2B5EF4-FFF2-40B4-BE49-F238E27FC236}">
                  <a16:creationId xmlns:a16="http://schemas.microsoft.com/office/drawing/2014/main" id="{BAD3B7FF-E6BC-431E-A9C8-BDE5A2EE3973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7329917" y="5038782"/>
              <a:ext cx="1143605" cy="1143605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1853B0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pic>
        <p:nvPicPr>
          <p:cNvPr id="52" name="Graphic 3">
            <a:hlinkClick r:id="rId2"/>
            <a:extLst>
              <a:ext uri="{FF2B5EF4-FFF2-40B4-BE49-F238E27FC236}">
                <a16:creationId xmlns:a16="http://schemas.microsoft.com/office/drawing/2014/main" id="{7EE4B2FB-468D-4A29-B7C5-82518BA8101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53" name="TextBox 52">
            <a:hlinkClick r:id="rId5"/>
            <a:extLst>
              <a:ext uri="{FF2B5EF4-FFF2-40B4-BE49-F238E27FC236}">
                <a16:creationId xmlns:a16="http://schemas.microsoft.com/office/drawing/2014/main" id="{45AA36FA-29A5-4A6D-8182-3A0989012CD8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0392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TMON 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3">
            <a:hlinkClick r:id="rId2"/>
            <a:extLst>
              <a:ext uri="{FF2B5EF4-FFF2-40B4-BE49-F238E27FC236}">
                <a16:creationId xmlns:a16="http://schemas.microsoft.com/office/drawing/2014/main" id="{55E97073-5D3C-4343-A9B5-B11669D11D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7" name="TextBox 6">
            <a:hlinkClick r:id="rId5"/>
            <a:extLst>
              <a:ext uri="{FF2B5EF4-FFF2-40B4-BE49-F238E27FC236}">
                <a16:creationId xmlns:a16="http://schemas.microsoft.com/office/drawing/2014/main" id="{E2DDF30E-0482-44BB-AC7E-9D86284311C5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72780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1D093AF-7AD2-4E30-8E90-AB8B7EFFF864}"/>
              </a:ext>
            </a:extLst>
          </p:cNvPr>
          <p:cNvSpPr/>
          <p:nvPr userDrawn="1"/>
        </p:nvSpPr>
        <p:spPr>
          <a:xfrm>
            <a:off x="2289136" y="5713433"/>
            <a:ext cx="9902864" cy="1143607"/>
          </a:xfrm>
          <a:prstGeom prst="rect">
            <a:avLst/>
          </a:prstGeom>
          <a:solidFill>
            <a:srgbClr val="69A2FF"/>
          </a:solidFill>
          <a:ln w="698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2400" dirty="0">
              <a:solidFill>
                <a:srgbClr val="F4EED5"/>
              </a:solidFill>
              <a:latin typeface="+mj-lt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35894A9E-57D1-47D1-927D-82BB3B332E5E}"/>
              </a:ext>
            </a:extLst>
          </p:cNvPr>
          <p:cNvGrpSpPr/>
          <p:nvPr userDrawn="1"/>
        </p:nvGrpSpPr>
        <p:grpSpPr>
          <a:xfrm rot="5400000">
            <a:off x="10476592" y="5142592"/>
            <a:ext cx="1143605" cy="2287211"/>
            <a:chOff x="5075433" y="1144566"/>
            <a:chExt cx="1143605" cy="2287211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E510C8BC-DC3E-4CEA-B724-71585D94DDBA}"/>
                </a:ext>
              </a:extLst>
            </p:cNvPr>
            <p:cNvGrpSpPr/>
            <p:nvPr userDrawn="1"/>
          </p:nvGrpSpPr>
          <p:grpSpPr>
            <a:xfrm flipH="1">
              <a:off x="5075433" y="1144566"/>
              <a:ext cx="1143605" cy="1143606"/>
              <a:chOff x="7547171" y="1432530"/>
              <a:chExt cx="1143605" cy="1143606"/>
            </a:xfrm>
          </p:grpSpPr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A5409D3A-5077-4BD1-B341-3BA29356EE1A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 rot="10800000" flipV="1">
                <a:off x="7547171" y="1432530"/>
                <a:ext cx="1143605" cy="1143605"/>
              </a:xfrm>
              <a:prstGeom prst="rect">
                <a:avLst/>
              </a:prstGeom>
              <a:solidFill>
                <a:srgbClr val="BBD5FF"/>
              </a:solidFill>
              <a:ln w="698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rgbClr val="F4EED5"/>
                  </a:solidFill>
                  <a:latin typeface="+mj-lt"/>
                </a:endParaRPr>
              </a:p>
            </p:txBody>
          </p:sp>
          <p:sp>
            <p:nvSpPr>
              <p:cNvPr id="44" name="자유형: 도형 43">
                <a:extLst>
                  <a:ext uri="{FF2B5EF4-FFF2-40B4-BE49-F238E27FC236}">
                    <a16:creationId xmlns:a16="http://schemas.microsoft.com/office/drawing/2014/main" id="{D15F53F5-FEF0-49B1-AE3D-641A70A98F33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 rot="10800000" flipV="1">
                <a:off x="7547171" y="1432530"/>
                <a:ext cx="1143605" cy="1143605"/>
              </a:xfrm>
              <a:custGeom>
                <a:avLst/>
                <a:gdLst>
                  <a:gd name="connsiteX0" fmla="*/ 457200 w 457200"/>
                  <a:gd name="connsiteY0" fmla="*/ 0 h 457200"/>
                  <a:gd name="connsiteX1" fmla="*/ 457200 w 457200"/>
                  <a:gd name="connsiteY1" fmla="*/ 457200 h 457200"/>
                  <a:gd name="connsiteX2" fmla="*/ 0 w 457200"/>
                  <a:gd name="connsiteY2" fmla="*/ 457200 h 457200"/>
                  <a:gd name="connsiteX3" fmla="*/ 457200 w 457200"/>
                  <a:gd name="connsiteY3" fmla="*/ 0 h 457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57200" h="457200">
                    <a:moveTo>
                      <a:pt x="457200" y="0"/>
                    </a:moveTo>
                    <a:lnTo>
                      <a:pt x="457200" y="457200"/>
                    </a:lnTo>
                    <a:lnTo>
                      <a:pt x="0" y="457200"/>
                    </a:lnTo>
                    <a:cubicBezTo>
                      <a:pt x="0" y="204695"/>
                      <a:pt x="204695" y="0"/>
                      <a:pt x="45720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698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rgbClr val="F4EED5"/>
                  </a:solidFill>
                  <a:latin typeface="+mj-lt"/>
                </a:endParaRPr>
              </a:p>
            </p:txBody>
          </p:sp>
          <p:sp>
            <p:nvSpPr>
              <p:cNvPr id="45" name="자유형: 도형 44">
                <a:extLst>
                  <a:ext uri="{FF2B5EF4-FFF2-40B4-BE49-F238E27FC236}">
                    <a16:creationId xmlns:a16="http://schemas.microsoft.com/office/drawing/2014/main" id="{E9EC158B-E23B-4AB3-A1D7-776228E19FF6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 rot="10800000" flipV="1">
                <a:off x="7547171" y="2004333"/>
                <a:ext cx="571803" cy="571803"/>
              </a:xfrm>
              <a:custGeom>
                <a:avLst/>
                <a:gdLst>
                  <a:gd name="connsiteX0" fmla="*/ 457200 w 457200"/>
                  <a:gd name="connsiteY0" fmla="*/ 0 h 457200"/>
                  <a:gd name="connsiteX1" fmla="*/ 457200 w 457200"/>
                  <a:gd name="connsiteY1" fmla="*/ 457200 h 457200"/>
                  <a:gd name="connsiteX2" fmla="*/ 0 w 457200"/>
                  <a:gd name="connsiteY2" fmla="*/ 457200 h 457200"/>
                  <a:gd name="connsiteX3" fmla="*/ 457200 w 457200"/>
                  <a:gd name="connsiteY3" fmla="*/ 0 h 457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57200" h="457200">
                    <a:moveTo>
                      <a:pt x="457200" y="0"/>
                    </a:moveTo>
                    <a:lnTo>
                      <a:pt x="457200" y="457200"/>
                    </a:lnTo>
                    <a:lnTo>
                      <a:pt x="0" y="457200"/>
                    </a:lnTo>
                    <a:cubicBezTo>
                      <a:pt x="0" y="204695"/>
                      <a:pt x="204695" y="0"/>
                      <a:pt x="457200" y="0"/>
                    </a:cubicBezTo>
                    <a:close/>
                  </a:path>
                </a:pathLst>
              </a:custGeom>
              <a:solidFill>
                <a:srgbClr val="DEEAFF"/>
              </a:solidFill>
              <a:ln w="698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rgbClr val="F4EED5"/>
                  </a:solidFill>
                  <a:latin typeface="+mj-lt"/>
                </a:endParaRPr>
              </a:p>
            </p:txBody>
          </p: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11A44943-0FBA-4981-B0FA-E81A19CF753E}"/>
                </a:ext>
              </a:extLst>
            </p:cNvPr>
            <p:cNvGrpSpPr/>
            <p:nvPr userDrawn="1"/>
          </p:nvGrpSpPr>
          <p:grpSpPr>
            <a:xfrm flipH="1" flipV="1">
              <a:off x="5075433" y="2288171"/>
              <a:ext cx="1143605" cy="1143606"/>
              <a:chOff x="7547171" y="1432530"/>
              <a:chExt cx="1143605" cy="1143606"/>
            </a:xfrm>
          </p:grpSpPr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B07341FA-2B1C-494E-B9C0-2A1ECFAEB227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 rot="10800000" flipV="1">
                <a:off x="7547171" y="1432530"/>
                <a:ext cx="1143605" cy="1143605"/>
              </a:xfrm>
              <a:prstGeom prst="rect">
                <a:avLst/>
              </a:prstGeom>
              <a:solidFill>
                <a:srgbClr val="BBD5FF"/>
              </a:solidFill>
              <a:ln w="698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rgbClr val="F4EED5"/>
                  </a:solidFill>
                  <a:latin typeface="+mj-lt"/>
                </a:endParaRPr>
              </a:p>
            </p:txBody>
          </p:sp>
          <p:sp>
            <p:nvSpPr>
              <p:cNvPr id="41" name="자유형: 도형 40">
                <a:extLst>
                  <a:ext uri="{FF2B5EF4-FFF2-40B4-BE49-F238E27FC236}">
                    <a16:creationId xmlns:a16="http://schemas.microsoft.com/office/drawing/2014/main" id="{30B26229-2A0D-4EB8-9AE0-03C17C2DF819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 rot="10800000" flipV="1">
                <a:off x="7547171" y="1432530"/>
                <a:ext cx="1143605" cy="1143605"/>
              </a:xfrm>
              <a:custGeom>
                <a:avLst/>
                <a:gdLst>
                  <a:gd name="connsiteX0" fmla="*/ 457200 w 457200"/>
                  <a:gd name="connsiteY0" fmla="*/ 0 h 457200"/>
                  <a:gd name="connsiteX1" fmla="*/ 457200 w 457200"/>
                  <a:gd name="connsiteY1" fmla="*/ 457200 h 457200"/>
                  <a:gd name="connsiteX2" fmla="*/ 0 w 457200"/>
                  <a:gd name="connsiteY2" fmla="*/ 457200 h 457200"/>
                  <a:gd name="connsiteX3" fmla="*/ 457200 w 457200"/>
                  <a:gd name="connsiteY3" fmla="*/ 0 h 457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57200" h="457200">
                    <a:moveTo>
                      <a:pt x="457200" y="0"/>
                    </a:moveTo>
                    <a:lnTo>
                      <a:pt x="457200" y="457200"/>
                    </a:lnTo>
                    <a:lnTo>
                      <a:pt x="0" y="457200"/>
                    </a:lnTo>
                    <a:cubicBezTo>
                      <a:pt x="0" y="204695"/>
                      <a:pt x="204695" y="0"/>
                      <a:pt x="45720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698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rgbClr val="F4EED5"/>
                  </a:solidFill>
                  <a:latin typeface="+mj-lt"/>
                </a:endParaRPr>
              </a:p>
            </p:txBody>
          </p:sp>
          <p:sp>
            <p:nvSpPr>
              <p:cNvPr id="42" name="자유형: 도형 41">
                <a:extLst>
                  <a:ext uri="{FF2B5EF4-FFF2-40B4-BE49-F238E27FC236}">
                    <a16:creationId xmlns:a16="http://schemas.microsoft.com/office/drawing/2014/main" id="{3C382CC6-D556-4AE0-8301-5007BCCC70AA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 rot="10800000" flipV="1">
                <a:off x="7547171" y="2004333"/>
                <a:ext cx="571803" cy="571803"/>
              </a:xfrm>
              <a:custGeom>
                <a:avLst/>
                <a:gdLst>
                  <a:gd name="connsiteX0" fmla="*/ 457200 w 457200"/>
                  <a:gd name="connsiteY0" fmla="*/ 0 h 457200"/>
                  <a:gd name="connsiteX1" fmla="*/ 457200 w 457200"/>
                  <a:gd name="connsiteY1" fmla="*/ 457200 h 457200"/>
                  <a:gd name="connsiteX2" fmla="*/ 0 w 457200"/>
                  <a:gd name="connsiteY2" fmla="*/ 457200 h 457200"/>
                  <a:gd name="connsiteX3" fmla="*/ 457200 w 457200"/>
                  <a:gd name="connsiteY3" fmla="*/ 0 h 457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57200" h="457200">
                    <a:moveTo>
                      <a:pt x="457200" y="0"/>
                    </a:moveTo>
                    <a:lnTo>
                      <a:pt x="457200" y="457200"/>
                    </a:lnTo>
                    <a:lnTo>
                      <a:pt x="0" y="457200"/>
                    </a:lnTo>
                    <a:cubicBezTo>
                      <a:pt x="0" y="204695"/>
                      <a:pt x="204695" y="0"/>
                      <a:pt x="457200" y="0"/>
                    </a:cubicBezTo>
                    <a:close/>
                  </a:path>
                </a:pathLst>
              </a:custGeom>
              <a:solidFill>
                <a:srgbClr val="DEEAFF"/>
              </a:solidFill>
              <a:ln w="698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rgbClr val="F4EED5"/>
                  </a:solidFill>
                  <a:latin typeface="+mj-lt"/>
                </a:endParaRPr>
              </a:p>
            </p:txBody>
          </p:sp>
        </p:grp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FF9EE3F3-1F5D-4380-A855-030835B2EE1C}"/>
              </a:ext>
            </a:extLst>
          </p:cNvPr>
          <p:cNvGrpSpPr/>
          <p:nvPr userDrawn="1"/>
        </p:nvGrpSpPr>
        <p:grpSpPr>
          <a:xfrm flipH="1">
            <a:off x="1144568" y="5713434"/>
            <a:ext cx="1145529" cy="1143607"/>
            <a:chOff x="7330594" y="3895657"/>
            <a:chExt cx="1145529" cy="1143607"/>
          </a:xfrm>
        </p:grpSpPr>
        <p:sp>
          <p:nvSpPr>
            <p:cNvPr id="57" name="자유형: 도형 56">
              <a:extLst>
                <a:ext uri="{FF2B5EF4-FFF2-40B4-BE49-F238E27FC236}">
                  <a16:creationId xmlns:a16="http://schemas.microsoft.com/office/drawing/2014/main" id="{3A98ADAA-C844-44EF-8F44-B1CCD959AF5C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7331555" y="3895657"/>
              <a:ext cx="1144568" cy="1143606"/>
            </a:xfrm>
            <a:custGeom>
              <a:avLst/>
              <a:gdLst>
                <a:gd name="connsiteX0" fmla="*/ 0 w 1144568"/>
                <a:gd name="connsiteY0" fmla="*/ 0 h 1143606"/>
                <a:gd name="connsiteX1" fmla="*/ 572400 w 1144568"/>
                <a:gd name="connsiteY1" fmla="*/ 0 h 1143606"/>
                <a:gd name="connsiteX2" fmla="*/ 572400 w 1144568"/>
                <a:gd name="connsiteY2" fmla="*/ 38 h 1143606"/>
                <a:gd name="connsiteX3" fmla="*/ 572766 w 1144568"/>
                <a:gd name="connsiteY3" fmla="*/ 1 h 1143606"/>
                <a:gd name="connsiteX4" fmla="*/ 1144568 w 1144568"/>
                <a:gd name="connsiteY4" fmla="*/ 571804 h 1143606"/>
                <a:gd name="connsiteX5" fmla="*/ 572766 w 1144568"/>
                <a:gd name="connsiteY5" fmla="*/ 1143606 h 1143606"/>
                <a:gd name="connsiteX6" fmla="*/ 572400 w 1144568"/>
                <a:gd name="connsiteY6" fmla="*/ 1143570 h 1143606"/>
                <a:gd name="connsiteX7" fmla="*/ 572400 w 1144568"/>
                <a:gd name="connsiteY7" fmla="*/ 1143605 h 1143606"/>
                <a:gd name="connsiteX8" fmla="*/ 0 w 1144568"/>
                <a:gd name="connsiteY8" fmla="*/ 1143605 h 1143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44568" h="1143606">
                  <a:moveTo>
                    <a:pt x="0" y="0"/>
                  </a:moveTo>
                  <a:lnTo>
                    <a:pt x="572400" y="0"/>
                  </a:lnTo>
                  <a:lnTo>
                    <a:pt x="572400" y="38"/>
                  </a:lnTo>
                  <a:lnTo>
                    <a:pt x="572766" y="1"/>
                  </a:lnTo>
                  <a:cubicBezTo>
                    <a:pt x="888564" y="1"/>
                    <a:pt x="1144568" y="256005"/>
                    <a:pt x="1144568" y="571804"/>
                  </a:cubicBezTo>
                  <a:cubicBezTo>
                    <a:pt x="1144568" y="887602"/>
                    <a:pt x="888564" y="1143606"/>
                    <a:pt x="572766" y="1143606"/>
                  </a:cubicBezTo>
                  <a:lnTo>
                    <a:pt x="572400" y="1143570"/>
                  </a:lnTo>
                  <a:lnTo>
                    <a:pt x="572400" y="1143605"/>
                  </a:lnTo>
                  <a:lnTo>
                    <a:pt x="0" y="1143605"/>
                  </a:lnTo>
                  <a:close/>
                </a:path>
              </a:pathLst>
            </a:custGeom>
            <a:solidFill>
              <a:srgbClr val="1853B0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58" name="자유형: 도형 57">
              <a:extLst>
                <a:ext uri="{FF2B5EF4-FFF2-40B4-BE49-F238E27FC236}">
                  <a16:creationId xmlns:a16="http://schemas.microsoft.com/office/drawing/2014/main" id="{98340161-83B8-4FCC-AF07-9E7AF64705C4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H="1" flipV="1">
              <a:off x="7330594" y="3895659"/>
              <a:ext cx="572764" cy="1143605"/>
            </a:xfrm>
            <a:custGeom>
              <a:avLst/>
              <a:gdLst>
                <a:gd name="connsiteX0" fmla="*/ 769 w 457969"/>
                <a:gd name="connsiteY0" fmla="*/ 0 h 914400"/>
                <a:gd name="connsiteX1" fmla="*/ 457969 w 457969"/>
                <a:gd name="connsiteY1" fmla="*/ 457200 h 914400"/>
                <a:gd name="connsiteX2" fmla="*/ 769 w 457969"/>
                <a:gd name="connsiteY2" fmla="*/ 914400 h 914400"/>
                <a:gd name="connsiteX3" fmla="*/ 0 w 457969"/>
                <a:gd name="connsiteY3" fmla="*/ 914323 h 914400"/>
                <a:gd name="connsiteX4" fmla="*/ 0 w 457969"/>
                <a:gd name="connsiteY4" fmla="*/ 78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969" h="914400">
                  <a:moveTo>
                    <a:pt x="769" y="0"/>
                  </a:moveTo>
                  <a:cubicBezTo>
                    <a:pt x="253274" y="0"/>
                    <a:pt x="457969" y="204695"/>
                    <a:pt x="457969" y="457200"/>
                  </a:cubicBezTo>
                  <a:cubicBezTo>
                    <a:pt x="457969" y="709705"/>
                    <a:pt x="253274" y="914400"/>
                    <a:pt x="769" y="914400"/>
                  </a:cubicBezTo>
                  <a:lnTo>
                    <a:pt x="0" y="914323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rgbClr val="69A2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pic>
        <p:nvPicPr>
          <p:cNvPr id="17" name="Graphic 3">
            <a:hlinkClick r:id="rId2"/>
            <a:extLst>
              <a:ext uri="{FF2B5EF4-FFF2-40B4-BE49-F238E27FC236}">
                <a16:creationId xmlns:a16="http://schemas.microsoft.com/office/drawing/2014/main" id="{A48F5EAD-E9F5-4B06-9416-83B11A2DD2B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18" name="TextBox 17">
            <a:hlinkClick r:id="rId5"/>
            <a:extLst>
              <a:ext uri="{FF2B5EF4-FFF2-40B4-BE49-F238E27FC236}">
                <a16:creationId xmlns:a16="http://schemas.microsoft.com/office/drawing/2014/main" id="{CF111E6C-A825-4049-BE66-4D1BAAE58B7D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67400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877C7B3A-A04D-4714-BD35-A3633E0078D1}"/>
              </a:ext>
            </a:extLst>
          </p:cNvPr>
          <p:cNvGrpSpPr/>
          <p:nvPr userDrawn="1"/>
        </p:nvGrpSpPr>
        <p:grpSpPr>
          <a:xfrm>
            <a:off x="-2232" y="0"/>
            <a:ext cx="1143605" cy="1143605"/>
            <a:chOff x="6183432" y="5038782"/>
            <a:chExt cx="1143605" cy="1143605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98FB9802-29F2-4E7E-B2F5-58445F463D53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183432" y="5038782"/>
              <a:ext cx="1143605" cy="1143605"/>
            </a:xfrm>
            <a:prstGeom prst="rect">
              <a:avLst/>
            </a:prstGeom>
            <a:solidFill>
              <a:srgbClr val="1853B0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51" name="자유형: 도형 50">
              <a:extLst>
                <a:ext uri="{FF2B5EF4-FFF2-40B4-BE49-F238E27FC236}">
                  <a16:creationId xmlns:a16="http://schemas.microsoft.com/office/drawing/2014/main" id="{F7FFCE73-D8C1-450D-881B-DA5576CFBD8F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183432" y="5038782"/>
              <a:ext cx="1143605" cy="1143605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69A2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7DE5539-7F76-40C2-94A4-E52BA509ECAD}"/>
              </a:ext>
            </a:extLst>
          </p:cNvPr>
          <p:cNvGrpSpPr/>
          <p:nvPr userDrawn="1"/>
        </p:nvGrpSpPr>
        <p:grpSpPr>
          <a:xfrm>
            <a:off x="9905459" y="5713796"/>
            <a:ext cx="1143607" cy="1144204"/>
            <a:chOff x="7049555" y="3058540"/>
            <a:chExt cx="1143607" cy="1144204"/>
          </a:xfrm>
        </p:grpSpPr>
        <p:sp>
          <p:nvSpPr>
            <p:cNvPr id="34" name="자유형: 도형 33">
              <a:extLst>
                <a:ext uri="{FF2B5EF4-FFF2-40B4-BE49-F238E27FC236}">
                  <a16:creationId xmlns:a16="http://schemas.microsoft.com/office/drawing/2014/main" id="{858DE40D-F9F4-4E63-9FDA-EF4A98ED940E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V="1">
              <a:off x="7049556" y="3058540"/>
              <a:ext cx="571803" cy="571803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69A2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35" name="자유형: 도형 34">
              <a:extLst>
                <a:ext uri="{FF2B5EF4-FFF2-40B4-BE49-F238E27FC236}">
                  <a16:creationId xmlns:a16="http://schemas.microsoft.com/office/drawing/2014/main" id="{BC59D321-B8F5-455E-A839-F995D2BD25B7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H="1" flipV="1">
              <a:off x="7621359" y="3058540"/>
              <a:ext cx="571803" cy="571803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DEEA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8A9D3CBC-7975-4831-8898-58AB3294F26D}"/>
                </a:ext>
              </a:extLst>
            </p:cNvPr>
            <p:cNvSpPr>
              <a:spLocks/>
            </p:cNvSpPr>
            <p:nvPr userDrawn="1"/>
          </p:nvSpPr>
          <p:spPr>
            <a:xfrm rot="5400000">
              <a:off x="7335158" y="3344741"/>
              <a:ext cx="572400" cy="1143605"/>
            </a:xfrm>
            <a:prstGeom prst="rect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DFE5231E-5906-45D2-AFD3-077C95E26C6A}"/>
              </a:ext>
            </a:extLst>
          </p:cNvPr>
          <p:cNvGrpSpPr/>
          <p:nvPr userDrawn="1"/>
        </p:nvGrpSpPr>
        <p:grpSpPr>
          <a:xfrm>
            <a:off x="11047795" y="5712835"/>
            <a:ext cx="1144205" cy="1144865"/>
            <a:chOff x="7329325" y="2752352"/>
            <a:chExt cx="1144205" cy="1144865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CC3BFFDE-B846-4E7D-B044-3D480A985344}"/>
                </a:ext>
              </a:extLst>
            </p:cNvPr>
            <p:cNvSpPr>
              <a:spLocks/>
            </p:cNvSpPr>
            <p:nvPr userDrawn="1"/>
          </p:nvSpPr>
          <p:spPr>
            <a:xfrm rot="10800000" flipV="1">
              <a:off x="7329325" y="3325116"/>
              <a:ext cx="572400" cy="571802"/>
            </a:xfrm>
            <a:prstGeom prst="rect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0CECB455-3F6B-4F92-806B-48AE138FAE7F}"/>
                </a:ext>
              </a:extLst>
            </p:cNvPr>
            <p:cNvSpPr>
              <a:spLocks/>
            </p:cNvSpPr>
            <p:nvPr userDrawn="1"/>
          </p:nvSpPr>
          <p:spPr>
            <a:xfrm rot="10800000" flipV="1">
              <a:off x="7901130" y="2752352"/>
              <a:ext cx="572400" cy="1144566"/>
            </a:xfrm>
            <a:prstGeom prst="rect">
              <a:avLst/>
            </a:prstGeom>
            <a:solidFill>
              <a:srgbClr val="00163A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8B4C7DFA-9F12-4CEF-A282-D171CC1391CD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H="1">
              <a:off x="7329325" y="2753313"/>
              <a:ext cx="572400" cy="1143904"/>
            </a:xfrm>
            <a:custGeom>
              <a:avLst/>
              <a:gdLst>
                <a:gd name="connsiteX0" fmla="*/ 300 w 572400"/>
                <a:gd name="connsiteY0" fmla="*/ 571803 h 1143904"/>
                <a:gd name="connsiteX1" fmla="*/ 572103 w 572400"/>
                <a:gd name="connsiteY1" fmla="*/ 571803 h 1143904"/>
                <a:gd name="connsiteX2" fmla="*/ 572103 w 572400"/>
                <a:gd name="connsiteY2" fmla="*/ 0 h 1143904"/>
                <a:gd name="connsiteX3" fmla="*/ 300 w 572400"/>
                <a:gd name="connsiteY3" fmla="*/ 571803 h 1143904"/>
                <a:gd name="connsiteX4" fmla="*/ 0 w 572400"/>
                <a:gd name="connsiteY4" fmla="*/ 1143904 h 1143904"/>
                <a:gd name="connsiteX5" fmla="*/ 572400 w 572400"/>
                <a:gd name="connsiteY5" fmla="*/ 1143904 h 1143904"/>
                <a:gd name="connsiteX6" fmla="*/ 572400 w 572400"/>
                <a:gd name="connsiteY6" fmla="*/ 572102 h 1143904"/>
                <a:gd name="connsiteX7" fmla="*/ 0 w 572400"/>
                <a:gd name="connsiteY7" fmla="*/ 572102 h 1143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2400" h="1143904">
                  <a:moveTo>
                    <a:pt x="300" y="571803"/>
                  </a:moveTo>
                  <a:lnTo>
                    <a:pt x="572103" y="571803"/>
                  </a:lnTo>
                  <a:lnTo>
                    <a:pt x="572103" y="0"/>
                  </a:lnTo>
                  <a:cubicBezTo>
                    <a:pt x="256305" y="0"/>
                    <a:pt x="300" y="256005"/>
                    <a:pt x="300" y="571803"/>
                  </a:cubicBezTo>
                  <a:close/>
                  <a:moveTo>
                    <a:pt x="0" y="1143904"/>
                  </a:moveTo>
                  <a:lnTo>
                    <a:pt x="572400" y="1143904"/>
                  </a:lnTo>
                  <a:lnTo>
                    <a:pt x="572400" y="572102"/>
                  </a:lnTo>
                  <a:lnTo>
                    <a:pt x="0" y="572102"/>
                  </a:lnTo>
                  <a:close/>
                </a:path>
              </a:pathLst>
            </a:custGeom>
            <a:solidFill>
              <a:srgbClr val="00163A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27" name="자유형: 도형 26">
              <a:extLst>
                <a:ext uri="{FF2B5EF4-FFF2-40B4-BE49-F238E27FC236}">
                  <a16:creationId xmlns:a16="http://schemas.microsoft.com/office/drawing/2014/main" id="{86E5CA62-BF13-4BD9-BE0B-A27F73C6CD75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>
              <a:off x="7901130" y="2753313"/>
              <a:ext cx="572400" cy="1143904"/>
            </a:xfrm>
            <a:custGeom>
              <a:avLst/>
              <a:gdLst>
                <a:gd name="connsiteX0" fmla="*/ 300 w 572400"/>
                <a:gd name="connsiteY0" fmla="*/ 571803 h 1143904"/>
                <a:gd name="connsiteX1" fmla="*/ 572103 w 572400"/>
                <a:gd name="connsiteY1" fmla="*/ 571803 h 1143904"/>
                <a:gd name="connsiteX2" fmla="*/ 572103 w 572400"/>
                <a:gd name="connsiteY2" fmla="*/ 0 h 1143904"/>
                <a:gd name="connsiteX3" fmla="*/ 300 w 572400"/>
                <a:gd name="connsiteY3" fmla="*/ 571803 h 1143904"/>
                <a:gd name="connsiteX4" fmla="*/ 0 w 572400"/>
                <a:gd name="connsiteY4" fmla="*/ 1143904 h 1143904"/>
                <a:gd name="connsiteX5" fmla="*/ 572400 w 572400"/>
                <a:gd name="connsiteY5" fmla="*/ 1143904 h 1143904"/>
                <a:gd name="connsiteX6" fmla="*/ 572400 w 572400"/>
                <a:gd name="connsiteY6" fmla="*/ 572102 h 1143904"/>
                <a:gd name="connsiteX7" fmla="*/ 0 w 572400"/>
                <a:gd name="connsiteY7" fmla="*/ 572102 h 1143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2400" h="1143904">
                  <a:moveTo>
                    <a:pt x="300" y="571803"/>
                  </a:moveTo>
                  <a:lnTo>
                    <a:pt x="572103" y="571803"/>
                  </a:lnTo>
                  <a:lnTo>
                    <a:pt x="572103" y="0"/>
                  </a:lnTo>
                  <a:cubicBezTo>
                    <a:pt x="256305" y="0"/>
                    <a:pt x="300" y="256005"/>
                    <a:pt x="300" y="571803"/>
                  </a:cubicBezTo>
                  <a:close/>
                  <a:moveTo>
                    <a:pt x="0" y="1143904"/>
                  </a:moveTo>
                  <a:lnTo>
                    <a:pt x="572400" y="1143904"/>
                  </a:lnTo>
                  <a:lnTo>
                    <a:pt x="572400" y="572102"/>
                  </a:lnTo>
                  <a:lnTo>
                    <a:pt x="0" y="572102"/>
                  </a:lnTo>
                  <a:close/>
                </a:path>
              </a:pathLst>
            </a:custGeom>
            <a:solidFill>
              <a:srgbClr val="69A2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357A927F-A913-405D-BD54-43636CD6236C}"/>
              </a:ext>
            </a:extLst>
          </p:cNvPr>
          <p:cNvGrpSpPr/>
          <p:nvPr userDrawn="1"/>
        </p:nvGrpSpPr>
        <p:grpSpPr>
          <a:xfrm>
            <a:off x="1144253" y="0"/>
            <a:ext cx="1143605" cy="1143605"/>
            <a:chOff x="7329917" y="5038782"/>
            <a:chExt cx="1143605" cy="1143605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7F8C4425-FDE9-4884-8691-29D462F28704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7329917" y="5038782"/>
              <a:ext cx="1143605" cy="1143605"/>
            </a:xfrm>
            <a:prstGeom prst="rect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20" name="자유형: 도형 19">
              <a:extLst>
                <a:ext uri="{FF2B5EF4-FFF2-40B4-BE49-F238E27FC236}">
                  <a16:creationId xmlns:a16="http://schemas.microsoft.com/office/drawing/2014/main" id="{7FE367F2-72F1-4C84-8F96-D44555922F6B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7329917" y="5038782"/>
              <a:ext cx="1143605" cy="1143605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1853B0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pic>
        <p:nvPicPr>
          <p:cNvPr id="21" name="Graphic 3">
            <a:hlinkClick r:id="rId2"/>
            <a:extLst>
              <a:ext uri="{FF2B5EF4-FFF2-40B4-BE49-F238E27FC236}">
                <a16:creationId xmlns:a16="http://schemas.microsoft.com/office/drawing/2014/main" id="{2C7BAA5D-02F6-41B9-B792-0CC050A4E51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22" name="TextBox 21">
            <a:hlinkClick r:id="rId5"/>
            <a:extLst>
              <a:ext uri="{FF2B5EF4-FFF2-40B4-BE49-F238E27FC236}">
                <a16:creationId xmlns:a16="http://schemas.microsoft.com/office/drawing/2014/main" id="{0DDB75BA-28DC-41EA-B2EB-F8735A50066A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20084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877C7B3A-A04D-4714-BD35-A3633E0078D1}"/>
              </a:ext>
            </a:extLst>
          </p:cNvPr>
          <p:cNvGrpSpPr/>
          <p:nvPr userDrawn="1"/>
        </p:nvGrpSpPr>
        <p:grpSpPr>
          <a:xfrm rot="5400000">
            <a:off x="11048395" y="3430335"/>
            <a:ext cx="1143605" cy="1143605"/>
            <a:chOff x="6183432" y="5038782"/>
            <a:chExt cx="1143605" cy="1143605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98FB9802-29F2-4E7E-B2F5-58445F463D53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183432" y="5038782"/>
              <a:ext cx="1143605" cy="1143605"/>
            </a:xfrm>
            <a:prstGeom prst="rect">
              <a:avLst/>
            </a:prstGeom>
            <a:solidFill>
              <a:srgbClr val="1853B0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51" name="자유형: 도형 50">
              <a:extLst>
                <a:ext uri="{FF2B5EF4-FFF2-40B4-BE49-F238E27FC236}">
                  <a16:creationId xmlns:a16="http://schemas.microsoft.com/office/drawing/2014/main" id="{F7FFCE73-D8C1-450D-881B-DA5576CFBD8F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183432" y="5038782"/>
              <a:ext cx="1143605" cy="1143605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69A2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E510C8BC-DC3E-4CEA-B724-71585D94DDBA}"/>
              </a:ext>
            </a:extLst>
          </p:cNvPr>
          <p:cNvGrpSpPr/>
          <p:nvPr userDrawn="1"/>
        </p:nvGrpSpPr>
        <p:grpSpPr>
          <a:xfrm flipH="1">
            <a:off x="11048395" y="4570789"/>
            <a:ext cx="1143605" cy="1143606"/>
            <a:chOff x="7547171" y="1432530"/>
            <a:chExt cx="1143605" cy="1143606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A5409D3A-5077-4BD1-B341-3BA29356EE1A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V="1">
              <a:off x="7547171" y="1432530"/>
              <a:ext cx="1143605" cy="1143605"/>
            </a:xfrm>
            <a:prstGeom prst="rect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44" name="자유형: 도형 43">
              <a:extLst>
                <a:ext uri="{FF2B5EF4-FFF2-40B4-BE49-F238E27FC236}">
                  <a16:creationId xmlns:a16="http://schemas.microsoft.com/office/drawing/2014/main" id="{D15F53F5-FEF0-49B1-AE3D-641A70A98F33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V="1">
              <a:off x="7547171" y="1432530"/>
              <a:ext cx="1143605" cy="1143605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chemeClr val="bg1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E9EC158B-E23B-4AB3-A1D7-776228E19FF6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V="1">
              <a:off x="7547171" y="2004333"/>
              <a:ext cx="571803" cy="571803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DEEA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11A44943-0FBA-4981-B0FA-E81A19CF753E}"/>
              </a:ext>
            </a:extLst>
          </p:cNvPr>
          <p:cNvGrpSpPr/>
          <p:nvPr userDrawn="1"/>
        </p:nvGrpSpPr>
        <p:grpSpPr>
          <a:xfrm flipH="1" flipV="1">
            <a:off x="11048395" y="5714394"/>
            <a:ext cx="1143605" cy="1143606"/>
            <a:chOff x="7547171" y="1432530"/>
            <a:chExt cx="1143605" cy="1143606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B07341FA-2B1C-494E-B9C0-2A1ECFAEB227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V="1">
              <a:off x="7547171" y="1432530"/>
              <a:ext cx="1143605" cy="1143605"/>
            </a:xfrm>
            <a:prstGeom prst="rect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41" name="자유형: 도형 40">
              <a:extLst>
                <a:ext uri="{FF2B5EF4-FFF2-40B4-BE49-F238E27FC236}">
                  <a16:creationId xmlns:a16="http://schemas.microsoft.com/office/drawing/2014/main" id="{30B26229-2A0D-4EB8-9AE0-03C17C2DF819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V="1">
              <a:off x="7547171" y="1432530"/>
              <a:ext cx="1143605" cy="1143605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chemeClr val="bg1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42" name="자유형: 도형 41">
              <a:extLst>
                <a:ext uri="{FF2B5EF4-FFF2-40B4-BE49-F238E27FC236}">
                  <a16:creationId xmlns:a16="http://schemas.microsoft.com/office/drawing/2014/main" id="{3C382CC6-D556-4AE0-8301-5007BCCC70AA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V="1">
              <a:off x="7547171" y="2004333"/>
              <a:ext cx="571803" cy="571803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DEEA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967BCBAB-B66E-433F-8FFC-72E6D754B89E}"/>
              </a:ext>
            </a:extLst>
          </p:cNvPr>
          <p:cNvGrpSpPr/>
          <p:nvPr userDrawn="1"/>
        </p:nvGrpSpPr>
        <p:grpSpPr>
          <a:xfrm flipV="1">
            <a:off x="11051952" y="0"/>
            <a:ext cx="1143605" cy="1143606"/>
            <a:chOff x="6191853" y="1608447"/>
            <a:chExt cx="1143605" cy="1143606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74624AE4-3E7B-4901-A2DF-C2037C05241A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91853" y="1608448"/>
              <a:ext cx="1143605" cy="1143605"/>
            </a:xfrm>
            <a:prstGeom prst="rect">
              <a:avLst/>
            </a:prstGeom>
            <a:solidFill>
              <a:schemeClr val="bg1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38" name="자유형: 도형 37">
              <a:extLst>
                <a:ext uri="{FF2B5EF4-FFF2-40B4-BE49-F238E27FC236}">
                  <a16:creationId xmlns:a16="http://schemas.microsoft.com/office/drawing/2014/main" id="{8530904C-DE02-4ECA-A499-421BFE55E09B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91853" y="1608448"/>
              <a:ext cx="1143605" cy="1143605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97BE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39" name="자유형: 도형 38">
              <a:extLst>
                <a:ext uri="{FF2B5EF4-FFF2-40B4-BE49-F238E27FC236}">
                  <a16:creationId xmlns:a16="http://schemas.microsoft.com/office/drawing/2014/main" id="{24489E6E-23E9-413C-AA55-12A3E9E660B5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763655" y="1608447"/>
              <a:ext cx="571803" cy="571803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1853B0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7DE5539-7F76-40C2-94A4-E52BA509ECAD}"/>
              </a:ext>
            </a:extLst>
          </p:cNvPr>
          <p:cNvGrpSpPr/>
          <p:nvPr userDrawn="1"/>
        </p:nvGrpSpPr>
        <p:grpSpPr>
          <a:xfrm rot="16200000">
            <a:off x="11051952" y="1144566"/>
            <a:ext cx="1143607" cy="1144204"/>
            <a:chOff x="7049555" y="3058540"/>
            <a:chExt cx="1143607" cy="1144204"/>
          </a:xfrm>
        </p:grpSpPr>
        <p:sp>
          <p:nvSpPr>
            <p:cNvPr id="34" name="자유형: 도형 33">
              <a:extLst>
                <a:ext uri="{FF2B5EF4-FFF2-40B4-BE49-F238E27FC236}">
                  <a16:creationId xmlns:a16="http://schemas.microsoft.com/office/drawing/2014/main" id="{858DE40D-F9F4-4E63-9FDA-EF4A98ED940E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V="1">
              <a:off x="7049556" y="3058540"/>
              <a:ext cx="571803" cy="571803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69A2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35" name="자유형: 도형 34">
              <a:extLst>
                <a:ext uri="{FF2B5EF4-FFF2-40B4-BE49-F238E27FC236}">
                  <a16:creationId xmlns:a16="http://schemas.microsoft.com/office/drawing/2014/main" id="{BC59D321-B8F5-455E-A839-F995D2BD25B7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H="1" flipV="1">
              <a:off x="7621359" y="3058540"/>
              <a:ext cx="571803" cy="571803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DEEA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8A9D3CBC-7975-4831-8898-58AB3294F26D}"/>
                </a:ext>
              </a:extLst>
            </p:cNvPr>
            <p:cNvSpPr>
              <a:spLocks/>
            </p:cNvSpPr>
            <p:nvPr userDrawn="1"/>
          </p:nvSpPr>
          <p:spPr>
            <a:xfrm rot="5400000">
              <a:off x="7335158" y="3344741"/>
              <a:ext cx="572400" cy="1143605"/>
            </a:xfrm>
            <a:prstGeom prst="rect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E762C5E8-C07A-4227-A333-298B24A7F554}"/>
              </a:ext>
            </a:extLst>
          </p:cNvPr>
          <p:cNvGrpSpPr/>
          <p:nvPr userDrawn="1"/>
        </p:nvGrpSpPr>
        <p:grpSpPr>
          <a:xfrm rot="5400000">
            <a:off x="11050991" y="2287211"/>
            <a:ext cx="1145529" cy="1143606"/>
            <a:chOff x="6186028" y="3895658"/>
            <a:chExt cx="1145529" cy="1143606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6DF6C19E-ABD4-423F-BAEC-BECBF9DC0763}"/>
                </a:ext>
              </a:extLst>
            </p:cNvPr>
            <p:cNvSpPr>
              <a:spLocks noChangeAspect="1"/>
            </p:cNvSpPr>
            <p:nvPr userDrawn="1"/>
          </p:nvSpPr>
          <p:spPr>
            <a:xfrm rot="5400000">
              <a:off x="6186989" y="3895658"/>
              <a:ext cx="1143605" cy="1143605"/>
            </a:xfrm>
            <a:prstGeom prst="rect">
              <a:avLst/>
            </a:prstGeom>
            <a:solidFill>
              <a:srgbClr val="1853B0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32" name="자유형: 도형 31">
              <a:extLst>
                <a:ext uri="{FF2B5EF4-FFF2-40B4-BE49-F238E27FC236}">
                  <a16:creationId xmlns:a16="http://schemas.microsoft.com/office/drawing/2014/main" id="{386DC9C6-157D-4611-8B03-F8C1765CCDAF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758793" y="3895659"/>
              <a:ext cx="572764" cy="1143605"/>
            </a:xfrm>
            <a:custGeom>
              <a:avLst/>
              <a:gdLst>
                <a:gd name="connsiteX0" fmla="*/ 769 w 457969"/>
                <a:gd name="connsiteY0" fmla="*/ 0 h 914400"/>
                <a:gd name="connsiteX1" fmla="*/ 457969 w 457969"/>
                <a:gd name="connsiteY1" fmla="*/ 457200 h 914400"/>
                <a:gd name="connsiteX2" fmla="*/ 769 w 457969"/>
                <a:gd name="connsiteY2" fmla="*/ 914400 h 914400"/>
                <a:gd name="connsiteX3" fmla="*/ 0 w 457969"/>
                <a:gd name="connsiteY3" fmla="*/ 914323 h 914400"/>
                <a:gd name="connsiteX4" fmla="*/ 0 w 457969"/>
                <a:gd name="connsiteY4" fmla="*/ 78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969" h="914400">
                  <a:moveTo>
                    <a:pt x="769" y="0"/>
                  </a:moveTo>
                  <a:cubicBezTo>
                    <a:pt x="253274" y="0"/>
                    <a:pt x="457969" y="204695"/>
                    <a:pt x="457969" y="457200"/>
                  </a:cubicBezTo>
                  <a:cubicBezTo>
                    <a:pt x="457969" y="709705"/>
                    <a:pt x="253274" y="914400"/>
                    <a:pt x="769" y="914400"/>
                  </a:cubicBezTo>
                  <a:lnTo>
                    <a:pt x="0" y="914323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chemeClr val="bg1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33" name="자유형: 도형 32">
              <a:extLst>
                <a:ext uri="{FF2B5EF4-FFF2-40B4-BE49-F238E27FC236}">
                  <a16:creationId xmlns:a16="http://schemas.microsoft.com/office/drawing/2014/main" id="{475DD822-294C-4A09-90BB-6F33B20E5024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H="1" flipV="1">
              <a:off x="6186028" y="3895659"/>
              <a:ext cx="572764" cy="1143605"/>
            </a:xfrm>
            <a:custGeom>
              <a:avLst/>
              <a:gdLst>
                <a:gd name="connsiteX0" fmla="*/ 769 w 457969"/>
                <a:gd name="connsiteY0" fmla="*/ 0 h 914400"/>
                <a:gd name="connsiteX1" fmla="*/ 457969 w 457969"/>
                <a:gd name="connsiteY1" fmla="*/ 457200 h 914400"/>
                <a:gd name="connsiteX2" fmla="*/ 769 w 457969"/>
                <a:gd name="connsiteY2" fmla="*/ 914400 h 914400"/>
                <a:gd name="connsiteX3" fmla="*/ 0 w 457969"/>
                <a:gd name="connsiteY3" fmla="*/ 914323 h 914400"/>
                <a:gd name="connsiteX4" fmla="*/ 0 w 457969"/>
                <a:gd name="connsiteY4" fmla="*/ 78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969" h="914400">
                  <a:moveTo>
                    <a:pt x="769" y="0"/>
                  </a:moveTo>
                  <a:cubicBezTo>
                    <a:pt x="253274" y="0"/>
                    <a:pt x="457969" y="204695"/>
                    <a:pt x="457969" y="457200"/>
                  </a:cubicBezTo>
                  <a:cubicBezTo>
                    <a:pt x="457969" y="709705"/>
                    <a:pt x="253274" y="914400"/>
                    <a:pt x="769" y="914400"/>
                  </a:cubicBezTo>
                  <a:lnTo>
                    <a:pt x="0" y="914323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chemeClr val="bg1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pic>
        <p:nvPicPr>
          <p:cNvPr id="27" name="Graphic 3">
            <a:hlinkClick r:id="rId2"/>
            <a:extLst>
              <a:ext uri="{FF2B5EF4-FFF2-40B4-BE49-F238E27FC236}">
                <a16:creationId xmlns:a16="http://schemas.microsoft.com/office/drawing/2014/main" id="{14464C14-F296-4860-BE99-EA8CD68AE2B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28" name="TextBox 27">
            <a:hlinkClick r:id="rId5"/>
            <a:extLst>
              <a:ext uri="{FF2B5EF4-FFF2-40B4-BE49-F238E27FC236}">
                <a16:creationId xmlns:a16="http://schemas.microsoft.com/office/drawing/2014/main" id="{0B65A443-9465-4399-9902-AAC32FD3D37C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98036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98B6F5E-6F4D-495D-901C-7DDF5C9630AD}"/>
              </a:ext>
            </a:extLst>
          </p:cNvPr>
          <p:cNvSpPr/>
          <p:nvPr userDrawn="1"/>
        </p:nvSpPr>
        <p:spPr>
          <a:xfrm>
            <a:off x="3430816" y="6285236"/>
            <a:ext cx="8761184" cy="572401"/>
          </a:xfrm>
          <a:prstGeom prst="rect">
            <a:avLst/>
          </a:prstGeom>
          <a:solidFill>
            <a:srgbClr val="DEEAFF"/>
          </a:solidFill>
          <a:ln w="698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2400" dirty="0">
              <a:solidFill>
                <a:srgbClr val="F4EED5"/>
              </a:solidFill>
              <a:latin typeface="+mj-lt"/>
            </a:endParaRP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4BBC8C61-7119-4942-8E27-EFCD49911E99}"/>
              </a:ext>
            </a:extLst>
          </p:cNvPr>
          <p:cNvGrpSpPr/>
          <p:nvPr userDrawn="1"/>
        </p:nvGrpSpPr>
        <p:grpSpPr>
          <a:xfrm flipV="1">
            <a:off x="11048395" y="5712471"/>
            <a:ext cx="1143605" cy="1145529"/>
            <a:chOff x="5043392" y="1608447"/>
            <a:chExt cx="1143605" cy="1145529"/>
          </a:xfrm>
        </p:grpSpPr>
        <p:sp>
          <p:nvSpPr>
            <p:cNvPr id="48" name="자유형: 도형 47">
              <a:extLst>
                <a:ext uri="{FF2B5EF4-FFF2-40B4-BE49-F238E27FC236}">
                  <a16:creationId xmlns:a16="http://schemas.microsoft.com/office/drawing/2014/main" id="{43A8BD7F-46FE-4F7D-80FA-933C69B0C30E}"/>
                </a:ext>
              </a:extLst>
            </p:cNvPr>
            <p:cNvSpPr>
              <a:spLocks noChangeAspect="1"/>
            </p:cNvSpPr>
            <p:nvPr userDrawn="1"/>
          </p:nvSpPr>
          <p:spPr>
            <a:xfrm rot="16200000">
              <a:off x="5328813" y="1323026"/>
              <a:ext cx="572764" cy="1143605"/>
            </a:xfrm>
            <a:custGeom>
              <a:avLst/>
              <a:gdLst>
                <a:gd name="connsiteX0" fmla="*/ 769 w 457969"/>
                <a:gd name="connsiteY0" fmla="*/ 0 h 914400"/>
                <a:gd name="connsiteX1" fmla="*/ 457969 w 457969"/>
                <a:gd name="connsiteY1" fmla="*/ 457200 h 914400"/>
                <a:gd name="connsiteX2" fmla="*/ 769 w 457969"/>
                <a:gd name="connsiteY2" fmla="*/ 914400 h 914400"/>
                <a:gd name="connsiteX3" fmla="*/ 0 w 457969"/>
                <a:gd name="connsiteY3" fmla="*/ 914323 h 914400"/>
                <a:gd name="connsiteX4" fmla="*/ 0 w 457969"/>
                <a:gd name="connsiteY4" fmla="*/ 78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969" h="914400">
                  <a:moveTo>
                    <a:pt x="769" y="0"/>
                  </a:moveTo>
                  <a:cubicBezTo>
                    <a:pt x="253274" y="0"/>
                    <a:pt x="457969" y="204695"/>
                    <a:pt x="457969" y="457200"/>
                  </a:cubicBezTo>
                  <a:cubicBezTo>
                    <a:pt x="457969" y="709705"/>
                    <a:pt x="253274" y="914400"/>
                    <a:pt x="769" y="914400"/>
                  </a:cubicBezTo>
                  <a:lnTo>
                    <a:pt x="0" y="914323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rgbClr val="97BE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49" name="자유형: 도형 48">
              <a:extLst>
                <a:ext uri="{FF2B5EF4-FFF2-40B4-BE49-F238E27FC236}">
                  <a16:creationId xmlns:a16="http://schemas.microsoft.com/office/drawing/2014/main" id="{A6783C29-6FAC-4558-9199-850A200B3B64}"/>
                </a:ext>
              </a:extLst>
            </p:cNvPr>
            <p:cNvSpPr>
              <a:spLocks noChangeAspect="1"/>
            </p:cNvSpPr>
            <p:nvPr userDrawn="1"/>
          </p:nvSpPr>
          <p:spPr>
            <a:xfrm rot="5400000" flipV="1">
              <a:off x="5328813" y="1895791"/>
              <a:ext cx="572764" cy="1143605"/>
            </a:xfrm>
            <a:custGeom>
              <a:avLst/>
              <a:gdLst>
                <a:gd name="connsiteX0" fmla="*/ 769 w 457969"/>
                <a:gd name="connsiteY0" fmla="*/ 0 h 914400"/>
                <a:gd name="connsiteX1" fmla="*/ 457969 w 457969"/>
                <a:gd name="connsiteY1" fmla="*/ 457200 h 914400"/>
                <a:gd name="connsiteX2" fmla="*/ 769 w 457969"/>
                <a:gd name="connsiteY2" fmla="*/ 914400 h 914400"/>
                <a:gd name="connsiteX3" fmla="*/ 0 w 457969"/>
                <a:gd name="connsiteY3" fmla="*/ 914323 h 914400"/>
                <a:gd name="connsiteX4" fmla="*/ 0 w 457969"/>
                <a:gd name="connsiteY4" fmla="*/ 78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969" h="914400">
                  <a:moveTo>
                    <a:pt x="769" y="0"/>
                  </a:moveTo>
                  <a:cubicBezTo>
                    <a:pt x="253274" y="0"/>
                    <a:pt x="457969" y="204695"/>
                    <a:pt x="457969" y="457200"/>
                  </a:cubicBezTo>
                  <a:cubicBezTo>
                    <a:pt x="457969" y="709705"/>
                    <a:pt x="253274" y="914400"/>
                    <a:pt x="769" y="914400"/>
                  </a:cubicBezTo>
                  <a:lnTo>
                    <a:pt x="0" y="914323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rgbClr val="69A2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E510C8BC-DC3E-4CEA-B724-71585D94DDBA}"/>
              </a:ext>
            </a:extLst>
          </p:cNvPr>
          <p:cNvGrpSpPr/>
          <p:nvPr userDrawn="1"/>
        </p:nvGrpSpPr>
        <p:grpSpPr>
          <a:xfrm flipH="1">
            <a:off x="2287211" y="5714394"/>
            <a:ext cx="1143605" cy="1143606"/>
            <a:chOff x="7547171" y="1432530"/>
            <a:chExt cx="1143605" cy="1143606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A5409D3A-5077-4BD1-B341-3BA29356EE1A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V="1">
              <a:off x="7547171" y="1432530"/>
              <a:ext cx="1143605" cy="1143605"/>
            </a:xfrm>
            <a:prstGeom prst="rect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44" name="자유형: 도형 43">
              <a:extLst>
                <a:ext uri="{FF2B5EF4-FFF2-40B4-BE49-F238E27FC236}">
                  <a16:creationId xmlns:a16="http://schemas.microsoft.com/office/drawing/2014/main" id="{D15F53F5-FEF0-49B1-AE3D-641A70A98F33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V="1">
              <a:off x="7547171" y="1432530"/>
              <a:ext cx="1143605" cy="1143605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chemeClr val="bg1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E9EC158B-E23B-4AB3-A1D7-776228E19FF6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V="1">
              <a:off x="7547171" y="2004333"/>
              <a:ext cx="571803" cy="571803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DEEA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11A44943-0FBA-4981-B0FA-E81A19CF753E}"/>
              </a:ext>
            </a:extLst>
          </p:cNvPr>
          <p:cNvGrpSpPr/>
          <p:nvPr userDrawn="1"/>
        </p:nvGrpSpPr>
        <p:grpSpPr>
          <a:xfrm flipH="1" flipV="1">
            <a:off x="1143607" y="5714394"/>
            <a:ext cx="1143605" cy="1143606"/>
            <a:chOff x="7547171" y="1432530"/>
            <a:chExt cx="1143605" cy="1143606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B07341FA-2B1C-494E-B9C0-2A1ECFAEB227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V="1">
              <a:off x="7547171" y="1432530"/>
              <a:ext cx="1143605" cy="1143605"/>
            </a:xfrm>
            <a:prstGeom prst="rect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41" name="자유형: 도형 40">
              <a:extLst>
                <a:ext uri="{FF2B5EF4-FFF2-40B4-BE49-F238E27FC236}">
                  <a16:creationId xmlns:a16="http://schemas.microsoft.com/office/drawing/2014/main" id="{30B26229-2A0D-4EB8-9AE0-03C17C2DF819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V="1">
              <a:off x="7547171" y="1432530"/>
              <a:ext cx="1143605" cy="1143605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chemeClr val="bg1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42" name="자유형: 도형 41">
              <a:extLst>
                <a:ext uri="{FF2B5EF4-FFF2-40B4-BE49-F238E27FC236}">
                  <a16:creationId xmlns:a16="http://schemas.microsoft.com/office/drawing/2014/main" id="{3C382CC6-D556-4AE0-8301-5007BCCC70AA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V="1">
              <a:off x="7547171" y="2004333"/>
              <a:ext cx="571803" cy="571803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DEEA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7DE5539-7F76-40C2-94A4-E52BA509ECAD}"/>
              </a:ext>
            </a:extLst>
          </p:cNvPr>
          <p:cNvGrpSpPr/>
          <p:nvPr userDrawn="1"/>
        </p:nvGrpSpPr>
        <p:grpSpPr>
          <a:xfrm>
            <a:off x="0" y="5713434"/>
            <a:ext cx="1143607" cy="1144204"/>
            <a:chOff x="7049555" y="3058540"/>
            <a:chExt cx="1143607" cy="1144204"/>
          </a:xfrm>
        </p:grpSpPr>
        <p:sp>
          <p:nvSpPr>
            <p:cNvPr id="34" name="자유형: 도형 33">
              <a:extLst>
                <a:ext uri="{FF2B5EF4-FFF2-40B4-BE49-F238E27FC236}">
                  <a16:creationId xmlns:a16="http://schemas.microsoft.com/office/drawing/2014/main" id="{858DE40D-F9F4-4E63-9FDA-EF4A98ED940E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V="1">
              <a:off x="7049556" y="3058540"/>
              <a:ext cx="571803" cy="571803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69A2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35" name="자유형: 도형 34">
              <a:extLst>
                <a:ext uri="{FF2B5EF4-FFF2-40B4-BE49-F238E27FC236}">
                  <a16:creationId xmlns:a16="http://schemas.microsoft.com/office/drawing/2014/main" id="{BC59D321-B8F5-455E-A839-F995D2BD25B7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H="1" flipV="1">
              <a:off x="7621359" y="3058540"/>
              <a:ext cx="571803" cy="571803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DEEA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8A9D3CBC-7975-4831-8898-58AB3294F26D}"/>
                </a:ext>
              </a:extLst>
            </p:cNvPr>
            <p:cNvSpPr>
              <a:spLocks/>
            </p:cNvSpPr>
            <p:nvPr userDrawn="1"/>
          </p:nvSpPr>
          <p:spPr>
            <a:xfrm rot="5400000">
              <a:off x="7335158" y="3344741"/>
              <a:ext cx="572400" cy="1143605"/>
            </a:xfrm>
            <a:prstGeom prst="rect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pic>
        <p:nvPicPr>
          <p:cNvPr id="20" name="Graphic 3">
            <a:hlinkClick r:id="rId2"/>
            <a:extLst>
              <a:ext uri="{FF2B5EF4-FFF2-40B4-BE49-F238E27FC236}">
                <a16:creationId xmlns:a16="http://schemas.microsoft.com/office/drawing/2014/main" id="{B567ED46-AB79-437F-ABC0-FAAABA4E2B4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21" name="TextBox 20">
            <a:hlinkClick r:id="rId5"/>
            <a:extLst>
              <a:ext uri="{FF2B5EF4-FFF2-40B4-BE49-F238E27FC236}">
                <a16:creationId xmlns:a16="http://schemas.microsoft.com/office/drawing/2014/main" id="{A3D880F4-F39F-47AB-9032-1EB1935D2886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59296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BAEA42DB-8DFC-4D8F-89E0-61511F355CBA}"/>
              </a:ext>
            </a:extLst>
          </p:cNvPr>
          <p:cNvGrpSpPr/>
          <p:nvPr userDrawn="1"/>
        </p:nvGrpSpPr>
        <p:grpSpPr>
          <a:xfrm>
            <a:off x="0" y="0"/>
            <a:ext cx="1143605" cy="1143605"/>
            <a:chOff x="4615608" y="5611065"/>
            <a:chExt cx="1143605" cy="1143605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F40EC4F0-811B-4B88-BFDE-1D46660232B1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615608" y="5611065"/>
              <a:ext cx="1143605" cy="1143605"/>
            </a:xfrm>
            <a:prstGeom prst="rect">
              <a:avLst/>
            </a:prstGeom>
            <a:solidFill>
              <a:srgbClr val="00163A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7BD0A165-AD6D-487D-AABD-2A978793CEC1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615608" y="5611065"/>
              <a:ext cx="1143605" cy="1143605"/>
            </a:xfrm>
            <a:prstGeom prst="ellipse">
              <a:avLst/>
            </a:prstGeom>
            <a:solidFill>
              <a:schemeClr val="bg1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97772570-49E9-455F-A859-CC19FE54E519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901509" y="5896966"/>
              <a:ext cx="571803" cy="571803"/>
            </a:xfrm>
            <a:prstGeom prst="ellipse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E1191A84-D223-4F99-8AD9-F21B29EC54D2}"/>
              </a:ext>
            </a:extLst>
          </p:cNvPr>
          <p:cNvGrpSpPr/>
          <p:nvPr userDrawn="1"/>
        </p:nvGrpSpPr>
        <p:grpSpPr>
          <a:xfrm>
            <a:off x="11048395" y="5712471"/>
            <a:ext cx="1143605" cy="1145529"/>
            <a:chOff x="5043392" y="1608447"/>
            <a:chExt cx="1143605" cy="1145529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21601B51-7628-459C-9DBD-DC1EFE35DA09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5043392" y="1609409"/>
              <a:ext cx="1143605" cy="1143605"/>
            </a:xfrm>
            <a:prstGeom prst="rect">
              <a:avLst/>
            </a:prstGeom>
            <a:solidFill>
              <a:srgbClr val="1853B0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4BBC8C61-7119-4942-8E27-EFCD49911E99}"/>
                </a:ext>
              </a:extLst>
            </p:cNvPr>
            <p:cNvGrpSpPr/>
            <p:nvPr userDrawn="1"/>
          </p:nvGrpSpPr>
          <p:grpSpPr>
            <a:xfrm>
              <a:off x="5043392" y="1608447"/>
              <a:ext cx="1143605" cy="1145529"/>
              <a:chOff x="5043392" y="1608447"/>
              <a:chExt cx="1143605" cy="1145529"/>
            </a:xfrm>
          </p:grpSpPr>
          <p:sp>
            <p:nvSpPr>
              <p:cNvPr id="48" name="자유형: 도형 47">
                <a:extLst>
                  <a:ext uri="{FF2B5EF4-FFF2-40B4-BE49-F238E27FC236}">
                    <a16:creationId xmlns:a16="http://schemas.microsoft.com/office/drawing/2014/main" id="{43A8BD7F-46FE-4F7D-80FA-933C69B0C30E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 rot="16200000">
                <a:off x="5328813" y="1323026"/>
                <a:ext cx="572764" cy="1143605"/>
              </a:xfrm>
              <a:custGeom>
                <a:avLst/>
                <a:gdLst>
                  <a:gd name="connsiteX0" fmla="*/ 769 w 457969"/>
                  <a:gd name="connsiteY0" fmla="*/ 0 h 914400"/>
                  <a:gd name="connsiteX1" fmla="*/ 457969 w 457969"/>
                  <a:gd name="connsiteY1" fmla="*/ 457200 h 914400"/>
                  <a:gd name="connsiteX2" fmla="*/ 769 w 457969"/>
                  <a:gd name="connsiteY2" fmla="*/ 914400 h 914400"/>
                  <a:gd name="connsiteX3" fmla="*/ 0 w 457969"/>
                  <a:gd name="connsiteY3" fmla="*/ 914323 h 914400"/>
                  <a:gd name="connsiteX4" fmla="*/ 0 w 457969"/>
                  <a:gd name="connsiteY4" fmla="*/ 78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7969" h="914400">
                    <a:moveTo>
                      <a:pt x="769" y="0"/>
                    </a:moveTo>
                    <a:cubicBezTo>
                      <a:pt x="253274" y="0"/>
                      <a:pt x="457969" y="204695"/>
                      <a:pt x="457969" y="457200"/>
                    </a:cubicBezTo>
                    <a:cubicBezTo>
                      <a:pt x="457969" y="709705"/>
                      <a:pt x="253274" y="914400"/>
                      <a:pt x="769" y="914400"/>
                    </a:cubicBezTo>
                    <a:lnTo>
                      <a:pt x="0" y="914323"/>
                    </a:lnTo>
                    <a:lnTo>
                      <a:pt x="0" y="78"/>
                    </a:lnTo>
                    <a:close/>
                  </a:path>
                </a:pathLst>
              </a:custGeom>
              <a:solidFill>
                <a:srgbClr val="97BEFF"/>
              </a:solidFill>
              <a:ln w="698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rgbClr val="F4EED5"/>
                  </a:solidFill>
                  <a:latin typeface="+mj-lt"/>
                </a:endParaRPr>
              </a:p>
            </p:txBody>
          </p:sp>
          <p:sp>
            <p:nvSpPr>
              <p:cNvPr id="49" name="자유형: 도형 48">
                <a:extLst>
                  <a:ext uri="{FF2B5EF4-FFF2-40B4-BE49-F238E27FC236}">
                    <a16:creationId xmlns:a16="http://schemas.microsoft.com/office/drawing/2014/main" id="{A6783C29-6FAC-4558-9199-850A200B3B64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 rot="5400000" flipV="1">
                <a:off x="5328813" y="1895791"/>
                <a:ext cx="572764" cy="1143605"/>
              </a:xfrm>
              <a:custGeom>
                <a:avLst/>
                <a:gdLst>
                  <a:gd name="connsiteX0" fmla="*/ 769 w 457969"/>
                  <a:gd name="connsiteY0" fmla="*/ 0 h 914400"/>
                  <a:gd name="connsiteX1" fmla="*/ 457969 w 457969"/>
                  <a:gd name="connsiteY1" fmla="*/ 457200 h 914400"/>
                  <a:gd name="connsiteX2" fmla="*/ 769 w 457969"/>
                  <a:gd name="connsiteY2" fmla="*/ 914400 h 914400"/>
                  <a:gd name="connsiteX3" fmla="*/ 0 w 457969"/>
                  <a:gd name="connsiteY3" fmla="*/ 914323 h 914400"/>
                  <a:gd name="connsiteX4" fmla="*/ 0 w 457969"/>
                  <a:gd name="connsiteY4" fmla="*/ 78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7969" h="914400">
                    <a:moveTo>
                      <a:pt x="769" y="0"/>
                    </a:moveTo>
                    <a:cubicBezTo>
                      <a:pt x="253274" y="0"/>
                      <a:pt x="457969" y="204695"/>
                      <a:pt x="457969" y="457200"/>
                    </a:cubicBezTo>
                    <a:cubicBezTo>
                      <a:pt x="457969" y="709705"/>
                      <a:pt x="253274" y="914400"/>
                      <a:pt x="769" y="914400"/>
                    </a:cubicBezTo>
                    <a:lnTo>
                      <a:pt x="0" y="914323"/>
                    </a:lnTo>
                    <a:lnTo>
                      <a:pt x="0" y="78"/>
                    </a:lnTo>
                    <a:close/>
                  </a:path>
                </a:pathLst>
              </a:custGeom>
              <a:solidFill>
                <a:srgbClr val="69A2FF"/>
              </a:solidFill>
              <a:ln w="698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rgbClr val="F4EED5"/>
                  </a:solidFill>
                  <a:latin typeface="+mj-lt"/>
                </a:endParaRPr>
              </a:p>
            </p:txBody>
          </p:sp>
        </p:grp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3BA84CE2-A01C-46C2-858D-01583B166427}"/>
              </a:ext>
            </a:extLst>
          </p:cNvPr>
          <p:cNvGrpSpPr/>
          <p:nvPr userDrawn="1"/>
        </p:nvGrpSpPr>
        <p:grpSpPr>
          <a:xfrm>
            <a:off x="11046471" y="4573940"/>
            <a:ext cx="1145529" cy="1143607"/>
            <a:chOff x="7330594" y="3895657"/>
            <a:chExt cx="1145529" cy="1143607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C47B66B8-04BF-474A-8A5B-47614CB2183A}"/>
                </a:ext>
              </a:extLst>
            </p:cNvPr>
            <p:cNvSpPr>
              <a:spLocks noChangeAspect="1"/>
            </p:cNvSpPr>
            <p:nvPr userDrawn="1"/>
          </p:nvSpPr>
          <p:spPr>
            <a:xfrm rot="5400000">
              <a:off x="7331555" y="3895658"/>
              <a:ext cx="1143605" cy="1143605"/>
            </a:xfrm>
            <a:prstGeom prst="rect">
              <a:avLst/>
            </a:prstGeom>
            <a:solidFill>
              <a:srgbClr val="00163A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29" name="자유형: 도형 28">
              <a:extLst>
                <a:ext uri="{FF2B5EF4-FFF2-40B4-BE49-F238E27FC236}">
                  <a16:creationId xmlns:a16="http://schemas.microsoft.com/office/drawing/2014/main" id="{B1795182-E7AF-4227-AEA7-FE2090B5A914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7331555" y="3895657"/>
              <a:ext cx="1144568" cy="1143606"/>
            </a:xfrm>
            <a:custGeom>
              <a:avLst/>
              <a:gdLst>
                <a:gd name="connsiteX0" fmla="*/ 0 w 1144568"/>
                <a:gd name="connsiteY0" fmla="*/ 0 h 1143606"/>
                <a:gd name="connsiteX1" fmla="*/ 572400 w 1144568"/>
                <a:gd name="connsiteY1" fmla="*/ 0 h 1143606"/>
                <a:gd name="connsiteX2" fmla="*/ 572400 w 1144568"/>
                <a:gd name="connsiteY2" fmla="*/ 38 h 1143606"/>
                <a:gd name="connsiteX3" fmla="*/ 572766 w 1144568"/>
                <a:gd name="connsiteY3" fmla="*/ 1 h 1143606"/>
                <a:gd name="connsiteX4" fmla="*/ 1144568 w 1144568"/>
                <a:gd name="connsiteY4" fmla="*/ 571804 h 1143606"/>
                <a:gd name="connsiteX5" fmla="*/ 572766 w 1144568"/>
                <a:gd name="connsiteY5" fmla="*/ 1143606 h 1143606"/>
                <a:gd name="connsiteX6" fmla="*/ 572400 w 1144568"/>
                <a:gd name="connsiteY6" fmla="*/ 1143570 h 1143606"/>
                <a:gd name="connsiteX7" fmla="*/ 572400 w 1144568"/>
                <a:gd name="connsiteY7" fmla="*/ 1143605 h 1143606"/>
                <a:gd name="connsiteX8" fmla="*/ 0 w 1144568"/>
                <a:gd name="connsiteY8" fmla="*/ 1143605 h 1143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44568" h="1143606">
                  <a:moveTo>
                    <a:pt x="0" y="0"/>
                  </a:moveTo>
                  <a:lnTo>
                    <a:pt x="572400" y="0"/>
                  </a:lnTo>
                  <a:lnTo>
                    <a:pt x="572400" y="38"/>
                  </a:lnTo>
                  <a:lnTo>
                    <a:pt x="572766" y="1"/>
                  </a:lnTo>
                  <a:cubicBezTo>
                    <a:pt x="888564" y="1"/>
                    <a:pt x="1144568" y="256005"/>
                    <a:pt x="1144568" y="571804"/>
                  </a:cubicBezTo>
                  <a:cubicBezTo>
                    <a:pt x="1144568" y="887602"/>
                    <a:pt x="888564" y="1143606"/>
                    <a:pt x="572766" y="1143606"/>
                  </a:cubicBezTo>
                  <a:lnTo>
                    <a:pt x="572400" y="1143570"/>
                  </a:lnTo>
                  <a:lnTo>
                    <a:pt x="572400" y="1143605"/>
                  </a:lnTo>
                  <a:lnTo>
                    <a:pt x="0" y="1143605"/>
                  </a:lnTo>
                  <a:close/>
                </a:path>
              </a:pathLst>
            </a:custGeom>
            <a:solidFill>
              <a:srgbClr val="1853B0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30" name="자유형: 도형 29">
              <a:extLst>
                <a:ext uri="{FF2B5EF4-FFF2-40B4-BE49-F238E27FC236}">
                  <a16:creationId xmlns:a16="http://schemas.microsoft.com/office/drawing/2014/main" id="{8E85A9C3-2FA5-4A5C-85A2-F5E37B0DA885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H="1" flipV="1">
              <a:off x="7330594" y="3895659"/>
              <a:ext cx="572764" cy="1143605"/>
            </a:xfrm>
            <a:custGeom>
              <a:avLst/>
              <a:gdLst>
                <a:gd name="connsiteX0" fmla="*/ 769 w 457969"/>
                <a:gd name="connsiteY0" fmla="*/ 0 h 914400"/>
                <a:gd name="connsiteX1" fmla="*/ 457969 w 457969"/>
                <a:gd name="connsiteY1" fmla="*/ 457200 h 914400"/>
                <a:gd name="connsiteX2" fmla="*/ 769 w 457969"/>
                <a:gd name="connsiteY2" fmla="*/ 914400 h 914400"/>
                <a:gd name="connsiteX3" fmla="*/ 0 w 457969"/>
                <a:gd name="connsiteY3" fmla="*/ 914323 h 914400"/>
                <a:gd name="connsiteX4" fmla="*/ 0 w 457969"/>
                <a:gd name="connsiteY4" fmla="*/ 78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969" h="914400">
                  <a:moveTo>
                    <a:pt x="769" y="0"/>
                  </a:moveTo>
                  <a:cubicBezTo>
                    <a:pt x="253274" y="0"/>
                    <a:pt x="457969" y="204695"/>
                    <a:pt x="457969" y="457200"/>
                  </a:cubicBezTo>
                  <a:cubicBezTo>
                    <a:pt x="457969" y="709705"/>
                    <a:pt x="253274" y="914400"/>
                    <a:pt x="769" y="914400"/>
                  </a:cubicBezTo>
                  <a:lnTo>
                    <a:pt x="0" y="914323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rgbClr val="69A2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DFE5231E-5906-45D2-AFD3-077C95E26C6A}"/>
              </a:ext>
            </a:extLst>
          </p:cNvPr>
          <p:cNvGrpSpPr/>
          <p:nvPr userDrawn="1"/>
        </p:nvGrpSpPr>
        <p:grpSpPr>
          <a:xfrm flipV="1">
            <a:off x="0" y="1140305"/>
            <a:ext cx="1144205" cy="1144865"/>
            <a:chOff x="7329325" y="2752352"/>
            <a:chExt cx="1144205" cy="1144865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CC3BFFDE-B846-4E7D-B044-3D480A985344}"/>
                </a:ext>
              </a:extLst>
            </p:cNvPr>
            <p:cNvSpPr>
              <a:spLocks/>
            </p:cNvSpPr>
            <p:nvPr userDrawn="1"/>
          </p:nvSpPr>
          <p:spPr>
            <a:xfrm rot="10800000" flipV="1">
              <a:off x="7329325" y="3325116"/>
              <a:ext cx="572400" cy="571802"/>
            </a:xfrm>
            <a:prstGeom prst="rect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0CECB455-3F6B-4F92-806B-48AE138FAE7F}"/>
                </a:ext>
              </a:extLst>
            </p:cNvPr>
            <p:cNvSpPr>
              <a:spLocks/>
            </p:cNvSpPr>
            <p:nvPr userDrawn="1"/>
          </p:nvSpPr>
          <p:spPr>
            <a:xfrm rot="10800000" flipV="1">
              <a:off x="7901130" y="2752352"/>
              <a:ext cx="572400" cy="1144566"/>
            </a:xfrm>
            <a:prstGeom prst="rect">
              <a:avLst/>
            </a:prstGeom>
            <a:solidFill>
              <a:srgbClr val="00163A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8B4C7DFA-9F12-4CEF-A282-D171CC1391CD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H="1">
              <a:off x="7329325" y="2753313"/>
              <a:ext cx="572400" cy="1143904"/>
            </a:xfrm>
            <a:custGeom>
              <a:avLst/>
              <a:gdLst>
                <a:gd name="connsiteX0" fmla="*/ 300 w 572400"/>
                <a:gd name="connsiteY0" fmla="*/ 571803 h 1143904"/>
                <a:gd name="connsiteX1" fmla="*/ 572103 w 572400"/>
                <a:gd name="connsiteY1" fmla="*/ 571803 h 1143904"/>
                <a:gd name="connsiteX2" fmla="*/ 572103 w 572400"/>
                <a:gd name="connsiteY2" fmla="*/ 0 h 1143904"/>
                <a:gd name="connsiteX3" fmla="*/ 300 w 572400"/>
                <a:gd name="connsiteY3" fmla="*/ 571803 h 1143904"/>
                <a:gd name="connsiteX4" fmla="*/ 0 w 572400"/>
                <a:gd name="connsiteY4" fmla="*/ 1143904 h 1143904"/>
                <a:gd name="connsiteX5" fmla="*/ 572400 w 572400"/>
                <a:gd name="connsiteY5" fmla="*/ 1143904 h 1143904"/>
                <a:gd name="connsiteX6" fmla="*/ 572400 w 572400"/>
                <a:gd name="connsiteY6" fmla="*/ 572102 h 1143904"/>
                <a:gd name="connsiteX7" fmla="*/ 0 w 572400"/>
                <a:gd name="connsiteY7" fmla="*/ 572102 h 1143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2400" h="1143904">
                  <a:moveTo>
                    <a:pt x="300" y="571803"/>
                  </a:moveTo>
                  <a:lnTo>
                    <a:pt x="572103" y="571803"/>
                  </a:lnTo>
                  <a:lnTo>
                    <a:pt x="572103" y="0"/>
                  </a:lnTo>
                  <a:cubicBezTo>
                    <a:pt x="256305" y="0"/>
                    <a:pt x="300" y="256005"/>
                    <a:pt x="300" y="571803"/>
                  </a:cubicBezTo>
                  <a:close/>
                  <a:moveTo>
                    <a:pt x="0" y="1143904"/>
                  </a:moveTo>
                  <a:lnTo>
                    <a:pt x="572400" y="1143904"/>
                  </a:lnTo>
                  <a:lnTo>
                    <a:pt x="572400" y="572102"/>
                  </a:lnTo>
                  <a:lnTo>
                    <a:pt x="0" y="572102"/>
                  </a:lnTo>
                  <a:close/>
                </a:path>
              </a:pathLst>
            </a:custGeom>
            <a:solidFill>
              <a:srgbClr val="00163A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27" name="자유형: 도형 26">
              <a:extLst>
                <a:ext uri="{FF2B5EF4-FFF2-40B4-BE49-F238E27FC236}">
                  <a16:creationId xmlns:a16="http://schemas.microsoft.com/office/drawing/2014/main" id="{86E5CA62-BF13-4BD9-BE0B-A27F73C6CD75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>
              <a:off x="7901130" y="2753313"/>
              <a:ext cx="572400" cy="1143904"/>
            </a:xfrm>
            <a:custGeom>
              <a:avLst/>
              <a:gdLst>
                <a:gd name="connsiteX0" fmla="*/ 300 w 572400"/>
                <a:gd name="connsiteY0" fmla="*/ 571803 h 1143904"/>
                <a:gd name="connsiteX1" fmla="*/ 572103 w 572400"/>
                <a:gd name="connsiteY1" fmla="*/ 571803 h 1143904"/>
                <a:gd name="connsiteX2" fmla="*/ 572103 w 572400"/>
                <a:gd name="connsiteY2" fmla="*/ 0 h 1143904"/>
                <a:gd name="connsiteX3" fmla="*/ 300 w 572400"/>
                <a:gd name="connsiteY3" fmla="*/ 571803 h 1143904"/>
                <a:gd name="connsiteX4" fmla="*/ 0 w 572400"/>
                <a:gd name="connsiteY4" fmla="*/ 1143904 h 1143904"/>
                <a:gd name="connsiteX5" fmla="*/ 572400 w 572400"/>
                <a:gd name="connsiteY5" fmla="*/ 1143904 h 1143904"/>
                <a:gd name="connsiteX6" fmla="*/ 572400 w 572400"/>
                <a:gd name="connsiteY6" fmla="*/ 572102 h 1143904"/>
                <a:gd name="connsiteX7" fmla="*/ 0 w 572400"/>
                <a:gd name="connsiteY7" fmla="*/ 572102 h 1143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2400" h="1143904">
                  <a:moveTo>
                    <a:pt x="300" y="571803"/>
                  </a:moveTo>
                  <a:lnTo>
                    <a:pt x="572103" y="571803"/>
                  </a:lnTo>
                  <a:lnTo>
                    <a:pt x="572103" y="0"/>
                  </a:lnTo>
                  <a:cubicBezTo>
                    <a:pt x="256305" y="0"/>
                    <a:pt x="300" y="256005"/>
                    <a:pt x="300" y="571803"/>
                  </a:cubicBezTo>
                  <a:close/>
                  <a:moveTo>
                    <a:pt x="0" y="1143904"/>
                  </a:moveTo>
                  <a:lnTo>
                    <a:pt x="572400" y="1143904"/>
                  </a:lnTo>
                  <a:lnTo>
                    <a:pt x="572400" y="572102"/>
                  </a:lnTo>
                  <a:lnTo>
                    <a:pt x="0" y="572102"/>
                  </a:lnTo>
                  <a:close/>
                </a:path>
              </a:pathLst>
            </a:custGeom>
            <a:solidFill>
              <a:srgbClr val="69A2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pic>
        <p:nvPicPr>
          <p:cNvPr id="22" name="Graphic 3">
            <a:hlinkClick r:id="rId2"/>
            <a:extLst>
              <a:ext uri="{FF2B5EF4-FFF2-40B4-BE49-F238E27FC236}">
                <a16:creationId xmlns:a16="http://schemas.microsoft.com/office/drawing/2014/main" id="{F70D35DB-F2EE-4D2E-811A-0A6F6C25A92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23" name="TextBox 22">
            <a:hlinkClick r:id="rId5"/>
            <a:extLst>
              <a:ext uri="{FF2B5EF4-FFF2-40B4-BE49-F238E27FC236}">
                <a16:creationId xmlns:a16="http://schemas.microsoft.com/office/drawing/2014/main" id="{2F8C0139-0793-4A9F-A966-FDE99FEB5239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52991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자유형: 도형 50">
            <a:extLst>
              <a:ext uri="{FF2B5EF4-FFF2-40B4-BE49-F238E27FC236}">
                <a16:creationId xmlns:a16="http://schemas.microsoft.com/office/drawing/2014/main" id="{F7FFCE73-D8C1-450D-881B-DA5576CFBD8F}"/>
              </a:ext>
            </a:extLst>
          </p:cNvPr>
          <p:cNvSpPr>
            <a:spLocks noChangeAspect="1"/>
          </p:cNvSpPr>
          <p:nvPr userDrawn="1"/>
        </p:nvSpPr>
        <p:spPr>
          <a:xfrm>
            <a:off x="9901910" y="5714395"/>
            <a:ext cx="1143605" cy="1143605"/>
          </a:xfrm>
          <a:custGeom>
            <a:avLst/>
            <a:gdLst>
              <a:gd name="connsiteX0" fmla="*/ 457200 w 457200"/>
              <a:gd name="connsiteY0" fmla="*/ 0 h 457200"/>
              <a:gd name="connsiteX1" fmla="*/ 457200 w 457200"/>
              <a:gd name="connsiteY1" fmla="*/ 457200 h 457200"/>
              <a:gd name="connsiteX2" fmla="*/ 0 w 457200"/>
              <a:gd name="connsiteY2" fmla="*/ 457200 h 457200"/>
              <a:gd name="connsiteX3" fmla="*/ 457200 w 457200"/>
              <a:gd name="connsiteY3" fmla="*/ 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457200">
                <a:moveTo>
                  <a:pt x="457200" y="0"/>
                </a:moveTo>
                <a:lnTo>
                  <a:pt x="457200" y="457200"/>
                </a:lnTo>
                <a:lnTo>
                  <a:pt x="0" y="457200"/>
                </a:lnTo>
                <a:cubicBezTo>
                  <a:pt x="0" y="204695"/>
                  <a:pt x="204695" y="0"/>
                  <a:pt x="457200" y="0"/>
                </a:cubicBezTo>
                <a:close/>
              </a:path>
            </a:pathLst>
          </a:custGeom>
          <a:solidFill>
            <a:srgbClr val="69A2FF"/>
          </a:solidFill>
          <a:ln w="698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rgbClr val="F4EED5"/>
              </a:solidFill>
              <a:latin typeface="+mj-lt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967BCBAB-B66E-433F-8FFC-72E6D754B89E}"/>
              </a:ext>
            </a:extLst>
          </p:cNvPr>
          <p:cNvGrpSpPr/>
          <p:nvPr userDrawn="1"/>
        </p:nvGrpSpPr>
        <p:grpSpPr>
          <a:xfrm rot="5400000" flipH="1" flipV="1">
            <a:off x="1142936" y="0"/>
            <a:ext cx="1143605" cy="1143606"/>
            <a:chOff x="6191853" y="1608447"/>
            <a:chExt cx="1143605" cy="1143606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74624AE4-3E7B-4901-A2DF-C2037C05241A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91853" y="1608448"/>
              <a:ext cx="1143605" cy="1143605"/>
            </a:xfrm>
            <a:prstGeom prst="rect">
              <a:avLst/>
            </a:prstGeom>
            <a:solidFill>
              <a:schemeClr val="bg1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38" name="자유형: 도형 37">
              <a:extLst>
                <a:ext uri="{FF2B5EF4-FFF2-40B4-BE49-F238E27FC236}">
                  <a16:creationId xmlns:a16="http://schemas.microsoft.com/office/drawing/2014/main" id="{8530904C-DE02-4ECA-A499-421BFE55E09B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91853" y="1608448"/>
              <a:ext cx="1143605" cy="1143605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97BE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39" name="자유형: 도형 38">
              <a:extLst>
                <a:ext uri="{FF2B5EF4-FFF2-40B4-BE49-F238E27FC236}">
                  <a16:creationId xmlns:a16="http://schemas.microsoft.com/office/drawing/2014/main" id="{24489E6E-23E9-413C-AA55-12A3E9E660B5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763655" y="1608447"/>
              <a:ext cx="571803" cy="571803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1853B0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E0355958-EEDD-444F-BB25-B57B00631040}"/>
              </a:ext>
            </a:extLst>
          </p:cNvPr>
          <p:cNvGrpSpPr/>
          <p:nvPr userDrawn="1"/>
        </p:nvGrpSpPr>
        <p:grpSpPr>
          <a:xfrm rot="10800000" flipH="1" flipV="1">
            <a:off x="0" y="0"/>
            <a:ext cx="1143605" cy="1143606"/>
            <a:chOff x="6191853" y="1608447"/>
            <a:chExt cx="1143605" cy="1143606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7FC80C8A-6A45-4AC4-A18D-2B482498B3C6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91853" y="1608448"/>
              <a:ext cx="1143605" cy="1143605"/>
            </a:xfrm>
            <a:prstGeom prst="rect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22" name="자유형: 도형 21">
              <a:extLst>
                <a:ext uri="{FF2B5EF4-FFF2-40B4-BE49-F238E27FC236}">
                  <a16:creationId xmlns:a16="http://schemas.microsoft.com/office/drawing/2014/main" id="{A401ACF6-7C52-4A47-A7F8-204B7E6BD3AE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91853" y="1608448"/>
              <a:ext cx="1143605" cy="1143605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chemeClr val="bg1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131C5B9F-03A6-4886-B594-EA92681DCE98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763655" y="1608447"/>
              <a:ext cx="571803" cy="571803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69A2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357A927F-A913-405D-BD54-43636CD6236C}"/>
              </a:ext>
            </a:extLst>
          </p:cNvPr>
          <p:cNvGrpSpPr/>
          <p:nvPr userDrawn="1"/>
        </p:nvGrpSpPr>
        <p:grpSpPr>
          <a:xfrm>
            <a:off x="11048395" y="5714395"/>
            <a:ext cx="1143605" cy="1143605"/>
            <a:chOff x="7329917" y="5038782"/>
            <a:chExt cx="1143605" cy="1143605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7F8C4425-FDE9-4884-8691-29D462F28704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7329917" y="5038782"/>
              <a:ext cx="1143605" cy="1143605"/>
            </a:xfrm>
            <a:prstGeom prst="rect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20" name="자유형: 도형 19">
              <a:extLst>
                <a:ext uri="{FF2B5EF4-FFF2-40B4-BE49-F238E27FC236}">
                  <a16:creationId xmlns:a16="http://schemas.microsoft.com/office/drawing/2014/main" id="{7FE367F2-72F1-4C84-8F96-D44555922F6B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7329917" y="5038782"/>
              <a:ext cx="1143605" cy="1143605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1853B0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pic>
        <p:nvPicPr>
          <p:cNvPr id="16" name="Graphic 3">
            <a:hlinkClick r:id="rId2"/>
            <a:extLst>
              <a:ext uri="{FF2B5EF4-FFF2-40B4-BE49-F238E27FC236}">
                <a16:creationId xmlns:a16="http://schemas.microsoft.com/office/drawing/2014/main" id="{6221D873-F15F-45E5-965A-F840EB8D3F0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24" name="TextBox 23">
            <a:hlinkClick r:id="rId5"/>
            <a:extLst>
              <a:ext uri="{FF2B5EF4-FFF2-40B4-BE49-F238E27FC236}">
                <a16:creationId xmlns:a16="http://schemas.microsoft.com/office/drawing/2014/main" id="{E69A114A-5EF3-4CA0-B094-C558814BC698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6048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E1191A84-D223-4F99-8AD9-F21B29EC54D2}"/>
              </a:ext>
            </a:extLst>
          </p:cNvPr>
          <p:cNvGrpSpPr/>
          <p:nvPr userDrawn="1"/>
        </p:nvGrpSpPr>
        <p:grpSpPr>
          <a:xfrm>
            <a:off x="11046471" y="4573940"/>
            <a:ext cx="1143605" cy="1145529"/>
            <a:chOff x="5043392" y="1608447"/>
            <a:chExt cx="1143605" cy="1145529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21601B51-7628-459C-9DBD-DC1EFE35DA09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5043392" y="2180249"/>
              <a:ext cx="1143605" cy="572765"/>
            </a:xfrm>
            <a:prstGeom prst="rect">
              <a:avLst/>
            </a:prstGeom>
            <a:solidFill>
              <a:srgbClr val="1853B0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4BBC8C61-7119-4942-8E27-EFCD49911E99}"/>
                </a:ext>
              </a:extLst>
            </p:cNvPr>
            <p:cNvGrpSpPr/>
            <p:nvPr userDrawn="1"/>
          </p:nvGrpSpPr>
          <p:grpSpPr>
            <a:xfrm>
              <a:off x="5043392" y="1608447"/>
              <a:ext cx="1143605" cy="1145529"/>
              <a:chOff x="5043392" y="1608447"/>
              <a:chExt cx="1143605" cy="1145529"/>
            </a:xfrm>
          </p:grpSpPr>
          <p:sp>
            <p:nvSpPr>
              <p:cNvPr id="48" name="자유형: 도형 47">
                <a:extLst>
                  <a:ext uri="{FF2B5EF4-FFF2-40B4-BE49-F238E27FC236}">
                    <a16:creationId xmlns:a16="http://schemas.microsoft.com/office/drawing/2014/main" id="{43A8BD7F-46FE-4F7D-80FA-933C69B0C30E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 rot="16200000">
                <a:off x="5328813" y="1323026"/>
                <a:ext cx="572764" cy="1143605"/>
              </a:xfrm>
              <a:custGeom>
                <a:avLst/>
                <a:gdLst>
                  <a:gd name="connsiteX0" fmla="*/ 769 w 457969"/>
                  <a:gd name="connsiteY0" fmla="*/ 0 h 914400"/>
                  <a:gd name="connsiteX1" fmla="*/ 457969 w 457969"/>
                  <a:gd name="connsiteY1" fmla="*/ 457200 h 914400"/>
                  <a:gd name="connsiteX2" fmla="*/ 769 w 457969"/>
                  <a:gd name="connsiteY2" fmla="*/ 914400 h 914400"/>
                  <a:gd name="connsiteX3" fmla="*/ 0 w 457969"/>
                  <a:gd name="connsiteY3" fmla="*/ 914323 h 914400"/>
                  <a:gd name="connsiteX4" fmla="*/ 0 w 457969"/>
                  <a:gd name="connsiteY4" fmla="*/ 78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7969" h="914400">
                    <a:moveTo>
                      <a:pt x="769" y="0"/>
                    </a:moveTo>
                    <a:cubicBezTo>
                      <a:pt x="253274" y="0"/>
                      <a:pt x="457969" y="204695"/>
                      <a:pt x="457969" y="457200"/>
                    </a:cubicBezTo>
                    <a:cubicBezTo>
                      <a:pt x="457969" y="709705"/>
                      <a:pt x="253274" y="914400"/>
                      <a:pt x="769" y="914400"/>
                    </a:cubicBezTo>
                    <a:lnTo>
                      <a:pt x="0" y="914323"/>
                    </a:lnTo>
                    <a:lnTo>
                      <a:pt x="0" y="78"/>
                    </a:lnTo>
                    <a:close/>
                  </a:path>
                </a:pathLst>
              </a:custGeom>
              <a:solidFill>
                <a:srgbClr val="97BEFF"/>
              </a:solidFill>
              <a:ln w="698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rgbClr val="F4EED5"/>
                  </a:solidFill>
                  <a:latin typeface="+mj-lt"/>
                </a:endParaRPr>
              </a:p>
            </p:txBody>
          </p:sp>
          <p:sp>
            <p:nvSpPr>
              <p:cNvPr id="49" name="자유형: 도형 48">
                <a:extLst>
                  <a:ext uri="{FF2B5EF4-FFF2-40B4-BE49-F238E27FC236}">
                    <a16:creationId xmlns:a16="http://schemas.microsoft.com/office/drawing/2014/main" id="{A6783C29-6FAC-4558-9199-850A200B3B64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 rot="5400000" flipV="1">
                <a:off x="5328813" y="1895791"/>
                <a:ext cx="572764" cy="1143605"/>
              </a:xfrm>
              <a:custGeom>
                <a:avLst/>
                <a:gdLst>
                  <a:gd name="connsiteX0" fmla="*/ 769 w 457969"/>
                  <a:gd name="connsiteY0" fmla="*/ 0 h 914400"/>
                  <a:gd name="connsiteX1" fmla="*/ 457969 w 457969"/>
                  <a:gd name="connsiteY1" fmla="*/ 457200 h 914400"/>
                  <a:gd name="connsiteX2" fmla="*/ 769 w 457969"/>
                  <a:gd name="connsiteY2" fmla="*/ 914400 h 914400"/>
                  <a:gd name="connsiteX3" fmla="*/ 0 w 457969"/>
                  <a:gd name="connsiteY3" fmla="*/ 914323 h 914400"/>
                  <a:gd name="connsiteX4" fmla="*/ 0 w 457969"/>
                  <a:gd name="connsiteY4" fmla="*/ 78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7969" h="914400">
                    <a:moveTo>
                      <a:pt x="769" y="0"/>
                    </a:moveTo>
                    <a:cubicBezTo>
                      <a:pt x="253274" y="0"/>
                      <a:pt x="457969" y="204695"/>
                      <a:pt x="457969" y="457200"/>
                    </a:cubicBezTo>
                    <a:cubicBezTo>
                      <a:pt x="457969" y="709705"/>
                      <a:pt x="253274" y="914400"/>
                      <a:pt x="769" y="914400"/>
                    </a:cubicBezTo>
                    <a:lnTo>
                      <a:pt x="0" y="914323"/>
                    </a:lnTo>
                    <a:lnTo>
                      <a:pt x="0" y="78"/>
                    </a:lnTo>
                    <a:close/>
                  </a:path>
                </a:pathLst>
              </a:custGeom>
              <a:solidFill>
                <a:srgbClr val="69A2FF"/>
              </a:solidFill>
              <a:ln w="698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rgbClr val="F4EED5"/>
                  </a:solidFill>
                  <a:latin typeface="+mj-lt"/>
                </a:endParaRPr>
              </a:p>
            </p:txBody>
          </p:sp>
        </p:grp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0E5488E6-7753-46E6-A7E0-BC9A34DD0BC5}"/>
              </a:ext>
            </a:extLst>
          </p:cNvPr>
          <p:cNvGrpSpPr/>
          <p:nvPr userDrawn="1"/>
        </p:nvGrpSpPr>
        <p:grpSpPr>
          <a:xfrm rot="5400000">
            <a:off x="571803" y="-571803"/>
            <a:ext cx="1143605" cy="2287211"/>
            <a:chOff x="1459362" y="1144566"/>
            <a:chExt cx="1143605" cy="2287211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E510C8BC-DC3E-4CEA-B724-71585D94DDBA}"/>
                </a:ext>
              </a:extLst>
            </p:cNvPr>
            <p:cNvGrpSpPr/>
            <p:nvPr userDrawn="1"/>
          </p:nvGrpSpPr>
          <p:grpSpPr>
            <a:xfrm flipH="1">
              <a:off x="1459362" y="1144566"/>
              <a:ext cx="1143605" cy="1143606"/>
              <a:chOff x="7547171" y="1432530"/>
              <a:chExt cx="1143605" cy="1143606"/>
            </a:xfrm>
          </p:grpSpPr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A5409D3A-5077-4BD1-B341-3BA29356EE1A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 rot="10800000" flipV="1">
                <a:off x="7547171" y="1432530"/>
                <a:ext cx="1143605" cy="1143605"/>
              </a:xfrm>
              <a:prstGeom prst="rect">
                <a:avLst/>
              </a:prstGeom>
              <a:solidFill>
                <a:srgbClr val="BBD5FF"/>
              </a:solidFill>
              <a:ln w="698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rgbClr val="F4EED5"/>
                  </a:solidFill>
                  <a:latin typeface="+mj-lt"/>
                </a:endParaRPr>
              </a:p>
            </p:txBody>
          </p:sp>
          <p:sp>
            <p:nvSpPr>
              <p:cNvPr id="44" name="자유형: 도형 43">
                <a:extLst>
                  <a:ext uri="{FF2B5EF4-FFF2-40B4-BE49-F238E27FC236}">
                    <a16:creationId xmlns:a16="http://schemas.microsoft.com/office/drawing/2014/main" id="{D15F53F5-FEF0-49B1-AE3D-641A70A98F33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 rot="10800000" flipV="1">
                <a:off x="7547171" y="1432530"/>
                <a:ext cx="1143605" cy="1143605"/>
              </a:xfrm>
              <a:custGeom>
                <a:avLst/>
                <a:gdLst>
                  <a:gd name="connsiteX0" fmla="*/ 457200 w 457200"/>
                  <a:gd name="connsiteY0" fmla="*/ 0 h 457200"/>
                  <a:gd name="connsiteX1" fmla="*/ 457200 w 457200"/>
                  <a:gd name="connsiteY1" fmla="*/ 457200 h 457200"/>
                  <a:gd name="connsiteX2" fmla="*/ 0 w 457200"/>
                  <a:gd name="connsiteY2" fmla="*/ 457200 h 457200"/>
                  <a:gd name="connsiteX3" fmla="*/ 457200 w 457200"/>
                  <a:gd name="connsiteY3" fmla="*/ 0 h 457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57200" h="457200">
                    <a:moveTo>
                      <a:pt x="457200" y="0"/>
                    </a:moveTo>
                    <a:lnTo>
                      <a:pt x="457200" y="457200"/>
                    </a:lnTo>
                    <a:lnTo>
                      <a:pt x="0" y="457200"/>
                    </a:lnTo>
                    <a:cubicBezTo>
                      <a:pt x="0" y="204695"/>
                      <a:pt x="204695" y="0"/>
                      <a:pt x="45720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698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rgbClr val="F4EED5"/>
                  </a:solidFill>
                  <a:latin typeface="+mj-lt"/>
                </a:endParaRPr>
              </a:p>
            </p:txBody>
          </p:sp>
          <p:sp>
            <p:nvSpPr>
              <p:cNvPr id="45" name="자유형: 도형 44">
                <a:extLst>
                  <a:ext uri="{FF2B5EF4-FFF2-40B4-BE49-F238E27FC236}">
                    <a16:creationId xmlns:a16="http://schemas.microsoft.com/office/drawing/2014/main" id="{E9EC158B-E23B-4AB3-A1D7-776228E19FF6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 rot="10800000" flipV="1">
                <a:off x="7547171" y="2004333"/>
                <a:ext cx="571803" cy="571803"/>
              </a:xfrm>
              <a:custGeom>
                <a:avLst/>
                <a:gdLst>
                  <a:gd name="connsiteX0" fmla="*/ 457200 w 457200"/>
                  <a:gd name="connsiteY0" fmla="*/ 0 h 457200"/>
                  <a:gd name="connsiteX1" fmla="*/ 457200 w 457200"/>
                  <a:gd name="connsiteY1" fmla="*/ 457200 h 457200"/>
                  <a:gd name="connsiteX2" fmla="*/ 0 w 457200"/>
                  <a:gd name="connsiteY2" fmla="*/ 457200 h 457200"/>
                  <a:gd name="connsiteX3" fmla="*/ 457200 w 457200"/>
                  <a:gd name="connsiteY3" fmla="*/ 0 h 457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57200" h="457200">
                    <a:moveTo>
                      <a:pt x="457200" y="0"/>
                    </a:moveTo>
                    <a:lnTo>
                      <a:pt x="457200" y="457200"/>
                    </a:lnTo>
                    <a:lnTo>
                      <a:pt x="0" y="457200"/>
                    </a:lnTo>
                    <a:cubicBezTo>
                      <a:pt x="0" y="204695"/>
                      <a:pt x="204695" y="0"/>
                      <a:pt x="457200" y="0"/>
                    </a:cubicBezTo>
                    <a:close/>
                  </a:path>
                </a:pathLst>
              </a:custGeom>
              <a:solidFill>
                <a:srgbClr val="DEEAFF"/>
              </a:solidFill>
              <a:ln w="698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rgbClr val="F4EED5"/>
                  </a:solidFill>
                  <a:latin typeface="+mj-lt"/>
                </a:endParaRPr>
              </a:p>
            </p:txBody>
          </p: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11A44943-0FBA-4981-B0FA-E81A19CF753E}"/>
                </a:ext>
              </a:extLst>
            </p:cNvPr>
            <p:cNvGrpSpPr/>
            <p:nvPr userDrawn="1"/>
          </p:nvGrpSpPr>
          <p:grpSpPr>
            <a:xfrm flipH="1" flipV="1">
              <a:off x="1459362" y="2288171"/>
              <a:ext cx="1143605" cy="1143606"/>
              <a:chOff x="7547171" y="1432530"/>
              <a:chExt cx="1143605" cy="1143606"/>
            </a:xfrm>
          </p:grpSpPr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B07341FA-2B1C-494E-B9C0-2A1ECFAEB227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 rot="10800000" flipV="1">
                <a:off x="7547171" y="1432530"/>
                <a:ext cx="1143605" cy="1143605"/>
              </a:xfrm>
              <a:prstGeom prst="rect">
                <a:avLst/>
              </a:prstGeom>
              <a:solidFill>
                <a:srgbClr val="BBD5FF"/>
              </a:solidFill>
              <a:ln w="698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rgbClr val="F4EED5"/>
                  </a:solidFill>
                  <a:latin typeface="+mj-lt"/>
                </a:endParaRPr>
              </a:p>
            </p:txBody>
          </p:sp>
          <p:sp>
            <p:nvSpPr>
              <p:cNvPr id="41" name="자유형: 도형 40">
                <a:extLst>
                  <a:ext uri="{FF2B5EF4-FFF2-40B4-BE49-F238E27FC236}">
                    <a16:creationId xmlns:a16="http://schemas.microsoft.com/office/drawing/2014/main" id="{30B26229-2A0D-4EB8-9AE0-03C17C2DF819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 rot="10800000" flipV="1">
                <a:off x="7547171" y="1432530"/>
                <a:ext cx="1143605" cy="1143605"/>
              </a:xfrm>
              <a:custGeom>
                <a:avLst/>
                <a:gdLst>
                  <a:gd name="connsiteX0" fmla="*/ 457200 w 457200"/>
                  <a:gd name="connsiteY0" fmla="*/ 0 h 457200"/>
                  <a:gd name="connsiteX1" fmla="*/ 457200 w 457200"/>
                  <a:gd name="connsiteY1" fmla="*/ 457200 h 457200"/>
                  <a:gd name="connsiteX2" fmla="*/ 0 w 457200"/>
                  <a:gd name="connsiteY2" fmla="*/ 457200 h 457200"/>
                  <a:gd name="connsiteX3" fmla="*/ 457200 w 457200"/>
                  <a:gd name="connsiteY3" fmla="*/ 0 h 457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57200" h="457200">
                    <a:moveTo>
                      <a:pt x="457200" y="0"/>
                    </a:moveTo>
                    <a:lnTo>
                      <a:pt x="457200" y="457200"/>
                    </a:lnTo>
                    <a:lnTo>
                      <a:pt x="0" y="457200"/>
                    </a:lnTo>
                    <a:cubicBezTo>
                      <a:pt x="0" y="204695"/>
                      <a:pt x="204695" y="0"/>
                      <a:pt x="45720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698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rgbClr val="F4EED5"/>
                  </a:solidFill>
                  <a:latin typeface="+mj-lt"/>
                </a:endParaRPr>
              </a:p>
            </p:txBody>
          </p:sp>
          <p:sp>
            <p:nvSpPr>
              <p:cNvPr id="42" name="자유형: 도형 41">
                <a:extLst>
                  <a:ext uri="{FF2B5EF4-FFF2-40B4-BE49-F238E27FC236}">
                    <a16:creationId xmlns:a16="http://schemas.microsoft.com/office/drawing/2014/main" id="{3C382CC6-D556-4AE0-8301-5007BCCC70AA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 rot="10800000" flipV="1">
                <a:off x="7547171" y="2004333"/>
                <a:ext cx="571803" cy="571803"/>
              </a:xfrm>
              <a:custGeom>
                <a:avLst/>
                <a:gdLst>
                  <a:gd name="connsiteX0" fmla="*/ 457200 w 457200"/>
                  <a:gd name="connsiteY0" fmla="*/ 0 h 457200"/>
                  <a:gd name="connsiteX1" fmla="*/ 457200 w 457200"/>
                  <a:gd name="connsiteY1" fmla="*/ 457200 h 457200"/>
                  <a:gd name="connsiteX2" fmla="*/ 0 w 457200"/>
                  <a:gd name="connsiteY2" fmla="*/ 457200 h 457200"/>
                  <a:gd name="connsiteX3" fmla="*/ 457200 w 457200"/>
                  <a:gd name="connsiteY3" fmla="*/ 0 h 457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57200" h="457200">
                    <a:moveTo>
                      <a:pt x="457200" y="0"/>
                    </a:moveTo>
                    <a:lnTo>
                      <a:pt x="457200" y="457200"/>
                    </a:lnTo>
                    <a:lnTo>
                      <a:pt x="0" y="457200"/>
                    </a:lnTo>
                    <a:cubicBezTo>
                      <a:pt x="0" y="204695"/>
                      <a:pt x="204695" y="0"/>
                      <a:pt x="457200" y="0"/>
                    </a:cubicBezTo>
                    <a:close/>
                  </a:path>
                </a:pathLst>
              </a:custGeom>
              <a:solidFill>
                <a:srgbClr val="DEEAFF"/>
              </a:solidFill>
              <a:ln w="698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rgbClr val="F4EED5"/>
                  </a:solidFill>
                  <a:latin typeface="+mj-lt"/>
                </a:endParaRPr>
              </a:p>
            </p:txBody>
          </p:sp>
        </p:grpSp>
      </p:grpSp>
      <p:sp>
        <p:nvSpPr>
          <p:cNvPr id="34" name="자유형: 도형 33">
            <a:extLst>
              <a:ext uri="{FF2B5EF4-FFF2-40B4-BE49-F238E27FC236}">
                <a16:creationId xmlns:a16="http://schemas.microsoft.com/office/drawing/2014/main" id="{858DE40D-F9F4-4E63-9FDA-EF4A98ED940E}"/>
              </a:ext>
            </a:extLst>
          </p:cNvPr>
          <p:cNvSpPr>
            <a:spLocks noChangeAspect="1"/>
          </p:cNvSpPr>
          <p:nvPr userDrawn="1"/>
        </p:nvSpPr>
        <p:spPr>
          <a:xfrm rot="10800000">
            <a:off x="-1272" y="1143603"/>
            <a:ext cx="571803" cy="571803"/>
          </a:xfrm>
          <a:custGeom>
            <a:avLst/>
            <a:gdLst>
              <a:gd name="connsiteX0" fmla="*/ 457200 w 457200"/>
              <a:gd name="connsiteY0" fmla="*/ 0 h 457200"/>
              <a:gd name="connsiteX1" fmla="*/ 457200 w 457200"/>
              <a:gd name="connsiteY1" fmla="*/ 457200 h 457200"/>
              <a:gd name="connsiteX2" fmla="*/ 0 w 457200"/>
              <a:gd name="connsiteY2" fmla="*/ 457200 h 457200"/>
              <a:gd name="connsiteX3" fmla="*/ 457200 w 457200"/>
              <a:gd name="connsiteY3" fmla="*/ 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457200">
                <a:moveTo>
                  <a:pt x="457200" y="0"/>
                </a:moveTo>
                <a:lnTo>
                  <a:pt x="457200" y="457200"/>
                </a:lnTo>
                <a:lnTo>
                  <a:pt x="0" y="457200"/>
                </a:lnTo>
                <a:cubicBezTo>
                  <a:pt x="0" y="204695"/>
                  <a:pt x="204695" y="0"/>
                  <a:pt x="457200" y="0"/>
                </a:cubicBezTo>
                <a:close/>
              </a:path>
            </a:pathLst>
          </a:custGeom>
          <a:solidFill>
            <a:srgbClr val="69A2FF"/>
          </a:solidFill>
          <a:ln w="698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rgbClr val="F4EED5"/>
              </a:solidFill>
              <a:latin typeface="+mj-lt"/>
            </a:endParaRPr>
          </a:p>
        </p:txBody>
      </p:sp>
      <p:sp>
        <p:nvSpPr>
          <p:cNvPr id="35" name="자유형: 도형 34">
            <a:extLst>
              <a:ext uri="{FF2B5EF4-FFF2-40B4-BE49-F238E27FC236}">
                <a16:creationId xmlns:a16="http://schemas.microsoft.com/office/drawing/2014/main" id="{BC59D321-B8F5-455E-A839-F995D2BD25B7}"/>
              </a:ext>
            </a:extLst>
          </p:cNvPr>
          <p:cNvSpPr>
            <a:spLocks noChangeAspect="1"/>
          </p:cNvSpPr>
          <p:nvPr userDrawn="1"/>
        </p:nvSpPr>
        <p:spPr>
          <a:xfrm rot="10800000" flipH="1">
            <a:off x="570531" y="1143603"/>
            <a:ext cx="571803" cy="571803"/>
          </a:xfrm>
          <a:custGeom>
            <a:avLst/>
            <a:gdLst>
              <a:gd name="connsiteX0" fmla="*/ 457200 w 457200"/>
              <a:gd name="connsiteY0" fmla="*/ 0 h 457200"/>
              <a:gd name="connsiteX1" fmla="*/ 457200 w 457200"/>
              <a:gd name="connsiteY1" fmla="*/ 457200 h 457200"/>
              <a:gd name="connsiteX2" fmla="*/ 0 w 457200"/>
              <a:gd name="connsiteY2" fmla="*/ 457200 h 457200"/>
              <a:gd name="connsiteX3" fmla="*/ 457200 w 457200"/>
              <a:gd name="connsiteY3" fmla="*/ 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457200">
                <a:moveTo>
                  <a:pt x="457200" y="0"/>
                </a:moveTo>
                <a:lnTo>
                  <a:pt x="457200" y="457200"/>
                </a:lnTo>
                <a:lnTo>
                  <a:pt x="0" y="457200"/>
                </a:lnTo>
                <a:cubicBezTo>
                  <a:pt x="0" y="204695"/>
                  <a:pt x="204695" y="0"/>
                  <a:pt x="457200" y="0"/>
                </a:cubicBezTo>
                <a:close/>
              </a:path>
            </a:pathLst>
          </a:custGeom>
          <a:solidFill>
            <a:srgbClr val="BBD5FF"/>
          </a:solidFill>
          <a:ln w="698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rgbClr val="F4EED5"/>
              </a:solidFill>
              <a:latin typeface="+mj-lt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E762C5E8-C07A-4227-A333-298B24A7F554}"/>
              </a:ext>
            </a:extLst>
          </p:cNvPr>
          <p:cNvGrpSpPr/>
          <p:nvPr userDrawn="1"/>
        </p:nvGrpSpPr>
        <p:grpSpPr>
          <a:xfrm flipH="1">
            <a:off x="11046471" y="5714394"/>
            <a:ext cx="1145529" cy="1143606"/>
            <a:chOff x="6186028" y="3895658"/>
            <a:chExt cx="1145529" cy="1143606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6DF6C19E-ABD4-423F-BAEC-BECBF9DC0763}"/>
                </a:ext>
              </a:extLst>
            </p:cNvPr>
            <p:cNvSpPr>
              <a:spLocks noChangeAspect="1"/>
            </p:cNvSpPr>
            <p:nvPr userDrawn="1"/>
          </p:nvSpPr>
          <p:spPr>
            <a:xfrm rot="5400000">
              <a:off x="6186989" y="3895658"/>
              <a:ext cx="1143605" cy="1143605"/>
            </a:xfrm>
            <a:prstGeom prst="rect">
              <a:avLst/>
            </a:prstGeom>
            <a:solidFill>
              <a:srgbClr val="1853B0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32" name="자유형: 도형 31">
              <a:extLst>
                <a:ext uri="{FF2B5EF4-FFF2-40B4-BE49-F238E27FC236}">
                  <a16:creationId xmlns:a16="http://schemas.microsoft.com/office/drawing/2014/main" id="{386DC9C6-157D-4611-8B03-F8C1765CCDAF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758793" y="3895659"/>
              <a:ext cx="572764" cy="1143605"/>
            </a:xfrm>
            <a:custGeom>
              <a:avLst/>
              <a:gdLst>
                <a:gd name="connsiteX0" fmla="*/ 769 w 457969"/>
                <a:gd name="connsiteY0" fmla="*/ 0 h 914400"/>
                <a:gd name="connsiteX1" fmla="*/ 457969 w 457969"/>
                <a:gd name="connsiteY1" fmla="*/ 457200 h 914400"/>
                <a:gd name="connsiteX2" fmla="*/ 769 w 457969"/>
                <a:gd name="connsiteY2" fmla="*/ 914400 h 914400"/>
                <a:gd name="connsiteX3" fmla="*/ 0 w 457969"/>
                <a:gd name="connsiteY3" fmla="*/ 914323 h 914400"/>
                <a:gd name="connsiteX4" fmla="*/ 0 w 457969"/>
                <a:gd name="connsiteY4" fmla="*/ 78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969" h="914400">
                  <a:moveTo>
                    <a:pt x="769" y="0"/>
                  </a:moveTo>
                  <a:cubicBezTo>
                    <a:pt x="253274" y="0"/>
                    <a:pt x="457969" y="204695"/>
                    <a:pt x="457969" y="457200"/>
                  </a:cubicBezTo>
                  <a:cubicBezTo>
                    <a:pt x="457969" y="709705"/>
                    <a:pt x="253274" y="914400"/>
                    <a:pt x="769" y="914400"/>
                  </a:cubicBezTo>
                  <a:lnTo>
                    <a:pt x="0" y="914323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chemeClr val="bg1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33" name="자유형: 도형 32">
              <a:extLst>
                <a:ext uri="{FF2B5EF4-FFF2-40B4-BE49-F238E27FC236}">
                  <a16:creationId xmlns:a16="http://schemas.microsoft.com/office/drawing/2014/main" id="{475DD822-294C-4A09-90BB-6F33B20E5024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H="1" flipV="1">
              <a:off x="6186028" y="3895659"/>
              <a:ext cx="572764" cy="1143605"/>
            </a:xfrm>
            <a:custGeom>
              <a:avLst/>
              <a:gdLst>
                <a:gd name="connsiteX0" fmla="*/ 769 w 457969"/>
                <a:gd name="connsiteY0" fmla="*/ 0 h 914400"/>
                <a:gd name="connsiteX1" fmla="*/ 457969 w 457969"/>
                <a:gd name="connsiteY1" fmla="*/ 457200 h 914400"/>
                <a:gd name="connsiteX2" fmla="*/ 769 w 457969"/>
                <a:gd name="connsiteY2" fmla="*/ 914400 h 914400"/>
                <a:gd name="connsiteX3" fmla="*/ 0 w 457969"/>
                <a:gd name="connsiteY3" fmla="*/ 914323 h 914400"/>
                <a:gd name="connsiteX4" fmla="*/ 0 w 457969"/>
                <a:gd name="connsiteY4" fmla="*/ 78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969" h="914400">
                  <a:moveTo>
                    <a:pt x="769" y="0"/>
                  </a:moveTo>
                  <a:cubicBezTo>
                    <a:pt x="253274" y="0"/>
                    <a:pt x="457969" y="204695"/>
                    <a:pt x="457969" y="457200"/>
                  </a:cubicBezTo>
                  <a:cubicBezTo>
                    <a:pt x="457969" y="709705"/>
                    <a:pt x="253274" y="914400"/>
                    <a:pt x="769" y="914400"/>
                  </a:cubicBezTo>
                  <a:lnTo>
                    <a:pt x="0" y="914323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chemeClr val="bg1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3BA84CE2-A01C-46C2-858D-01583B166427}"/>
              </a:ext>
            </a:extLst>
          </p:cNvPr>
          <p:cNvGrpSpPr/>
          <p:nvPr userDrawn="1"/>
        </p:nvGrpSpPr>
        <p:grpSpPr>
          <a:xfrm flipH="1">
            <a:off x="9904498" y="5714393"/>
            <a:ext cx="1145529" cy="1143607"/>
            <a:chOff x="7330594" y="3895657"/>
            <a:chExt cx="1145529" cy="1143607"/>
          </a:xfrm>
        </p:grpSpPr>
        <p:sp>
          <p:nvSpPr>
            <p:cNvPr id="29" name="자유형: 도형 28">
              <a:extLst>
                <a:ext uri="{FF2B5EF4-FFF2-40B4-BE49-F238E27FC236}">
                  <a16:creationId xmlns:a16="http://schemas.microsoft.com/office/drawing/2014/main" id="{B1795182-E7AF-4227-AEA7-FE2090B5A914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7331555" y="3895657"/>
              <a:ext cx="1144568" cy="1143606"/>
            </a:xfrm>
            <a:custGeom>
              <a:avLst/>
              <a:gdLst>
                <a:gd name="connsiteX0" fmla="*/ 0 w 1144568"/>
                <a:gd name="connsiteY0" fmla="*/ 0 h 1143606"/>
                <a:gd name="connsiteX1" fmla="*/ 572400 w 1144568"/>
                <a:gd name="connsiteY1" fmla="*/ 0 h 1143606"/>
                <a:gd name="connsiteX2" fmla="*/ 572400 w 1144568"/>
                <a:gd name="connsiteY2" fmla="*/ 38 h 1143606"/>
                <a:gd name="connsiteX3" fmla="*/ 572766 w 1144568"/>
                <a:gd name="connsiteY3" fmla="*/ 1 h 1143606"/>
                <a:gd name="connsiteX4" fmla="*/ 1144568 w 1144568"/>
                <a:gd name="connsiteY4" fmla="*/ 571804 h 1143606"/>
                <a:gd name="connsiteX5" fmla="*/ 572766 w 1144568"/>
                <a:gd name="connsiteY5" fmla="*/ 1143606 h 1143606"/>
                <a:gd name="connsiteX6" fmla="*/ 572400 w 1144568"/>
                <a:gd name="connsiteY6" fmla="*/ 1143570 h 1143606"/>
                <a:gd name="connsiteX7" fmla="*/ 572400 w 1144568"/>
                <a:gd name="connsiteY7" fmla="*/ 1143605 h 1143606"/>
                <a:gd name="connsiteX8" fmla="*/ 0 w 1144568"/>
                <a:gd name="connsiteY8" fmla="*/ 1143605 h 1143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44568" h="1143606">
                  <a:moveTo>
                    <a:pt x="0" y="0"/>
                  </a:moveTo>
                  <a:lnTo>
                    <a:pt x="572400" y="0"/>
                  </a:lnTo>
                  <a:lnTo>
                    <a:pt x="572400" y="38"/>
                  </a:lnTo>
                  <a:lnTo>
                    <a:pt x="572766" y="1"/>
                  </a:lnTo>
                  <a:cubicBezTo>
                    <a:pt x="888564" y="1"/>
                    <a:pt x="1144568" y="256005"/>
                    <a:pt x="1144568" y="571804"/>
                  </a:cubicBezTo>
                  <a:cubicBezTo>
                    <a:pt x="1144568" y="887602"/>
                    <a:pt x="888564" y="1143606"/>
                    <a:pt x="572766" y="1143606"/>
                  </a:cubicBezTo>
                  <a:lnTo>
                    <a:pt x="572400" y="1143570"/>
                  </a:lnTo>
                  <a:lnTo>
                    <a:pt x="572400" y="1143605"/>
                  </a:lnTo>
                  <a:lnTo>
                    <a:pt x="0" y="1143605"/>
                  </a:lnTo>
                  <a:close/>
                </a:path>
              </a:pathLst>
            </a:custGeom>
            <a:solidFill>
              <a:srgbClr val="1853B0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30" name="자유형: 도형 29">
              <a:extLst>
                <a:ext uri="{FF2B5EF4-FFF2-40B4-BE49-F238E27FC236}">
                  <a16:creationId xmlns:a16="http://schemas.microsoft.com/office/drawing/2014/main" id="{8E85A9C3-2FA5-4A5C-85A2-F5E37B0DA885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H="1" flipV="1">
              <a:off x="7330594" y="3895659"/>
              <a:ext cx="572764" cy="1143605"/>
            </a:xfrm>
            <a:custGeom>
              <a:avLst/>
              <a:gdLst>
                <a:gd name="connsiteX0" fmla="*/ 769 w 457969"/>
                <a:gd name="connsiteY0" fmla="*/ 0 h 914400"/>
                <a:gd name="connsiteX1" fmla="*/ 457969 w 457969"/>
                <a:gd name="connsiteY1" fmla="*/ 457200 h 914400"/>
                <a:gd name="connsiteX2" fmla="*/ 769 w 457969"/>
                <a:gd name="connsiteY2" fmla="*/ 914400 h 914400"/>
                <a:gd name="connsiteX3" fmla="*/ 0 w 457969"/>
                <a:gd name="connsiteY3" fmla="*/ 914323 h 914400"/>
                <a:gd name="connsiteX4" fmla="*/ 0 w 457969"/>
                <a:gd name="connsiteY4" fmla="*/ 78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969" h="914400">
                  <a:moveTo>
                    <a:pt x="769" y="0"/>
                  </a:moveTo>
                  <a:cubicBezTo>
                    <a:pt x="253274" y="0"/>
                    <a:pt x="457969" y="204695"/>
                    <a:pt x="457969" y="457200"/>
                  </a:cubicBezTo>
                  <a:cubicBezTo>
                    <a:pt x="457969" y="709705"/>
                    <a:pt x="253274" y="914400"/>
                    <a:pt x="769" y="914400"/>
                  </a:cubicBezTo>
                  <a:lnTo>
                    <a:pt x="0" y="914323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rgbClr val="69A2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pic>
        <p:nvPicPr>
          <p:cNvPr id="27" name="Graphic 3">
            <a:hlinkClick r:id="rId2"/>
            <a:extLst>
              <a:ext uri="{FF2B5EF4-FFF2-40B4-BE49-F238E27FC236}">
                <a16:creationId xmlns:a16="http://schemas.microsoft.com/office/drawing/2014/main" id="{A1D59BF5-ACD7-491E-9E17-5C6709313DA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28" name="TextBox 27">
            <a:hlinkClick r:id="rId5"/>
            <a:extLst>
              <a:ext uri="{FF2B5EF4-FFF2-40B4-BE49-F238E27FC236}">
                <a16:creationId xmlns:a16="http://schemas.microsoft.com/office/drawing/2014/main" id="{CB9F2CD3-350A-40B0-AE10-9C7A37E20BB6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33891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319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  <p:sldLayoutId id="2147483688" r:id="rId17"/>
    <p:sldLayoutId id="2147483689" r:id="rId18"/>
    <p:sldLayoutId id="2147483690" r:id="rId19"/>
    <p:sldLayoutId id="2147483672" r:id="rId20"/>
    <p:sldLayoutId id="2147483664" r:id="rId2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7" Type="http://schemas.openxmlformats.org/officeDocument/2006/relationships/image" Target="../media/image18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7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fif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FFFBEE1-083C-4223-BD05-8B41B8C984F8}"/>
              </a:ext>
            </a:extLst>
          </p:cNvPr>
          <p:cNvSpPr txBox="1"/>
          <p:nvPr/>
        </p:nvSpPr>
        <p:spPr>
          <a:xfrm>
            <a:off x="1451060" y="2347252"/>
            <a:ext cx="705431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dirty="0">
                <a:solidFill>
                  <a:srgbClr val="00163A"/>
                </a:solidFill>
                <a:latin typeface="+mj-lt"/>
                <a:cs typeface="Arial" panose="020B0604020202020204" pitchFamily="34" charset="0"/>
              </a:rPr>
              <a:t>Data Analysis with SQL</a:t>
            </a:r>
            <a:endParaRPr lang="ko-KR" altLang="en-US" sz="7200" dirty="0">
              <a:solidFill>
                <a:srgbClr val="00163A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C8A174-3F01-422F-8DA6-6C520152C975}"/>
              </a:ext>
            </a:extLst>
          </p:cNvPr>
          <p:cNvSpPr txBox="1"/>
          <p:nvPr/>
        </p:nvSpPr>
        <p:spPr>
          <a:xfrm>
            <a:off x="1506226" y="4655576"/>
            <a:ext cx="69991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00163A"/>
                </a:solidFill>
                <a:cs typeface="Arial" panose="020B0604020202020204" pitchFamily="34" charset="0"/>
              </a:rPr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2765140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D9902025-D094-4130-9364-6E71A1D99999}"/>
              </a:ext>
            </a:extLst>
          </p:cNvPr>
          <p:cNvSpPr txBox="1"/>
          <p:nvPr/>
        </p:nvSpPr>
        <p:spPr>
          <a:xfrm>
            <a:off x="2603945" y="1136945"/>
            <a:ext cx="69841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rgbClr val="00163A"/>
                </a:solidFill>
                <a:latin typeface="+mj-lt"/>
                <a:cs typeface="Arial" panose="020B0604020202020204" pitchFamily="34" charset="0"/>
              </a:rPr>
              <a:t>DBMS Advantages</a:t>
            </a:r>
            <a:endParaRPr lang="ko-KR" altLang="en-US" sz="3200" dirty="0">
              <a:solidFill>
                <a:srgbClr val="00163A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EC1ADE1-F34C-434A-A73B-450239CF5B25}"/>
              </a:ext>
            </a:extLst>
          </p:cNvPr>
          <p:cNvSpPr txBox="1"/>
          <p:nvPr/>
        </p:nvSpPr>
        <p:spPr>
          <a:xfrm>
            <a:off x="8121246" y="2232382"/>
            <a:ext cx="371515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just">
              <a:lnSpc>
                <a:spcPct val="150000"/>
              </a:lnSpc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00163A"/>
                </a:solidFill>
              </a:rPr>
              <a:t>When a system fails, this recovery system automatically creates data and, if necessary, restores data.</a:t>
            </a:r>
            <a:endParaRPr lang="ko-KR" altLang="en-US" sz="1600" dirty="0">
              <a:solidFill>
                <a:srgbClr val="00163A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CA4220B-1BAB-48E7-9E8B-5BBC8DFAEC8D}"/>
              </a:ext>
            </a:extLst>
          </p:cNvPr>
          <p:cNvSpPr txBox="1"/>
          <p:nvPr/>
        </p:nvSpPr>
        <p:spPr>
          <a:xfrm>
            <a:off x="8121246" y="4384122"/>
            <a:ext cx="37151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just">
              <a:lnSpc>
                <a:spcPct val="150000"/>
              </a:lnSpc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171450" indent="-1714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00163A"/>
                </a:solidFill>
              </a:rPr>
              <a:t>It offers various user interface types, including GUI and application interfaces.</a:t>
            </a:r>
            <a:endParaRPr lang="ko-KR" altLang="en-US" sz="1600" dirty="0">
              <a:solidFill>
                <a:srgbClr val="00163A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62B4956-AA21-4824-B59A-16F29BEF5863}"/>
              </a:ext>
            </a:extLst>
          </p:cNvPr>
          <p:cNvSpPr txBox="1"/>
          <p:nvPr/>
        </p:nvSpPr>
        <p:spPr>
          <a:xfrm>
            <a:off x="355600" y="2232382"/>
            <a:ext cx="37151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just">
              <a:lnSpc>
                <a:spcPct val="150000"/>
              </a:lnSpc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00163A"/>
                </a:solidFill>
              </a:rPr>
              <a:t>It controls data redundancy by storing all the data in a single database file.</a:t>
            </a:r>
            <a:endParaRPr lang="ko-KR" altLang="en-US" sz="1600" dirty="0">
              <a:solidFill>
                <a:srgbClr val="00163A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46596D9-FEEB-428A-91C3-0609AB3F4FC6}"/>
              </a:ext>
            </a:extLst>
          </p:cNvPr>
          <p:cNvSpPr txBox="1"/>
          <p:nvPr/>
        </p:nvSpPr>
        <p:spPr>
          <a:xfrm>
            <a:off x="355600" y="4384122"/>
            <a:ext cx="37151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just">
              <a:lnSpc>
                <a:spcPct val="150000"/>
              </a:lnSpc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00163A"/>
                </a:solidFill>
              </a:rPr>
              <a:t>The data can be distributed among numerous users by an authorized user.</a:t>
            </a:r>
            <a:endParaRPr lang="ko-KR" altLang="en-US" sz="1600" dirty="0">
              <a:solidFill>
                <a:srgbClr val="00163A"/>
              </a:solidFill>
            </a:endParaRP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25697BD7-3FA4-4EC7-A75C-B7C42E9F3C41}"/>
              </a:ext>
            </a:extLst>
          </p:cNvPr>
          <p:cNvSpPr/>
          <p:nvPr/>
        </p:nvSpPr>
        <p:spPr>
          <a:xfrm>
            <a:off x="4281714" y="2365167"/>
            <a:ext cx="1708806" cy="1314659"/>
          </a:xfrm>
          <a:prstGeom prst="roundRect">
            <a:avLst>
              <a:gd name="adj" fmla="val 8448"/>
            </a:avLst>
          </a:prstGeom>
          <a:solidFill>
            <a:srgbClr val="1853B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36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04C07ACD-7D8D-40ED-97D0-3BC633ED051B}"/>
              </a:ext>
            </a:extLst>
          </p:cNvPr>
          <p:cNvSpPr/>
          <p:nvPr/>
        </p:nvSpPr>
        <p:spPr>
          <a:xfrm>
            <a:off x="6201480" y="2365167"/>
            <a:ext cx="1708806" cy="1314659"/>
          </a:xfrm>
          <a:prstGeom prst="roundRect">
            <a:avLst>
              <a:gd name="adj" fmla="val 8448"/>
            </a:avLst>
          </a:prstGeom>
          <a:solidFill>
            <a:srgbClr val="1853B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36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433DCF5F-281C-4494-BD03-6FD799CE9ECE}"/>
              </a:ext>
            </a:extLst>
          </p:cNvPr>
          <p:cNvSpPr/>
          <p:nvPr/>
        </p:nvSpPr>
        <p:spPr>
          <a:xfrm>
            <a:off x="4281714" y="3890786"/>
            <a:ext cx="1708806" cy="1314659"/>
          </a:xfrm>
          <a:prstGeom prst="roundRect">
            <a:avLst>
              <a:gd name="adj" fmla="val 8448"/>
            </a:avLst>
          </a:prstGeom>
          <a:solidFill>
            <a:srgbClr val="1853B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36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F4707A64-CA6A-4A90-AD1D-6D95B038205E}"/>
              </a:ext>
            </a:extLst>
          </p:cNvPr>
          <p:cNvSpPr/>
          <p:nvPr/>
        </p:nvSpPr>
        <p:spPr>
          <a:xfrm>
            <a:off x="6201480" y="3890786"/>
            <a:ext cx="1708806" cy="1314659"/>
          </a:xfrm>
          <a:prstGeom prst="roundRect">
            <a:avLst>
              <a:gd name="adj" fmla="val 8448"/>
            </a:avLst>
          </a:prstGeom>
          <a:solidFill>
            <a:srgbClr val="1853B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360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5" name="그래픽 44">
            <a:extLst>
              <a:ext uri="{FF2B5EF4-FFF2-40B4-BE49-F238E27FC236}">
                <a16:creationId xmlns:a16="http://schemas.microsoft.com/office/drawing/2014/main" id="{CA31CC8D-A164-44BF-A446-63BBD414EA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50399" y="2666676"/>
            <a:ext cx="371436" cy="222862"/>
          </a:xfrm>
          <a:prstGeom prst="rect">
            <a:avLst/>
          </a:prstGeom>
        </p:spPr>
      </p:pic>
      <p:pic>
        <p:nvPicPr>
          <p:cNvPr id="46" name="그래픽 45">
            <a:extLst>
              <a:ext uri="{FF2B5EF4-FFF2-40B4-BE49-F238E27FC236}">
                <a16:creationId xmlns:a16="http://schemas.microsoft.com/office/drawing/2014/main" id="{375B13D2-3F9C-4B85-9FA7-B3C77C4CCF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6920816" y="2666676"/>
            <a:ext cx="270135" cy="270135"/>
          </a:xfrm>
          <a:prstGeom prst="rect">
            <a:avLst/>
          </a:prstGeom>
        </p:spPr>
      </p:pic>
      <p:pic>
        <p:nvPicPr>
          <p:cNvPr id="47" name="그래픽 46">
            <a:extLst>
              <a:ext uri="{FF2B5EF4-FFF2-40B4-BE49-F238E27FC236}">
                <a16:creationId xmlns:a16="http://schemas.microsoft.com/office/drawing/2014/main" id="{5A2F7009-F971-482F-ADFA-4D69F9383F3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50400" y="4160674"/>
            <a:ext cx="371435" cy="360823"/>
          </a:xfrm>
          <a:prstGeom prst="rect">
            <a:avLst/>
          </a:prstGeom>
        </p:spPr>
      </p:pic>
      <p:sp>
        <p:nvSpPr>
          <p:cNvPr id="49" name="직사각형 48">
            <a:extLst>
              <a:ext uri="{FF2B5EF4-FFF2-40B4-BE49-F238E27FC236}">
                <a16:creationId xmlns:a16="http://schemas.microsoft.com/office/drawing/2014/main" id="{5BB4E35E-7837-4FF3-AC56-1427A5AA4931}"/>
              </a:ext>
            </a:extLst>
          </p:cNvPr>
          <p:cNvSpPr/>
          <p:nvPr/>
        </p:nvSpPr>
        <p:spPr>
          <a:xfrm>
            <a:off x="4281714" y="4614733"/>
            <a:ext cx="1708806" cy="318924"/>
          </a:xfrm>
          <a:prstGeom prst="rect">
            <a:avLst/>
          </a:prstGeom>
        </p:spPr>
        <p:txBody>
          <a:bodyPr wrap="square" lIns="0" tIns="36000" rIns="0" bIns="36000" anchor="ctr" anchorCtr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+mj-lt"/>
              </a:rPr>
              <a:t>Date sharing</a:t>
            </a:r>
            <a:endParaRPr lang="ko-KR" altLang="en-US" sz="1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F1465680-99FD-4FB1-BAAF-E5BDE3DF3175}"/>
              </a:ext>
            </a:extLst>
          </p:cNvPr>
          <p:cNvSpPr/>
          <p:nvPr/>
        </p:nvSpPr>
        <p:spPr>
          <a:xfrm>
            <a:off x="6201480" y="4614733"/>
            <a:ext cx="1708806" cy="318924"/>
          </a:xfrm>
          <a:prstGeom prst="rect">
            <a:avLst/>
          </a:prstGeom>
        </p:spPr>
        <p:txBody>
          <a:bodyPr wrap="square" lIns="0" tIns="36000" rIns="0" bIns="36000" anchor="ctr" anchorCtr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+mj-lt"/>
              </a:rPr>
              <a:t>Multiple users</a:t>
            </a:r>
            <a:endParaRPr lang="ko-KR" altLang="en-US" sz="1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CBAF2290-166C-4BD6-97D2-9D9CC9EC0E02}"/>
              </a:ext>
            </a:extLst>
          </p:cNvPr>
          <p:cNvSpPr/>
          <p:nvPr/>
        </p:nvSpPr>
        <p:spPr>
          <a:xfrm>
            <a:off x="4281714" y="2961928"/>
            <a:ext cx="1708806" cy="565146"/>
          </a:xfrm>
          <a:prstGeom prst="rect">
            <a:avLst/>
          </a:prstGeom>
        </p:spPr>
        <p:txBody>
          <a:bodyPr wrap="square" lIns="0" tIns="36000" rIns="0" bIns="36000" anchor="ctr" anchorCtr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+mj-lt"/>
              </a:rPr>
              <a:t>Controls redundancy</a:t>
            </a:r>
            <a:endParaRPr lang="ko-KR" altLang="en-US" sz="1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04FFF4C5-525B-4D70-8677-60DD115386B1}"/>
              </a:ext>
            </a:extLst>
          </p:cNvPr>
          <p:cNvSpPr/>
          <p:nvPr/>
        </p:nvSpPr>
        <p:spPr>
          <a:xfrm>
            <a:off x="6201480" y="3085039"/>
            <a:ext cx="1708806" cy="318924"/>
          </a:xfrm>
          <a:prstGeom prst="rect">
            <a:avLst/>
          </a:prstGeom>
        </p:spPr>
        <p:txBody>
          <a:bodyPr wrap="square" lIns="0" tIns="36000" rIns="0" bIns="36000" anchor="ctr" anchorCtr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+mj-lt"/>
              </a:rPr>
              <a:t>Backup</a:t>
            </a:r>
            <a:endParaRPr lang="ko-KR" altLang="en-US" sz="16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2" name="그래픽 456">
            <a:extLst>
              <a:ext uri="{FF2B5EF4-FFF2-40B4-BE49-F238E27FC236}">
                <a16:creationId xmlns:a16="http://schemas.microsoft.com/office/drawing/2014/main" id="{7F042BB8-CE15-3F25-7FAD-74EAC4DC4B6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836683" y="4130405"/>
            <a:ext cx="438400" cy="409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501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D9902025-D094-4130-9364-6E71A1D99999}"/>
              </a:ext>
            </a:extLst>
          </p:cNvPr>
          <p:cNvSpPr txBox="1"/>
          <p:nvPr/>
        </p:nvSpPr>
        <p:spPr>
          <a:xfrm>
            <a:off x="2603945" y="1136945"/>
            <a:ext cx="69841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rgbClr val="00163A"/>
                </a:solidFill>
                <a:latin typeface="+mj-lt"/>
                <a:cs typeface="Arial" panose="020B0604020202020204" pitchFamily="34" charset="0"/>
              </a:rPr>
              <a:t>DBMS Disadvantages</a:t>
            </a:r>
            <a:endParaRPr lang="ko-KR" altLang="en-US" sz="3200" dirty="0">
              <a:solidFill>
                <a:srgbClr val="00163A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EC1ADE1-F34C-434A-A73B-450239CF5B25}"/>
              </a:ext>
            </a:extLst>
          </p:cNvPr>
          <p:cNvSpPr txBox="1"/>
          <p:nvPr/>
        </p:nvSpPr>
        <p:spPr>
          <a:xfrm>
            <a:off x="8121246" y="2232382"/>
            <a:ext cx="371515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just">
              <a:lnSpc>
                <a:spcPct val="150000"/>
              </a:lnSpc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00163A"/>
                </a:solidFill>
              </a:rPr>
              <a:t>Running DBMS software is expensive since it needs a fast data processor and more memory.</a:t>
            </a:r>
            <a:endParaRPr lang="ko-KR" altLang="en-US" sz="1600" dirty="0">
              <a:solidFill>
                <a:srgbClr val="00163A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62B4956-AA21-4824-B59A-16F29BEF5863}"/>
              </a:ext>
            </a:extLst>
          </p:cNvPr>
          <p:cNvSpPr txBox="1"/>
          <p:nvPr/>
        </p:nvSpPr>
        <p:spPr>
          <a:xfrm>
            <a:off x="355600" y="2232382"/>
            <a:ext cx="37151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just">
              <a:lnSpc>
                <a:spcPct val="150000"/>
              </a:lnSpc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00163A"/>
                </a:solidFill>
              </a:rPr>
              <a:t>For optimal operation, it requires a lot of RAM and storage space.</a:t>
            </a:r>
            <a:endParaRPr lang="ko-KR" altLang="en-US" sz="1600" dirty="0">
              <a:solidFill>
                <a:srgbClr val="00163A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46596D9-FEEB-428A-91C3-0609AB3F4FC6}"/>
              </a:ext>
            </a:extLst>
          </p:cNvPr>
          <p:cNvSpPr txBox="1"/>
          <p:nvPr/>
        </p:nvSpPr>
        <p:spPr>
          <a:xfrm>
            <a:off x="4238423" y="5339358"/>
            <a:ext cx="37151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just">
              <a:lnSpc>
                <a:spcPct val="150000"/>
              </a:lnSpc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00163A"/>
                </a:solidFill>
              </a:rPr>
              <a:t>DBMS adds more requirements and complexity.</a:t>
            </a:r>
            <a:endParaRPr lang="ko-KR" altLang="en-US" sz="1600" dirty="0">
              <a:solidFill>
                <a:srgbClr val="00163A"/>
              </a:solidFill>
            </a:endParaRP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25697BD7-3FA4-4EC7-A75C-B7C42E9F3C41}"/>
              </a:ext>
            </a:extLst>
          </p:cNvPr>
          <p:cNvSpPr/>
          <p:nvPr/>
        </p:nvSpPr>
        <p:spPr>
          <a:xfrm>
            <a:off x="4281714" y="2365167"/>
            <a:ext cx="1708806" cy="1314659"/>
          </a:xfrm>
          <a:prstGeom prst="roundRect">
            <a:avLst>
              <a:gd name="adj" fmla="val 8448"/>
            </a:avLst>
          </a:prstGeom>
          <a:solidFill>
            <a:srgbClr val="1853B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36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04C07ACD-7D8D-40ED-97D0-3BC633ED051B}"/>
              </a:ext>
            </a:extLst>
          </p:cNvPr>
          <p:cNvSpPr/>
          <p:nvPr/>
        </p:nvSpPr>
        <p:spPr>
          <a:xfrm>
            <a:off x="6201480" y="2365167"/>
            <a:ext cx="1708806" cy="1314659"/>
          </a:xfrm>
          <a:prstGeom prst="roundRect">
            <a:avLst>
              <a:gd name="adj" fmla="val 8448"/>
            </a:avLst>
          </a:prstGeom>
          <a:solidFill>
            <a:srgbClr val="1853B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36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433DCF5F-281C-4494-BD03-6FD799CE9ECE}"/>
              </a:ext>
            </a:extLst>
          </p:cNvPr>
          <p:cNvSpPr/>
          <p:nvPr/>
        </p:nvSpPr>
        <p:spPr>
          <a:xfrm>
            <a:off x="5161360" y="3957403"/>
            <a:ext cx="1708806" cy="1314659"/>
          </a:xfrm>
          <a:prstGeom prst="roundRect">
            <a:avLst>
              <a:gd name="adj" fmla="val 8448"/>
            </a:avLst>
          </a:prstGeom>
          <a:solidFill>
            <a:srgbClr val="1853B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36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5BB4E35E-7837-4FF3-AC56-1427A5AA4931}"/>
              </a:ext>
            </a:extLst>
          </p:cNvPr>
          <p:cNvSpPr/>
          <p:nvPr/>
        </p:nvSpPr>
        <p:spPr>
          <a:xfrm>
            <a:off x="5136117" y="4635682"/>
            <a:ext cx="1708806" cy="318924"/>
          </a:xfrm>
          <a:prstGeom prst="rect">
            <a:avLst/>
          </a:prstGeom>
        </p:spPr>
        <p:txBody>
          <a:bodyPr wrap="square" lIns="0" tIns="36000" rIns="0" bIns="36000" anchor="ctr" anchorCtr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+mj-lt"/>
              </a:rPr>
              <a:t>Complexity</a:t>
            </a:r>
            <a:endParaRPr lang="ko-KR" altLang="en-US" sz="1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CBAF2290-166C-4BD6-97D2-9D9CC9EC0E02}"/>
              </a:ext>
            </a:extLst>
          </p:cNvPr>
          <p:cNvSpPr/>
          <p:nvPr/>
        </p:nvSpPr>
        <p:spPr>
          <a:xfrm>
            <a:off x="4281714" y="3085039"/>
            <a:ext cx="1708806" cy="318924"/>
          </a:xfrm>
          <a:prstGeom prst="rect">
            <a:avLst/>
          </a:prstGeom>
        </p:spPr>
        <p:txBody>
          <a:bodyPr wrap="square" lIns="0" tIns="36000" rIns="0" bIns="36000" anchor="ctr" anchorCtr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+mj-lt"/>
              </a:rPr>
              <a:t>Size</a:t>
            </a:r>
            <a:endParaRPr lang="ko-KR" altLang="en-US" sz="1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04FFF4C5-525B-4D70-8677-60DD115386B1}"/>
              </a:ext>
            </a:extLst>
          </p:cNvPr>
          <p:cNvSpPr/>
          <p:nvPr/>
        </p:nvSpPr>
        <p:spPr>
          <a:xfrm>
            <a:off x="6201480" y="3085039"/>
            <a:ext cx="1708806" cy="318924"/>
          </a:xfrm>
          <a:prstGeom prst="rect">
            <a:avLst/>
          </a:prstGeom>
        </p:spPr>
        <p:txBody>
          <a:bodyPr wrap="square" lIns="0" tIns="36000" rIns="0" bIns="36000" anchor="ctr" anchorCtr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+mj-lt"/>
              </a:rPr>
              <a:t>Cost</a:t>
            </a:r>
            <a:endParaRPr lang="ko-KR" altLang="en-US" sz="16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3" name="그래픽 458">
            <a:extLst>
              <a:ext uri="{FF2B5EF4-FFF2-40B4-BE49-F238E27FC236}">
                <a16:creationId xmlns:a16="http://schemas.microsoft.com/office/drawing/2014/main" id="{A7E69204-4EC1-B48B-F563-CF3F67358F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33745" y="2552535"/>
            <a:ext cx="388090" cy="344968"/>
          </a:xfrm>
          <a:prstGeom prst="rect">
            <a:avLst/>
          </a:prstGeom>
        </p:spPr>
      </p:pic>
      <p:pic>
        <p:nvPicPr>
          <p:cNvPr id="4" name="그래픽 464">
            <a:extLst>
              <a:ext uri="{FF2B5EF4-FFF2-40B4-BE49-F238E27FC236}">
                <a16:creationId xmlns:a16="http://schemas.microsoft.com/office/drawing/2014/main" id="{2E476EB7-1AA3-10A3-E17F-CDB7898AAE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51057" y="2630982"/>
            <a:ext cx="409652" cy="265914"/>
          </a:xfrm>
          <a:prstGeom prst="rect">
            <a:avLst/>
          </a:prstGeom>
        </p:spPr>
      </p:pic>
      <p:pic>
        <p:nvPicPr>
          <p:cNvPr id="5" name="그래픽 515">
            <a:extLst>
              <a:ext uri="{FF2B5EF4-FFF2-40B4-BE49-F238E27FC236}">
                <a16:creationId xmlns:a16="http://schemas.microsoft.com/office/drawing/2014/main" id="{813FB61D-43E9-B88E-6307-A22EF333652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803661" y="4172103"/>
            <a:ext cx="373718" cy="373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7428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2421CBB-37BE-4627-A2E7-621292F4AAC1}"/>
              </a:ext>
            </a:extLst>
          </p:cNvPr>
          <p:cNvSpPr/>
          <p:nvPr/>
        </p:nvSpPr>
        <p:spPr>
          <a:xfrm>
            <a:off x="1143239" y="4498501"/>
            <a:ext cx="31339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>
                <a:solidFill>
                  <a:srgbClr val="00163A"/>
                </a:solidFill>
                <a:latin typeface="+mj-lt"/>
              </a:rPr>
              <a:t>Table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EDE90C-95FE-4A22-8026-466AD15600B4}"/>
              </a:ext>
            </a:extLst>
          </p:cNvPr>
          <p:cNvSpPr txBox="1"/>
          <p:nvPr/>
        </p:nvSpPr>
        <p:spPr>
          <a:xfrm>
            <a:off x="1143239" y="4980448"/>
            <a:ext cx="31339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just"/>
            <a:r>
              <a:rPr lang="en-US" altLang="ko-KR" sz="1400" dirty="0">
                <a:solidFill>
                  <a:srgbClr val="00163A"/>
                </a:solidFill>
              </a:rPr>
              <a:t>Table, which has a large number of columns and rows, is essentially a collection of connected data entries.</a:t>
            </a:r>
            <a:endParaRPr lang="ko-KR" altLang="en-US" sz="1400" dirty="0">
              <a:solidFill>
                <a:srgbClr val="00163A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8B4C6E4-34E0-470D-B6EC-E9F30EAA261B}"/>
              </a:ext>
            </a:extLst>
          </p:cNvPr>
          <p:cNvSpPr/>
          <p:nvPr/>
        </p:nvSpPr>
        <p:spPr>
          <a:xfrm>
            <a:off x="4528823" y="4498501"/>
            <a:ext cx="31339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>
                <a:solidFill>
                  <a:srgbClr val="00163A"/>
                </a:solidFill>
                <a:latin typeface="+mj-lt"/>
              </a:rPr>
              <a:t>Field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B662448-04D7-4707-A36A-FFB1D1B16116}"/>
              </a:ext>
            </a:extLst>
          </p:cNvPr>
          <p:cNvSpPr txBox="1"/>
          <p:nvPr/>
        </p:nvSpPr>
        <p:spPr>
          <a:xfrm>
            <a:off x="4528823" y="4980448"/>
            <a:ext cx="31339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just"/>
            <a:r>
              <a:rPr lang="en-US" altLang="ko-KR" sz="1400" dirty="0">
                <a:solidFill>
                  <a:srgbClr val="00163A"/>
                </a:solidFill>
              </a:rPr>
              <a:t>A field is a column in a database that is intended to store specific data about each entry in the table.</a:t>
            </a:r>
            <a:endParaRPr lang="ko-KR" altLang="en-US" sz="1400" dirty="0">
              <a:solidFill>
                <a:srgbClr val="00163A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5DE3718-BED5-4D6B-9BC6-9D240335251C}"/>
              </a:ext>
            </a:extLst>
          </p:cNvPr>
          <p:cNvSpPr/>
          <p:nvPr/>
        </p:nvSpPr>
        <p:spPr>
          <a:xfrm>
            <a:off x="7914405" y="4498501"/>
            <a:ext cx="31339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>
                <a:solidFill>
                  <a:srgbClr val="00163A"/>
                </a:solidFill>
                <a:latin typeface="+mj-lt"/>
              </a:rPr>
              <a:t>Record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2C74676-78FD-4656-B59F-A9EBA8F15753}"/>
              </a:ext>
            </a:extLst>
          </p:cNvPr>
          <p:cNvSpPr txBox="1"/>
          <p:nvPr/>
        </p:nvSpPr>
        <p:spPr>
          <a:xfrm>
            <a:off x="7914405" y="4980448"/>
            <a:ext cx="31339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just"/>
            <a:r>
              <a:rPr lang="en-US" altLang="ko-KR" sz="1400" dirty="0">
                <a:solidFill>
                  <a:srgbClr val="00163A"/>
                </a:solidFill>
              </a:rPr>
              <a:t>Every individual entry that is included in a table is referred to as a record, often known as a row of data.</a:t>
            </a:r>
            <a:endParaRPr lang="ko-KR" altLang="en-US" sz="1400" dirty="0">
              <a:solidFill>
                <a:srgbClr val="00163A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C0F09FB-3ABF-6D2E-633B-98E46F28F1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633" y="1869565"/>
            <a:ext cx="3133987" cy="184627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8AF74E1-2454-C56E-1F60-4467BB33FB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1519" y="1878622"/>
            <a:ext cx="3133987" cy="184627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50EE434-D6A8-6A83-5E8E-F5EC13CAD7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0427" y="1878622"/>
            <a:ext cx="3133987" cy="1846278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A652948D-91AE-44DA-32F6-595107092869}"/>
              </a:ext>
            </a:extLst>
          </p:cNvPr>
          <p:cNvSpPr/>
          <p:nvPr/>
        </p:nvSpPr>
        <p:spPr>
          <a:xfrm>
            <a:off x="928634" y="1878622"/>
            <a:ext cx="3133986" cy="1846278"/>
          </a:xfrm>
          <a:prstGeom prst="rect">
            <a:avLst/>
          </a:prstGeom>
          <a:noFill/>
          <a:ln w="38100">
            <a:solidFill>
              <a:srgbClr val="1853B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24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30003C7-39C2-976C-D1DF-2B273828F208}"/>
              </a:ext>
            </a:extLst>
          </p:cNvPr>
          <p:cNvCxnSpPr>
            <a:cxnSpLocks/>
          </p:cNvCxnSpPr>
          <p:nvPr/>
        </p:nvCxnSpPr>
        <p:spPr>
          <a:xfrm flipV="1">
            <a:off x="2672910" y="3837887"/>
            <a:ext cx="0" cy="5535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74CFF2CE-FDEA-E5BC-66ED-36844DA400BE}"/>
              </a:ext>
            </a:extLst>
          </p:cNvPr>
          <p:cNvSpPr/>
          <p:nvPr/>
        </p:nvSpPr>
        <p:spPr>
          <a:xfrm>
            <a:off x="5357770" y="1878622"/>
            <a:ext cx="1279642" cy="1846278"/>
          </a:xfrm>
          <a:prstGeom prst="rect">
            <a:avLst/>
          </a:prstGeom>
          <a:noFill/>
          <a:ln w="38100">
            <a:solidFill>
              <a:srgbClr val="1853B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0673E61-7706-9085-D26E-F314AB551779}"/>
              </a:ext>
            </a:extLst>
          </p:cNvPr>
          <p:cNvSpPr/>
          <p:nvPr/>
        </p:nvSpPr>
        <p:spPr>
          <a:xfrm>
            <a:off x="7830428" y="3427380"/>
            <a:ext cx="3133986" cy="283046"/>
          </a:xfrm>
          <a:prstGeom prst="rect">
            <a:avLst/>
          </a:prstGeom>
          <a:noFill/>
          <a:ln w="38100">
            <a:solidFill>
              <a:srgbClr val="1853B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직사각형 1">
            <a:extLst>
              <a:ext uri="{FF2B5EF4-FFF2-40B4-BE49-F238E27FC236}">
                <a16:creationId xmlns:a16="http://schemas.microsoft.com/office/drawing/2014/main" id="{DEA1890D-E59A-C76A-D92E-C01A35288ABD}"/>
              </a:ext>
            </a:extLst>
          </p:cNvPr>
          <p:cNvSpPr/>
          <p:nvPr/>
        </p:nvSpPr>
        <p:spPr>
          <a:xfrm>
            <a:off x="737118" y="785739"/>
            <a:ext cx="31339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>
                <a:solidFill>
                  <a:srgbClr val="00163A"/>
                </a:solidFill>
                <a:latin typeface="+mj-lt"/>
              </a:rPr>
              <a:t>RDBMS Components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9F67E7B-ADC9-184E-F7CD-E206C9B1F455}"/>
              </a:ext>
            </a:extLst>
          </p:cNvPr>
          <p:cNvCxnSpPr>
            <a:cxnSpLocks/>
          </p:cNvCxnSpPr>
          <p:nvPr/>
        </p:nvCxnSpPr>
        <p:spPr>
          <a:xfrm flipV="1">
            <a:off x="6095816" y="3887493"/>
            <a:ext cx="0" cy="5535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BC49AEC-D13C-F9A0-582B-DB37C0119B07}"/>
              </a:ext>
            </a:extLst>
          </p:cNvPr>
          <p:cNvCxnSpPr>
            <a:cxnSpLocks/>
          </p:cNvCxnSpPr>
          <p:nvPr/>
        </p:nvCxnSpPr>
        <p:spPr>
          <a:xfrm flipV="1">
            <a:off x="9481398" y="3944989"/>
            <a:ext cx="0" cy="5535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13033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6E065F33-C594-4D91-9519-B3785F75FA7E}"/>
              </a:ext>
            </a:extLst>
          </p:cNvPr>
          <p:cNvSpPr/>
          <p:nvPr/>
        </p:nvSpPr>
        <p:spPr>
          <a:xfrm>
            <a:off x="1196348" y="3223986"/>
            <a:ext cx="2612573" cy="832757"/>
          </a:xfrm>
          <a:custGeom>
            <a:avLst/>
            <a:gdLst>
              <a:gd name="connsiteX0" fmla="*/ 0 w 2612573"/>
              <a:gd name="connsiteY0" fmla="*/ 555170 h 832757"/>
              <a:gd name="connsiteX1" fmla="*/ 0 w 2612573"/>
              <a:gd name="connsiteY1" fmla="*/ 555171 h 832757"/>
              <a:gd name="connsiteX2" fmla="*/ 0 w 2612573"/>
              <a:gd name="connsiteY2" fmla="*/ 555171 h 832757"/>
              <a:gd name="connsiteX3" fmla="*/ 522674 w 2612573"/>
              <a:gd name="connsiteY3" fmla="*/ 0 h 832757"/>
              <a:gd name="connsiteX4" fmla="*/ 683673 w 2612573"/>
              <a:gd name="connsiteY4" fmla="*/ 277585 h 832757"/>
              <a:gd name="connsiteX5" fmla="*/ 2334987 w 2612573"/>
              <a:gd name="connsiteY5" fmla="*/ 277585 h 832757"/>
              <a:gd name="connsiteX6" fmla="*/ 2612573 w 2612573"/>
              <a:gd name="connsiteY6" fmla="*/ 555171 h 832757"/>
              <a:gd name="connsiteX7" fmla="*/ 2612572 w 2612573"/>
              <a:gd name="connsiteY7" fmla="*/ 555171 h 832757"/>
              <a:gd name="connsiteX8" fmla="*/ 2334986 w 2612573"/>
              <a:gd name="connsiteY8" fmla="*/ 832757 h 832757"/>
              <a:gd name="connsiteX9" fmla="*/ 277586 w 2612573"/>
              <a:gd name="connsiteY9" fmla="*/ 832756 h 832757"/>
              <a:gd name="connsiteX10" fmla="*/ 21814 w 2612573"/>
              <a:gd name="connsiteY10" fmla="*/ 663219 h 832757"/>
              <a:gd name="connsiteX11" fmla="*/ 0 w 2612573"/>
              <a:gd name="connsiteY11" fmla="*/ 555171 h 832757"/>
              <a:gd name="connsiteX12" fmla="*/ 21814 w 2612573"/>
              <a:gd name="connsiteY12" fmla="*/ 447122 h 832757"/>
              <a:gd name="connsiteX13" fmla="*/ 277586 w 2612573"/>
              <a:gd name="connsiteY13" fmla="*/ 277585 h 832757"/>
              <a:gd name="connsiteX14" fmla="*/ 361674 w 2612573"/>
              <a:gd name="connsiteY14" fmla="*/ 277585 h 832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612573" h="832757">
                <a:moveTo>
                  <a:pt x="0" y="555170"/>
                </a:moveTo>
                <a:lnTo>
                  <a:pt x="0" y="555171"/>
                </a:lnTo>
                <a:lnTo>
                  <a:pt x="0" y="555171"/>
                </a:lnTo>
                <a:close/>
                <a:moveTo>
                  <a:pt x="522674" y="0"/>
                </a:moveTo>
                <a:lnTo>
                  <a:pt x="683673" y="277585"/>
                </a:lnTo>
                <a:lnTo>
                  <a:pt x="2334987" y="277585"/>
                </a:lnTo>
                <a:cubicBezTo>
                  <a:pt x="2488294" y="277585"/>
                  <a:pt x="2612573" y="401864"/>
                  <a:pt x="2612573" y="555171"/>
                </a:cubicBezTo>
                <a:lnTo>
                  <a:pt x="2612572" y="555171"/>
                </a:lnTo>
                <a:cubicBezTo>
                  <a:pt x="2612572" y="708478"/>
                  <a:pt x="2488293" y="832757"/>
                  <a:pt x="2334986" y="832757"/>
                </a:cubicBezTo>
                <a:lnTo>
                  <a:pt x="277586" y="832756"/>
                </a:lnTo>
                <a:cubicBezTo>
                  <a:pt x="162606" y="832756"/>
                  <a:pt x="63954" y="762849"/>
                  <a:pt x="21814" y="663219"/>
                </a:cubicBezTo>
                <a:lnTo>
                  <a:pt x="0" y="555171"/>
                </a:lnTo>
                <a:lnTo>
                  <a:pt x="21814" y="447122"/>
                </a:lnTo>
                <a:cubicBezTo>
                  <a:pt x="63954" y="347492"/>
                  <a:pt x="162606" y="277585"/>
                  <a:pt x="277586" y="277585"/>
                </a:cubicBezTo>
                <a:lnTo>
                  <a:pt x="361674" y="277585"/>
                </a:lnTo>
                <a:close/>
              </a:path>
            </a:pathLst>
          </a:custGeom>
          <a:solidFill>
            <a:srgbClr val="97B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32000" bIns="144000" rtlCol="0" anchor="b" anchorCtr="0"/>
          <a:lstStyle/>
          <a:p>
            <a:r>
              <a:rPr lang="en-US" altLang="ko-KR" dirty="0">
                <a:solidFill>
                  <a:srgbClr val="FCF8F7"/>
                </a:solidFill>
                <a:latin typeface="+mj-lt"/>
              </a:rPr>
              <a:t> 01</a:t>
            </a:r>
            <a:endParaRPr lang="ko-KR" altLang="en-US" dirty="0">
              <a:solidFill>
                <a:srgbClr val="FCF8F7"/>
              </a:solidFill>
              <a:latin typeface="+mj-lt"/>
            </a:endParaRPr>
          </a:p>
        </p:txBody>
      </p:sp>
      <p:sp>
        <p:nvSpPr>
          <p:cNvPr id="16" name="자유형: 도형 15">
            <a:extLst>
              <a:ext uri="{FF2B5EF4-FFF2-40B4-BE49-F238E27FC236}">
                <a16:creationId xmlns:a16="http://schemas.microsoft.com/office/drawing/2014/main" id="{1DEA22E0-17C0-49E4-B645-D469AB78D900}"/>
              </a:ext>
            </a:extLst>
          </p:cNvPr>
          <p:cNvSpPr/>
          <p:nvPr/>
        </p:nvSpPr>
        <p:spPr>
          <a:xfrm>
            <a:off x="3249950" y="3501570"/>
            <a:ext cx="2901894" cy="832756"/>
          </a:xfrm>
          <a:custGeom>
            <a:avLst/>
            <a:gdLst>
              <a:gd name="connsiteX0" fmla="*/ 0 w 2901894"/>
              <a:gd name="connsiteY0" fmla="*/ 277585 h 832756"/>
              <a:gd name="connsiteX1" fmla="*/ 0 w 2901894"/>
              <a:gd name="connsiteY1" fmla="*/ 277586 h 832756"/>
              <a:gd name="connsiteX2" fmla="*/ 0 w 2901894"/>
              <a:gd name="connsiteY2" fmla="*/ 277586 h 832756"/>
              <a:gd name="connsiteX3" fmla="*/ 277586 w 2901894"/>
              <a:gd name="connsiteY3" fmla="*/ 0 h 832756"/>
              <a:gd name="connsiteX4" fmla="*/ 2624308 w 2901894"/>
              <a:gd name="connsiteY4" fmla="*/ 0 h 832756"/>
              <a:gd name="connsiteX5" fmla="*/ 2901894 w 2901894"/>
              <a:gd name="connsiteY5" fmla="*/ 277586 h 832756"/>
              <a:gd name="connsiteX6" fmla="*/ 2901893 w 2901894"/>
              <a:gd name="connsiteY6" fmla="*/ 277586 h 832756"/>
              <a:gd name="connsiteX7" fmla="*/ 2624307 w 2901894"/>
              <a:gd name="connsiteY7" fmla="*/ 555172 h 832756"/>
              <a:gd name="connsiteX8" fmla="*/ 683673 w 2901894"/>
              <a:gd name="connsiteY8" fmla="*/ 555171 h 832756"/>
              <a:gd name="connsiteX9" fmla="*/ 522674 w 2901894"/>
              <a:gd name="connsiteY9" fmla="*/ 832756 h 832756"/>
              <a:gd name="connsiteX10" fmla="*/ 361674 w 2901894"/>
              <a:gd name="connsiteY10" fmla="*/ 555171 h 832756"/>
              <a:gd name="connsiteX11" fmla="*/ 277586 w 2901894"/>
              <a:gd name="connsiteY11" fmla="*/ 555171 h 832756"/>
              <a:gd name="connsiteX12" fmla="*/ 21814 w 2901894"/>
              <a:gd name="connsiteY12" fmla="*/ 385634 h 832756"/>
              <a:gd name="connsiteX13" fmla="*/ 0 w 2901894"/>
              <a:gd name="connsiteY13" fmla="*/ 277586 h 832756"/>
              <a:gd name="connsiteX14" fmla="*/ 21814 w 2901894"/>
              <a:gd name="connsiteY14" fmla="*/ 169537 h 832756"/>
              <a:gd name="connsiteX15" fmla="*/ 277586 w 2901894"/>
              <a:gd name="connsiteY15" fmla="*/ 0 h 832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901894" h="832756">
                <a:moveTo>
                  <a:pt x="0" y="277585"/>
                </a:moveTo>
                <a:lnTo>
                  <a:pt x="0" y="277586"/>
                </a:lnTo>
                <a:lnTo>
                  <a:pt x="0" y="277586"/>
                </a:lnTo>
                <a:close/>
                <a:moveTo>
                  <a:pt x="277586" y="0"/>
                </a:moveTo>
                <a:lnTo>
                  <a:pt x="2624308" y="0"/>
                </a:lnTo>
                <a:cubicBezTo>
                  <a:pt x="2777615" y="0"/>
                  <a:pt x="2901894" y="124279"/>
                  <a:pt x="2901894" y="277586"/>
                </a:cubicBezTo>
                <a:lnTo>
                  <a:pt x="2901893" y="277586"/>
                </a:lnTo>
                <a:cubicBezTo>
                  <a:pt x="2901893" y="430893"/>
                  <a:pt x="2777614" y="555172"/>
                  <a:pt x="2624307" y="555172"/>
                </a:cubicBezTo>
                <a:lnTo>
                  <a:pt x="683673" y="555171"/>
                </a:lnTo>
                <a:lnTo>
                  <a:pt x="522674" y="832756"/>
                </a:lnTo>
                <a:lnTo>
                  <a:pt x="361674" y="555171"/>
                </a:lnTo>
                <a:lnTo>
                  <a:pt x="277586" y="555171"/>
                </a:lnTo>
                <a:cubicBezTo>
                  <a:pt x="162606" y="555171"/>
                  <a:pt x="63954" y="485264"/>
                  <a:pt x="21814" y="385634"/>
                </a:cubicBezTo>
                <a:lnTo>
                  <a:pt x="0" y="277586"/>
                </a:lnTo>
                <a:lnTo>
                  <a:pt x="21814" y="169537"/>
                </a:lnTo>
                <a:cubicBezTo>
                  <a:pt x="63954" y="69907"/>
                  <a:pt x="162606" y="0"/>
                  <a:pt x="277586" y="0"/>
                </a:cubicBezTo>
                <a:close/>
              </a:path>
            </a:pathLst>
          </a:custGeom>
          <a:solidFill>
            <a:srgbClr val="69A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32000" tIns="144000" rtlCol="0" anchor="t" anchorCtr="0"/>
          <a:lstStyle/>
          <a:p>
            <a:r>
              <a:rPr lang="en-US" altLang="ko-KR" dirty="0">
                <a:solidFill>
                  <a:srgbClr val="FCF8F7"/>
                </a:solidFill>
                <a:latin typeface="+mj-lt"/>
              </a:rPr>
              <a:t>02</a:t>
            </a:r>
            <a:endParaRPr lang="ko-KR" altLang="en-US" dirty="0">
              <a:solidFill>
                <a:srgbClr val="FCF8F7"/>
              </a:solidFill>
              <a:latin typeface="+mj-lt"/>
            </a:endParaRPr>
          </a:p>
        </p:txBody>
      </p:sp>
      <p:sp>
        <p:nvSpPr>
          <p:cNvPr id="17" name="자유형: 도형 16">
            <a:extLst>
              <a:ext uri="{FF2B5EF4-FFF2-40B4-BE49-F238E27FC236}">
                <a16:creationId xmlns:a16="http://schemas.microsoft.com/office/drawing/2014/main" id="{C0F303CF-C98C-408B-AC47-1B0493AD3885}"/>
              </a:ext>
            </a:extLst>
          </p:cNvPr>
          <p:cNvSpPr/>
          <p:nvPr/>
        </p:nvSpPr>
        <p:spPr>
          <a:xfrm>
            <a:off x="5592874" y="3223986"/>
            <a:ext cx="2901894" cy="832757"/>
          </a:xfrm>
          <a:custGeom>
            <a:avLst/>
            <a:gdLst>
              <a:gd name="connsiteX0" fmla="*/ 0 w 2901894"/>
              <a:gd name="connsiteY0" fmla="*/ 555170 h 832757"/>
              <a:gd name="connsiteX1" fmla="*/ 0 w 2901894"/>
              <a:gd name="connsiteY1" fmla="*/ 555171 h 832757"/>
              <a:gd name="connsiteX2" fmla="*/ 0 w 2901894"/>
              <a:gd name="connsiteY2" fmla="*/ 555171 h 832757"/>
              <a:gd name="connsiteX3" fmla="*/ 558970 w 2901894"/>
              <a:gd name="connsiteY3" fmla="*/ 0 h 832757"/>
              <a:gd name="connsiteX4" fmla="*/ 719969 w 2901894"/>
              <a:gd name="connsiteY4" fmla="*/ 277585 h 832757"/>
              <a:gd name="connsiteX5" fmla="*/ 2624308 w 2901894"/>
              <a:gd name="connsiteY5" fmla="*/ 277585 h 832757"/>
              <a:gd name="connsiteX6" fmla="*/ 2901894 w 2901894"/>
              <a:gd name="connsiteY6" fmla="*/ 555171 h 832757"/>
              <a:gd name="connsiteX7" fmla="*/ 2901893 w 2901894"/>
              <a:gd name="connsiteY7" fmla="*/ 555171 h 832757"/>
              <a:gd name="connsiteX8" fmla="*/ 2624307 w 2901894"/>
              <a:gd name="connsiteY8" fmla="*/ 832757 h 832757"/>
              <a:gd name="connsiteX9" fmla="*/ 277586 w 2901894"/>
              <a:gd name="connsiteY9" fmla="*/ 832756 h 832757"/>
              <a:gd name="connsiteX10" fmla="*/ 21814 w 2901894"/>
              <a:gd name="connsiteY10" fmla="*/ 663219 h 832757"/>
              <a:gd name="connsiteX11" fmla="*/ 0 w 2901894"/>
              <a:gd name="connsiteY11" fmla="*/ 555171 h 832757"/>
              <a:gd name="connsiteX12" fmla="*/ 21814 w 2901894"/>
              <a:gd name="connsiteY12" fmla="*/ 447122 h 832757"/>
              <a:gd name="connsiteX13" fmla="*/ 277586 w 2901894"/>
              <a:gd name="connsiteY13" fmla="*/ 277585 h 832757"/>
              <a:gd name="connsiteX14" fmla="*/ 397970 w 2901894"/>
              <a:gd name="connsiteY14" fmla="*/ 277585 h 832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901894" h="832757">
                <a:moveTo>
                  <a:pt x="0" y="555170"/>
                </a:moveTo>
                <a:lnTo>
                  <a:pt x="0" y="555171"/>
                </a:lnTo>
                <a:lnTo>
                  <a:pt x="0" y="555171"/>
                </a:lnTo>
                <a:close/>
                <a:moveTo>
                  <a:pt x="558970" y="0"/>
                </a:moveTo>
                <a:lnTo>
                  <a:pt x="719969" y="277585"/>
                </a:lnTo>
                <a:lnTo>
                  <a:pt x="2624308" y="277585"/>
                </a:lnTo>
                <a:cubicBezTo>
                  <a:pt x="2777615" y="277585"/>
                  <a:pt x="2901894" y="401864"/>
                  <a:pt x="2901894" y="555171"/>
                </a:cubicBezTo>
                <a:lnTo>
                  <a:pt x="2901893" y="555171"/>
                </a:lnTo>
                <a:cubicBezTo>
                  <a:pt x="2901893" y="708478"/>
                  <a:pt x="2777614" y="832757"/>
                  <a:pt x="2624307" y="832757"/>
                </a:cubicBezTo>
                <a:lnTo>
                  <a:pt x="277586" y="832756"/>
                </a:lnTo>
                <a:cubicBezTo>
                  <a:pt x="162606" y="832756"/>
                  <a:pt x="63954" y="762849"/>
                  <a:pt x="21814" y="663219"/>
                </a:cubicBezTo>
                <a:lnTo>
                  <a:pt x="0" y="555171"/>
                </a:lnTo>
                <a:lnTo>
                  <a:pt x="21814" y="447122"/>
                </a:lnTo>
                <a:cubicBezTo>
                  <a:pt x="63954" y="347492"/>
                  <a:pt x="162606" y="277585"/>
                  <a:pt x="277586" y="277585"/>
                </a:cubicBezTo>
                <a:lnTo>
                  <a:pt x="397970" y="277585"/>
                </a:lnTo>
                <a:close/>
              </a:path>
            </a:pathLst>
          </a:custGeom>
          <a:solidFill>
            <a:srgbClr val="1853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32000" bIns="144000" rtlCol="0" anchor="b" anchorCtr="0"/>
          <a:lstStyle/>
          <a:p>
            <a:r>
              <a:rPr lang="en-US" altLang="ko-KR" dirty="0">
                <a:solidFill>
                  <a:srgbClr val="FCF8F7"/>
                </a:solidFill>
                <a:latin typeface="+mj-lt"/>
              </a:rPr>
              <a:t>03</a:t>
            </a:r>
            <a:endParaRPr lang="ko-KR" altLang="en-US" dirty="0">
              <a:solidFill>
                <a:srgbClr val="FCF8F7"/>
              </a:solidFill>
              <a:latin typeface="+mj-lt"/>
            </a:endParaRPr>
          </a:p>
        </p:txBody>
      </p:sp>
      <p:sp>
        <p:nvSpPr>
          <p:cNvPr id="18" name="자유형: 도형 17">
            <a:extLst>
              <a:ext uri="{FF2B5EF4-FFF2-40B4-BE49-F238E27FC236}">
                <a16:creationId xmlns:a16="http://schemas.microsoft.com/office/drawing/2014/main" id="{42356F71-6147-442F-979C-D90FE49F3518}"/>
              </a:ext>
            </a:extLst>
          </p:cNvPr>
          <p:cNvSpPr/>
          <p:nvPr/>
        </p:nvSpPr>
        <p:spPr>
          <a:xfrm>
            <a:off x="7935799" y="3501570"/>
            <a:ext cx="2612573" cy="832756"/>
          </a:xfrm>
          <a:custGeom>
            <a:avLst/>
            <a:gdLst>
              <a:gd name="connsiteX0" fmla="*/ 0 w 2612573"/>
              <a:gd name="connsiteY0" fmla="*/ 277585 h 832756"/>
              <a:gd name="connsiteX1" fmla="*/ 0 w 2612573"/>
              <a:gd name="connsiteY1" fmla="*/ 277586 h 832756"/>
              <a:gd name="connsiteX2" fmla="*/ 0 w 2612573"/>
              <a:gd name="connsiteY2" fmla="*/ 277586 h 832756"/>
              <a:gd name="connsiteX3" fmla="*/ 277586 w 2612573"/>
              <a:gd name="connsiteY3" fmla="*/ 0 h 832756"/>
              <a:gd name="connsiteX4" fmla="*/ 2334987 w 2612573"/>
              <a:gd name="connsiteY4" fmla="*/ 0 h 832756"/>
              <a:gd name="connsiteX5" fmla="*/ 2612573 w 2612573"/>
              <a:gd name="connsiteY5" fmla="*/ 277586 h 832756"/>
              <a:gd name="connsiteX6" fmla="*/ 2612572 w 2612573"/>
              <a:gd name="connsiteY6" fmla="*/ 277586 h 832756"/>
              <a:gd name="connsiteX7" fmla="*/ 2334986 w 2612573"/>
              <a:gd name="connsiteY7" fmla="*/ 555172 h 832756"/>
              <a:gd name="connsiteX8" fmla="*/ 719968 w 2612573"/>
              <a:gd name="connsiteY8" fmla="*/ 555171 h 832756"/>
              <a:gd name="connsiteX9" fmla="*/ 558969 w 2612573"/>
              <a:gd name="connsiteY9" fmla="*/ 832756 h 832756"/>
              <a:gd name="connsiteX10" fmla="*/ 397969 w 2612573"/>
              <a:gd name="connsiteY10" fmla="*/ 555171 h 832756"/>
              <a:gd name="connsiteX11" fmla="*/ 277586 w 2612573"/>
              <a:gd name="connsiteY11" fmla="*/ 555171 h 832756"/>
              <a:gd name="connsiteX12" fmla="*/ 21814 w 2612573"/>
              <a:gd name="connsiteY12" fmla="*/ 385634 h 832756"/>
              <a:gd name="connsiteX13" fmla="*/ 0 w 2612573"/>
              <a:gd name="connsiteY13" fmla="*/ 277586 h 832756"/>
              <a:gd name="connsiteX14" fmla="*/ 21814 w 2612573"/>
              <a:gd name="connsiteY14" fmla="*/ 169537 h 832756"/>
              <a:gd name="connsiteX15" fmla="*/ 277586 w 2612573"/>
              <a:gd name="connsiteY15" fmla="*/ 0 h 832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612573" h="832756">
                <a:moveTo>
                  <a:pt x="0" y="277585"/>
                </a:moveTo>
                <a:lnTo>
                  <a:pt x="0" y="277586"/>
                </a:lnTo>
                <a:lnTo>
                  <a:pt x="0" y="277586"/>
                </a:lnTo>
                <a:close/>
                <a:moveTo>
                  <a:pt x="277586" y="0"/>
                </a:moveTo>
                <a:lnTo>
                  <a:pt x="2334987" y="0"/>
                </a:lnTo>
                <a:cubicBezTo>
                  <a:pt x="2488294" y="0"/>
                  <a:pt x="2612573" y="124279"/>
                  <a:pt x="2612573" y="277586"/>
                </a:cubicBezTo>
                <a:lnTo>
                  <a:pt x="2612572" y="277586"/>
                </a:lnTo>
                <a:cubicBezTo>
                  <a:pt x="2612572" y="430893"/>
                  <a:pt x="2488293" y="555172"/>
                  <a:pt x="2334986" y="555172"/>
                </a:cubicBezTo>
                <a:lnTo>
                  <a:pt x="719968" y="555171"/>
                </a:lnTo>
                <a:lnTo>
                  <a:pt x="558969" y="832756"/>
                </a:lnTo>
                <a:lnTo>
                  <a:pt x="397969" y="555171"/>
                </a:lnTo>
                <a:lnTo>
                  <a:pt x="277586" y="555171"/>
                </a:lnTo>
                <a:cubicBezTo>
                  <a:pt x="162606" y="555171"/>
                  <a:pt x="63954" y="485264"/>
                  <a:pt x="21814" y="385634"/>
                </a:cubicBezTo>
                <a:lnTo>
                  <a:pt x="0" y="277586"/>
                </a:lnTo>
                <a:lnTo>
                  <a:pt x="21814" y="169537"/>
                </a:lnTo>
                <a:cubicBezTo>
                  <a:pt x="63954" y="69907"/>
                  <a:pt x="162606" y="0"/>
                  <a:pt x="277586" y="0"/>
                </a:cubicBezTo>
                <a:close/>
              </a:path>
            </a:pathLst>
          </a:custGeom>
          <a:solidFill>
            <a:srgbClr val="0016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32000" tIns="144000" rtlCol="0" anchor="t" anchorCtr="0"/>
          <a:lstStyle/>
          <a:p>
            <a:r>
              <a:rPr lang="en-US" altLang="ko-KR" dirty="0">
                <a:solidFill>
                  <a:srgbClr val="FCF8F7"/>
                </a:solidFill>
                <a:latin typeface="+mj-lt"/>
              </a:rPr>
              <a:t> 04</a:t>
            </a:r>
            <a:endParaRPr lang="ko-KR" altLang="en-US" dirty="0">
              <a:solidFill>
                <a:srgbClr val="FCF8F7"/>
              </a:solidFill>
              <a:latin typeface="+mj-lt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8EF19DA-E9E0-461A-A603-BD6BDAA44E31}"/>
              </a:ext>
            </a:extLst>
          </p:cNvPr>
          <p:cNvSpPr/>
          <p:nvPr/>
        </p:nvSpPr>
        <p:spPr>
          <a:xfrm>
            <a:off x="2308219" y="1955029"/>
            <a:ext cx="290189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rgbClr val="00163A"/>
                </a:solidFill>
                <a:latin typeface="+mj-lt"/>
              </a:rPr>
              <a:t>MySQL</a:t>
            </a:r>
            <a:endParaRPr lang="ko-KR" altLang="en-US" sz="2000" dirty="0">
              <a:solidFill>
                <a:srgbClr val="00163A"/>
              </a:solidFill>
              <a:latin typeface="+mj-lt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C12BCBD-78C4-4B3C-A59C-038268FA51A3}"/>
              </a:ext>
            </a:extLst>
          </p:cNvPr>
          <p:cNvSpPr/>
          <p:nvPr/>
        </p:nvSpPr>
        <p:spPr>
          <a:xfrm>
            <a:off x="2308220" y="2335504"/>
            <a:ext cx="290189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0163A"/>
                </a:solidFill>
              </a:rPr>
              <a:t>Developed by a Swedish firm, MySQL AB, is an open source SQL database.</a:t>
            </a:r>
            <a:endParaRPr lang="ko-KR" altLang="en-US" sz="1400" dirty="0">
              <a:solidFill>
                <a:srgbClr val="00163A"/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6795BBCA-CDED-42B6-8875-86F151282DEC}"/>
              </a:ext>
            </a:extLst>
          </p:cNvPr>
          <p:cNvSpPr/>
          <p:nvPr/>
        </p:nvSpPr>
        <p:spPr>
          <a:xfrm>
            <a:off x="1252052" y="1941030"/>
            <a:ext cx="931780" cy="931777"/>
          </a:xfrm>
          <a:prstGeom prst="ellipse">
            <a:avLst/>
          </a:prstGeom>
          <a:solidFill>
            <a:srgbClr val="97BE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 dirty="0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C70B21A3-F82D-4BEA-9D33-E2C46951BB5F}"/>
              </a:ext>
            </a:extLst>
          </p:cNvPr>
          <p:cNvGrpSpPr/>
          <p:nvPr/>
        </p:nvGrpSpPr>
        <p:grpSpPr>
          <a:xfrm>
            <a:off x="1492708" y="2215446"/>
            <a:ext cx="446552" cy="345696"/>
            <a:chOff x="4105742" y="3611499"/>
            <a:chExt cx="390525" cy="302323"/>
          </a:xfrm>
          <a:solidFill>
            <a:schemeClr val="bg1"/>
          </a:solidFill>
        </p:grpSpPr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A2786741-162E-4353-828D-F8460675E004}"/>
                </a:ext>
              </a:extLst>
            </p:cNvPr>
            <p:cNvSpPr/>
            <p:nvPr/>
          </p:nvSpPr>
          <p:spPr>
            <a:xfrm>
              <a:off x="4217947" y="3700272"/>
              <a:ext cx="161925" cy="161925"/>
            </a:xfrm>
            <a:custGeom>
              <a:avLst/>
              <a:gdLst>
                <a:gd name="connsiteX0" fmla="*/ 85154 w 161925"/>
                <a:gd name="connsiteY0" fmla="*/ 163163 h 161925"/>
                <a:gd name="connsiteX1" fmla="*/ 163163 w 161925"/>
                <a:gd name="connsiteY1" fmla="*/ 85154 h 161925"/>
                <a:gd name="connsiteX2" fmla="*/ 85154 w 161925"/>
                <a:gd name="connsiteY2" fmla="*/ 7144 h 161925"/>
                <a:gd name="connsiteX3" fmla="*/ 7144 w 161925"/>
                <a:gd name="connsiteY3" fmla="*/ 85154 h 161925"/>
                <a:gd name="connsiteX4" fmla="*/ 85154 w 161925"/>
                <a:gd name="connsiteY4" fmla="*/ 163163 h 161925"/>
                <a:gd name="connsiteX5" fmla="*/ 85154 w 161925"/>
                <a:gd name="connsiteY5" fmla="*/ 29432 h 161925"/>
                <a:gd name="connsiteX6" fmla="*/ 140875 w 161925"/>
                <a:gd name="connsiteY6" fmla="*/ 85154 h 161925"/>
                <a:gd name="connsiteX7" fmla="*/ 85154 w 161925"/>
                <a:gd name="connsiteY7" fmla="*/ 140875 h 161925"/>
                <a:gd name="connsiteX8" fmla="*/ 29432 w 161925"/>
                <a:gd name="connsiteY8" fmla="*/ 85154 h 161925"/>
                <a:gd name="connsiteX9" fmla="*/ 85154 w 161925"/>
                <a:gd name="connsiteY9" fmla="*/ 29432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1925" h="161925">
                  <a:moveTo>
                    <a:pt x="85154" y="163163"/>
                  </a:moveTo>
                  <a:cubicBezTo>
                    <a:pt x="128207" y="163163"/>
                    <a:pt x="163163" y="128206"/>
                    <a:pt x="163163" y="85154"/>
                  </a:cubicBezTo>
                  <a:cubicBezTo>
                    <a:pt x="163163" y="42100"/>
                    <a:pt x="128207" y="7144"/>
                    <a:pt x="85154" y="7144"/>
                  </a:cubicBezTo>
                  <a:cubicBezTo>
                    <a:pt x="42101" y="7144"/>
                    <a:pt x="7144" y="42100"/>
                    <a:pt x="7144" y="85154"/>
                  </a:cubicBezTo>
                  <a:cubicBezTo>
                    <a:pt x="7144" y="128206"/>
                    <a:pt x="42101" y="163163"/>
                    <a:pt x="85154" y="163163"/>
                  </a:cubicBezTo>
                  <a:close/>
                  <a:moveTo>
                    <a:pt x="85154" y="29432"/>
                  </a:moveTo>
                  <a:cubicBezTo>
                    <a:pt x="115919" y="29432"/>
                    <a:pt x="140875" y="54388"/>
                    <a:pt x="140875" y="85154"/>
                  </a:cubicBezTo>
                  <a:cubicBezTo>
                    <a:pt x="140875" y="115919"/>
                    <a:pt x="115919" y="140875"/>
                    <a:pt x="85154" y="140875"/>
                  </a:cubicBezTo>
                  <a:cubicBezTo>
                    <a:pt x="54388" y="140875"/>
                    <a:pt x="29432" y="115919"/>
                    <a:pt x="29432" y="85154"/>
                  </a:cubicBezTo>
                  <a:cubicBezTo>
                    <a:pt x="29432" y="54388"/>
                    <a:pt x="54388" y="29432"/>
                    <a:pt x="85154" y="294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2000"/>
            </a:p>
          </p:txBody>
        </p: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392E867B-215D-433D-96A2-44732BB97246}"/>
                </a:ext>
              </a:extLst>
            </p:cNvPr>
            <p:cNvSpPr/>
            <p:nvPr/>
          </p:nvSpPr>
          <p:spPr>
            <a:xfrm>
              <a:off x="4262524" y="3744849"/>
              <a:ext cx="76200" cy="76200"/>
            </a:xfrm>
            <a:custGeom>
              <a:avLst/>
              <a:gdLst>
                <a:gd name="connsiteX0" fmla="*/ 40576 w 76200"/>
                <a:gd name="connsiteY0" fmla="*/ 74009 h 76200"/>
                <a:gd name="connsiteX1" fmla="*/ 74009 w 76200"/>
                <a:gd name="connsiteY1" fmla="*/ 40577 h 76200"/>
                <a:gd name="connsiteX2" fmla="*/ 40576 w 76200"/>
                <a:gd name="connsiteY2" fmla="*/ 7144 h 76200"/>
                <a:gd name="connsiteX3" fmla="*/ 7144 w 76200"/>
                <a:gd name="connsiteY3" fmla="*/ 40577 h 76200"/>
                <a:gd name="connsiteX4" fmla="*/ 40576 w 76200"/>
                <a:gd name="connsiteY4" fmla="*/ 74009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40576" y="74009"/>
                  </a:moveTo>
                  <a:cubicBezTo>
                    <a:pt x="59055" y="74009"/>
                    <a:pt x="74009" y="59055"/>
                    <a:pt x="74009" y="40577"/>
                  </a:cubicBezTo>
                  <a:cubicBezTo>
                    <a:pt x="74009" y="22098"/>
                    <a:pt x="59055" y="7144"/>
                    <a:pt x="40576" y="7144"/>
                  </a:cubicBezTo>
                  <a:cubicBezTo>
                    <a:pt x="22098" y="7144"/>
                    <a:pt x="7144" y="22098"/>
                    <a:pt x="7144" y="40577"/>
                  </a:cubicBezTo>
                  <a:cubicBezTo>
                    <a:pt x="7144" y="59055"/>
                    <a:pt x="22098" y="74009"/>
                    <a:pt x="40576" y="7400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2000"/>
            </a:p>
          </p:txBody>
        </p:sp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E0C0F278-902E-484A-8B75-F06CB6B7F490}"/>
                </a:ext>
              </a:extLst>
            </p:cNvPr>
            <p:cNvSpPr/>
            <p:nvPr/>
          </p:nvSpPr>
          <p:spPr>
            <a:xfrm>
              <a:off x="4105742" y="3722941"/>
              <a:ext cx="114300" cy="123825"/>
            </a:xfrm>
            <a:custGeom>
              <a:avLst/>
              <a:gdLst>
                <a:gd name="connsiteX0" fmla="*/ 97060 w 114300"/>
                <a:gd name="connsiteY0" fmla="*/ 62865 h 123825"/>
                <a:gd name="connsiteX1" fmla="*/ 114014 w 114300"/>
                <a:gd name="connsiteY1" fmla="*/ 7144 h 123825"/>
                <a:gd name="connsiteX2" fmla="*/ 7144 w 114300"/>
                <a:gd name="connsiteY2" fmla="*/ 7144 h 123825"/>
                <a:gd name="connsiteX3" fmla="*/ 7144 w 114300"/>
                <a:gd name="connsiteY3" fmla="*/ 118586 h 123825"/>
                <a:gd name="connsiteX4" fmla="*/ 114014 w 114300"/>
                <a:gd name="connsiteY4" fmla="*/ 118586 h 123825"/>
                <a:gd name="connsiteX5" fmla="*/ 97060 w 114300"/>
                <a:gd name="connsiteY5" fmla="*/ 62865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4300" h="123825">
                  <a:moveTo>
                    <a:pt x="97060" y="62865"/>
                  </a:moveTo>
                  <a:cubicBezTo>
                    <a:pt x="97060" y="42291"/>
                    <a:pt x="103346" y="23051"/>
                    <a:pt x="114014" y="7144"/>
                  </a:cubicBezTo>
                  <a:lnTo>
                    <a:pt x="7144" y="7144"/>
                  </a:lnTo>
                  <a:lnTo>
                    <a:pt x="7144" y="118586"/>
                  </a:lnTo>
                  <a:lnTo>
                    <a:pt x="114014" y="118586"/>
                  </a:lnTo>
                  <a:cubicBezTo>
                    <a:pt x="103346" y="102584"/>
                    <a:pt x="97060" y="83439"/>
                    <a:pt x="97060" y="6286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2000"/>
            </a:p>
          </p:txBody>
        </p:sp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AAC97999-4C49-45B4-BD38-B62212C1DC4B}"/>
                </a:ext>
              </a:extLst>
            </p:cNvPr>
            <p:cNvSpPr/>
            <p:nvPr/>
          </p:nvSpPr>
          <p:spPr>
            <a:xfrm>
              <a:off x="4105742" y="3856672"/>
              <a:ext cx="390525" cy="57150"/>
            </a:xfrm>
            <a:custGeom>
              <a:avLst/>
              <a:gdLst>
                <a:gd name="connsiteX0" fmla="*/ 197358 w 390525"/>
                <a:gd name="connsiteY0" fmla="*/ 29432 h 57150"/>
                <a:gd name="connsiteX1" fmla="*/ 135064 w 390525"/>
                <a:gd name="connsiteY1" fmla="*/ 7144 h 57150"/>
                <a:gd name="connsiteX2" fmla="*/ 7144 w 390525"/>
                <a:gd name="connsiteY2" fmla="*/ 7144 h 57150"/>
                <a:gd name="connsiteX3" fmla="*/ 7144 w 390525"/>
                <a:gd name="connsiteY3" fmla="*/ 40577 h 57150"/>
                <a:gd name="connsiteX4" fmla="*/ 18288 w 390525"/>
                <a:gd name="connsiteY4" fmla="*/ 51721 h 57150"/>
                <a:gd name="connsiteX5" fmla="*/ 376428 w 390525"/>
                <a:gd name="connsiteY5" fmla="*/ 51721 h 57150"/>
                <a:gd name="connsiteX6" fmla="*/ 387572 w 390525"/>
                <a:gd name="connsiteY6" fmla="*/ 40577 h 57150"/>
                <a:gd name="connsiteX7" fmla="*/ 387572 w 390525"/>
                <a:gd name="connsiteY7" fmla="*/ 7144 h 57150"/>
                <a:gd name="connsiteX8" fmla="*/ 259652 w 390525"/>
                <a:gd name="connsiteY8" fmla="*/ 7144 h 57150"/>
                <a:gd name="connsiteX9" fmla="*/ 197358 w 390525"/>
                <a:gd name="connsiteY9" fmla="*/ 2943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525" h="57150">
                  <a:moveTo>
                    <a:pt x="197358" y="29432"/>
                  </a:moveTo>
                  <a:cubicBezTo>
                    <a:pt x="173736" y="29432"/>
                    <a:pt x="152210" y="20860"/>
                    <a:pt x="135064" y="7144"/>
                  </a:cubicBezTo>
                  <a:lnTo>
                    <a:pt x="7144" y="7144"/>
                  </a:lnTo>
                  <a:lnTo>
                    <a:pt x="7144" y="40577"/>
                  </a:lnTo>
                  <a:cubicBezTo>
                    <a:pt x="7144" y="46768"/>
                    <a:pt x="12097" y="51721"/>
                    <a:pt x="18288" y="51721"/>
                  </a:cubicBezTo>
                  <a:lnTo>
                    <a:pt x="376428" y="51721"/>
                  </a:lnTo>
                  <a:cubicBezTo>
                    <a:pt x="382619" y="51721"/>
                    <a:pt x="387572" y="46768"/>
                    <a:pt x="387572" y="40577"/>
                  </a:cubicBezTo>
                  <a:lnTo>
                    <a:pt x="387572" y="7144"/>
                  </a:lnTo>
                  <a:lnTo>
                    <a:pt x="259652" y="7144"/>
                  </a:lnTo>
                  <a:cubicBezTo>
                    <a:pt x="242411" y="20860"/>
                    <a:pt x="220980" y="29432"/>
                    <a:pt x="197358" y="294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2000"/>
            </a:p>
          </p:txBody>
        </p:sp>
        <p:sp>
          <p:nvSpPr>
            <p:cNvPr id="27" name="자유형: 도형 26">
              <a:extLst>
                <a:ext uri="{FF2B5EF4-FFF2-40B4-BE49-F238E27FC236}">
                  <a16:creationId xmlns:a16="http://schemas.microsoft.com/office/drawing/2014/main" id="{5985E81C-620E-4C89-B27A-EAC53F606FDD}"/>
                </a:ext>
              </a:extLst>
            </p:cNvPr>
            <p:cNvSpPr/>
            <p:nvPr/>
          </p:nvSpPr>
          <p:spPr>
            <a:xfrm>
              <a:off x="4105742" y="3611499"/>
              <a:ext cx="390525" cy="95250"/>
            </a:xfrm>
            <a:custGeom>
              <a:avLst/>
              <a:gdLst>
                <a:gd name="connsiteX0" fmla="*/ 376428 w 390525"/>
                <a:gd name="connsiteY0" fmla="*/ 51721 h 95250"/>
                <a:gd name="connsiteX1" fmla="*/ 271177 w 390525"/>
                <a:gd name="connsiteY1" fmla="*/ 51721 h 95250"/>
                <a:gd name="connsiteX2" fmla="*/ 251936 w 390525"/>
                <a:gd name="connsiteY2" fmla="*/ 13335 h 95250"/>
                <a:gd name="connsiteX3" fmla="*/ 241935 w 390525"/>
                <a:gd name="connsiteY3" fmla="*/ 7144 h 95250"/>
                <a:gd name="connsiteX4" fmla="*/ 152781 w 390525"/>
                <a:gd name="connsiteY4" fmla="*/ 7144 h 95250"/>
                <a:gd name="connsiteX5" fmla="*/ 142780 w 390525"/>
                <a:gd name="connsiteY5" fmla="*/ 13335 h 95250"/>
                <a:gd name="connsiteX6" fmla="*/ 123539 w 390525"/>
                <a:gd name="connsiteY6" fmla="*/ 51721 h 95250"/>
                <a:gd name="connsiteX7" fmla="*/ 18288 w 390525"/>
                <a:gd name="connsiteY7" fmla="*/ 51721 h 95250"/>
                <a:gd name="connsiteX8" fmla="*/ 7144 w 390525"/>
                <a:gd name="connsiteY8" fmla="*/ 62865 h 95250"/>
                <a:gd name="connsiteX9" fmla="*/ 7144 w 390525"/>
                <a:gd name="connsiteY9" fmla="*/ 96298 h 95250"/>
                <a:gd name="connsiteX10" fmla="*/ 135064 w 390525"/>
                <a:gd name="connsiteY10" fmla="*/ 96298 h 95250"/>
                <a:gd name="connsiteX11" fmla="*/ 197358 w 390525"/>
                <a:gd name="connsiteY11" fmla="*/ 74009 h 95250"/>
                <a:gd name="connsiteX12" fmla="*/ 259652 w 390525"/>
                <a:gd name="connsiteY12" fmla="*/ 96298 h 95250"/>
                <a:gd name="connsiteX13" fmla="*/ 387572 w 390525"/>
                <a:gd name="connsiteY13" fmla="*/ 96298 h 95250"/>
                <a:gd name="connsiteX14" fmla="*/ 387572 w 390525"/>
                <a:gd name="connsiteY14" fmla="*/ 62865 h 95250"/>
                <a:gd name="connsiteX15" fmla="*/ 376428 w 390525"/>
                <a:gd name="connsiteY15" fmla="*/ 51721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90525" h="95250">
                  <a:moveTo>
                    <a:pt x="376428" y="51721"/>
                  </a:moveTo>
                  <a:lnTo>
                    <a:pt x="271177" y="51721"/>
                  </a:lnTo>
                  <a:lnTo>
                    <a:pt x="251936" y="13335"/>
                  </a:lnTo>
                  <a:cubicBezTo>
                    <a:pt x="250031" y="9525"/>
                    <a:pt x="246221" y="7144"/>
                    <a:pt x="241935" y="7144"/>
                  </a:cubicBezTo>
                  <a:lnTo>
                    <a:pt x="152781" y="7144"/>
                  </a:lnTo>
                  <a:cubicBezTo>
                    <a:pt x="148590" y="7144"/>
                    <a:pt x="144685" y="9525"/>
                    <a:pt x="142780" y="13335"/>
                  </a:cubicBezTo>
                  <a:lnTo>
                    <a:pt x="123539" y="51721"/>
                  </a:lnTo>
                  <a:lnTo>
                    <a:pt x="18288" y="51721"/>
                  </a:lnTo>
                  <a:cubicBezTo>
                    <a:pt x="12097" y="51721"/>
                    <a:pt x="7144" y="56674"/>
                    <a:pt x="7144" y="62865"/>
                  </a:cubicBezTo>
                  <a:lnTo>
                    <a:pt x="7144" y="96298"/>
                  </a:lnTo>
                  <a:lnTo>
                    <a:pt x="135064" y="96298"/>
                  </a:lnTo>
                  <a:cubicBezTo>
                    <a:pt x="152210" y="82582"/>
                    <a:pt x="173736" y="74009"/>
                    <a:pt x="197358" y="74009"/>
                  </a:cubicBezTo>
                  <a:cubicBezTo>
                    <a:pt x="220980" y="74009"/>
                    <a:pt x="242507" y="82582"/>
                    <a:pt x="259652" y="96298"/>
                  </a:cubicBezTo>
                  <a:lnTo>
                    <a:pt x="387572" y="96298"/>
                  </a:lnTo>
                  <a:lnTo>
                    <a:pt x="387572" y="62865"/>
                  </a:lnTo>
                  <a:cubicBezTo>
                    <a:pt x="387572" y="56674"/>
                    <a:pt x="382524" y="51721"/>
                    <a:pt x="376428" y="5172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2000"/>
            </a:p>
          </p:txBody>
        </p:sp>
        <p:sp>
          <p:nvSpPr>
            <p:cNvPr id="28" name="자유형: 도형 27">
              <a:extLst>
                <a:ext uri="{FF2B5EF4-FFF2-40B4-BE49-F238E27FC236}">
                  <a16:creationId xmlns:a16="http://schemas.microsoft.com/office/drawing/2014/main" id="{3D371B3F-6CCB-442A-B830-24B73B523E14}"/>
                </a:ext>
              </a:extLst>
            </p:cNvPr>
            <p:cNvSpPr/>
            <p:nvPr/>
          </p:nvSpPr>
          <p:spPr>
            <a:xfrm>
              <a:off x="4379300" y="3722941"/>
              <a:ext cx="114300" cy="123825"/>
            </a:xfrm>
            <a:custGeom>
              <a:avLst/>
              <a:gdLst>
                <a:gd name="connsiteX0" fmla="*/ 24098 w 114300"/>
                <a:gd name="connsiteY0" fmla="*/ 62865 h 123825"/>
                <a:gd name="connsiteX1" fmla="*/ 7144 w 114300"/>
                <a:gd name="connsiteY1" fmla="*/ 118586 h 123825"/>
                <a:gd name="connsiteX2" fmla="*/ 114014 w 114300"/>
                <a:gd name="connsiteY2" fmla="*/ 118586 h 123825"/>
                <a:gd name="connsiteX3" fmla="*/ 114014 w 114300"/>
                <a:gd name="connsiteY3" fmla="*/ 7144 h 123825"/>
                <a:gd name="connsiteX4" fmla="*/ 7144 w 114300"/>
                <a:gd name="connsiteY4" fmla="*/ 7144 h 123825"/>
                <a:gd name="connsiteX5" fmla="*/ 24098 w 114300"/>
                <a:gd name="connsiteY5" fmla="*/ 62865 h 123825"/>
                <a:gd name="connsiteX6" fmla="*/ 46387 w 114300"/>
                <a:gd name="connsiteY6" fmla="*/ 29051 h 123825"/>
                <a:gd name="connsiteX7" fmla="*/ 57531 w 114300"/>
                <a:gd name="connsiteY7" fmla="*/ 17907 h 123825"/>
                <a:gd name="connsiteX8" fmla="*/ 68675 w 114300"/>
                <a:gd name="connsiteY8" fmla="*/ 29051 h 123825"/>
                <a:gd name="connsiteX9" fmla="*/ 68675 w 114300"/>
                <a:gd name="connsiteY9" fmla="*/ 51340 h 123825"/>
                <a:gd name="connsiteX10" fmla="*/ 57531 w 114300"/>
                <a:gd name="connsiteY10" fmla="*/ 62484 h 123825"/>
                <a:gd name="connsiteX11" fmla="*/ 46387 w 114300"/>
                <a:gd name="connsiteY11" fmla="*/ 51340 h 123825"/>
                <a:gd name="connsiteX12" fmla="*/ 46387 w 114300"/>
                <a:gd name="connsiteY12" fmla="*/ 29051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4300" h="123825">
                  <a:moveTo>
                    <a:pt x="24098" y="62865"/>
                  </a:moveTo>
                  <a:cubicBezTo>
                    <a:pt x="24098" y="83439"/>
                    <a:pt x="17812" y="102680"/>
                    <a:pt x="7144" y="118586"/>
                  </a:cubicBezTo>
                  <a:lnTo>
                    <a:pt x="114014" y="118586"/>
                  </a:lnTo>
                  <a:lnTo>
                    <a:pt x="114014" y="7144"/>
                  </a:lnTo>
                  <a:lnTo>
                    <a:pt x="7144" y="7144"/>
                  </a:lnTo>
                  <a:cubicBezTo>
                    <a:pt x="17812" y="23051"/>
                    <a:pt x="24098" y="42196"/>
                    <a:pt x="24098" y="62865"/>
                  </a:cubicBezTo>
                  <a:close/>
                  <a:moveTo>
                    <a:pt x="46387" y="29051"/>
                  </a:moveTo>
                  <a:cubicBezTo>
                    <a:pt x="46387" y="22860"/>
                    <a:pt x="51340" y="17907"/>
                    <a:pt x="57531" y="17907"/>
                  </a:cubicBezTo>
                  <a:cubicBezTo>
                    <a:pt x="63722" y="17907"/>
                    <a:pt x="68675" y="22860"/>
                    <a:pt x="68675" y="29051"/>
                  </a:cubicBezTo>
                  <a:lnTo>
                    <a:pt x="68675" y="51340"/>
                  </a:lnTo>
                  <a:cubicBezTo>
                    <a:pt x="68675" y="57531"/>
                    <a:pt x="63722" y="62484"/>
                    <a:pt x="57531" y="62484"/>
                  </a:cubicBezTo>
                  <a:cubicBezTo>
                    <a:pt x="51340" y="62484"/>
                    <a:pt x="46387" y="57531"/>
                    <a:pt x="46387" y="51340"/>
                  </a:cubicBezTo>
                  <a:lnTo>
                    <a:pt x="46387" y="2905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2000"/>
            </a:p>
          </p:txBody>
        </p:sp>
        <p:sp>
          <p:nvSpPr>
            <p:cNvPr id="29" name="자유형: 도형 28">
              <a:extLst>
                <a:ext uri="{FF2B5EF4-FFF2-40B4-BE49-F238E27FC236}">
                  <a16:creationId xmlns:a16="http://schemas.microsoft.com/office/drawing/2014/main" id="{51C19467-F642-4B9E-A653-CF28A425D348}"/>
                </a:ext>
              </a:extLst>
            </p:cNvPr>
            <p:cNvSpPr/>
            <p:nvPr/>
          </p:nvSpPr>
          <p:spPr>
            <a:xfrm>
              <a:off x="4128031" y="3611499"/>
              <a:ext cx="76200" cy="28575"/>
            </a:xfrm>
            <a:custGeom>
              <a:avLst/>
              <a:gdLst>
                <a:gd name="connsiteX0" fmla="*/ 7144 w 76200"/>
                <a:gd name="connsiteY0" fmla="*/ 18288 h 28575"/>
                <a:gd name="connsiteX1" fmla="*/ 7144 w 76200"/>
                <a:gd name="connsiteY1" fmla="*/ 29432 h 28575"/>
                <a:gd name="connsiteX2" fmla="*/ 74771 w 76200"/>
                <a:gd name="connsiteY2" fmla="*/ 29432 h 28575"/>
                <a:gd name="connsiteX3" fmla="*/ 74771 w 76200"/>
                <a:gd name="connsiteY3" fmla="*/ 18288 h 28575"/>
                <a:gd name="connsiteX4" fmla="*/ 63627 w 76200"/>
                <a:gd name="connsiteY4" fmla="*/ 7144 h 28575"/>
                <a:gd name="connsiteX5" fmla="*/ 18288 w 76200"/>
                <a:gd name="connsiteY5" fmla="*/ 7144 h 28575"/>
                <a:gd name="connsiteX6" fmla="*/ 7144 w 76200"/>
                <a:gd name="connsiteY6" fmla="*/ 18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6200" h="28575">
                  <a:moveTo>
                    <a:pt x="7144" y="18288"/>
                  </a:moveTo>
                  <a:lnTo>
                    <a:pt x="7144" y="29432"/>
                  </a:lnTo>
                  <a:lnTo>
                    <a:pt x="74771" y="29432"/>
                  </a:lnTo>
                  <a:lnTo>
                    <a:pt x="74771" y="18288"/>
                  </a:lnTo>
                  <a:cubicBezTo>
                    <a:pt x="74771" y="12097"/>
                    <a:pt x="69818" y="7144"/>
                    <a:pt x="63627" y="7144"/>
                  </a:cubicBez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2000"/>
            </a:p>
          </p:txBody>
        </p:sp>
      </p:grp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BFECD87-1C0B-45CF-92AC-9A8A23436711}"/>
              </a:ext>
            </a:extLst>
          </p:cNvPr>
          <p:cNvSpPr/>
          <p:nvPr/>
        </p:nvSpPr>
        <p:spPr>
          <a:xfrm>
            <a:off x="4361574" y="4761728"/>
            <a:ext cx="290189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rgbClr val="00163A"/>
                </a:solidFill>
                <a:latin typeface="+mj-lt"/>
              </a:rPr>
              <a:t>Oracle database</a:t>
            </a:r>
            <a:endParaRPr lang="ko-KR" altLang="en-US" sz="2000" dirty="0">
              <a:solidFill>
                <a:srgbClr val="00163A"/>
              </a:solidFill>
              <a:latin typeface="+mj-lt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BE4B36E-285A-4108-8A6B-46FFF9AE9B3F}"/>
              </a:ext>
            </a:extLst>
          </p:cNvPr>
          <p:cNvSpPr/>
          <p:nvPr/>
        </p:nvSpPr>
        <p:spPr>
          <a:xfrm>
            <a:off x="4516722" y="5142203"/>
            <a:ext cx="2546551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0163A"/>
                </a:solidFill>
              </a:rPr>
              <a:t>The "Oracle Corporation" produced this incredibly sizable multi-user database management system.</a:t>
            </a:r>
            <a:endParaRPr lang="ko-KR" altLang="en-US" sz="1400" dirty="0">
              <a:solidFill>
                <a:srgbClr val="00163A"/>
              </a:solidFill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61D96464-2EC6-4D69-9588-843F4919FBE1}"/>
              </a:ext>
            </a:extLst>
          </p:cNvPr>
          <p:cNvSpPr/>
          <p:nvPr/>
        </p:nvSpPr>
        <p:spPr>
          <a:xfrm>
            <a:off x="3305408" y="4747729"/>
            <a:ext cx="931780" cy="931777"/>
          </a:xfrm>
          <a:prstGeom prst="ellipse">
            <a:avLst/>
          </a:prstGeom>
          <a:solidFill>
            <a:srgbClr val="69A2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8BCACBE8-08ED-4936-9B4C-6698B3E579BC}"/>
              </a:ext>
            </a:extLst>
          </p:cNvPr>
          <p:cNvGrpSpPr/>
          <p:nvPr/>
        </p:nvGrpSpPr>
        <p:grpSpPr>
          <a:xfrm>
            <a:off x="3547965" y="5004391"/>
            <a:ext cx="446660" cy="381203"/>
            <a:chOff x="6126185" y="3592734"/>
            <a:chExt cx="390620" cy="333375"/>
          </a:xfrm>
          <a:solidFill>
            <a:schemeClr val="bg1"/>
          </a:solidFill>
        </p:grpSpPr>
        <p:sp>
          <p:nvSpPr>
            <p:cNvPr id="34" name="자유형: 도형 33">
              <a:extLst>
                <a:ext uri="{FF2B5EF4-FFF2-40B4-BE49-F238E27FC236}">
                  <a16:creationId xmlns:a16="http://schemas.microsoft.com/office/drawing/2014/main" id="{494C1C6D-C152-440A-845D-69FB603D1762}"/>
                </a:ext>
              </a:extLst>
            </p:cNvPr>
            <p:cNvSpPr/>
            <p:nvPr/>
          </p:nvSpPr>
          <p:spPr>
            <a:xfrm>
              <a:off x="6126185" y="3592734"/>
              <a:ext cx="390525" cy="257175"/>
            </a:xfrm>
            <a:custGeom>
              <a:avLst/>
              <a:gdLst>
                <a:gd name="connsiteX0" fmla="*/ 13716 w 390525"/>
                <a:gd name="connsiteY0" fmla="*/ 257556 h 257175"/>
                <a:gd name="connsiteX1" fmla="*/ 98965 w 390525"/>
                <a:gd name="connsiteY1" fmla="*/ 172307 h 257175"/>
                <a:gd name="connsiteX2" fmla="*/ 106394 w 390525"/>
                <a:gd name="connsiteY2" fmla="*/ 168688 h 257175"/>
                <a:gd name="connsiteX3" fmla="*/ 115729 w 390525"/>
                <a:gd name="connsiteY3" fmla="*/ 172021 h 257175"/>
                <a:gd name="connsiteX4" fmla="*/ 178784 w 390525"/>
                <a:gd name="connsiteY4" fmla="*/ 235077 h 257175"/>
                <a:gd name="connsiteX5" fmla="*/ 277463 w 390525"/>
                <a:gd name="connsiteY5" fmla="*/ 136398 h 257175"/>
                <a:gd name="connsiteX6" fmla="*/ 293941 w 390525"/>
                <a:gd name="connsiteY6" fmla="*/ 136398 h 257175"/>
                <a:gd name="connsiteX7" fmla="*/ 379476 w 390525"/>
                <a:gd name="connsiteY7" fmla="*/ 221932 h 257175"/>
                <a:gd name="connsiteX8" fmla="*/ 387572 w 390525"/>
                <a:gd name="connsiteY8" fmla="*/ 221932 h 257175"/>
                <a:gd name="connsiteX9" fmla="*/ 387572 w 390525"/>
                <a:gd name="connsiteY9" fmla="*/ 21050 h 257175"/>
                <a:gd name="connsiteX10" fmla="*/ 373666 w 390525"/>
                <a:gd name="connsiteY10" fmla="*/ 7144 h 257175"/>
                <a:gd name="connsiteX11" fmla="*/ 21050 w 390525"/>
                <a:gd name="connsiteY11" fmla="*/ 7144 h 257175"/>
                <a:gd name="connsiteX12" fmla="*/ 7144 w 390525"/>
                <a:gd name="connsiteY12" fmla="*/ 21050 h 257175"/>
                <a:gd name="connsiteX13" fmla="*/ 7144 w 390525"/>
                <a:gd name="connsiteY13" fmla="*/ 257556 h 257175"/>
                <a:gd name="connsiteX14" fmla="*/ 13716 w 390525"/>
                <a:gd name="connsiteY14" fmla="*/ 257556 h 257175"/>
                <a:gd name="connsiteX15" fmla="*/ 179547 w 390525"/>
                <a:gd name="connsiteY15" fmla="*/ 78391 h 257175"/>
                <a:gd name="connsiteX16" fmla="*/ 217551 w 390525"/>
                <a:gd name="connsiteY16" fmla="*/ 116396 h 257175"/>
                <a:gd name="connsiteX17" fmla="*/ 179547 w 390525"/>
                <a:gd name="connsiteY17" fmla="*/ 154400 h 257175"/>
                <a:gd name="connsiteX18" fmla="*/ 141541 w 390525"/>
                <a:gd name="connsiteY18" fmla="*/ 116396 h 257175"/>
                <a:gd name="connsiteX19" fmla="*/ 179547 w 390525"/>
                <a:gd name="connsiteY19" fmla="*/ 78391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90525" h="257175">
                  <a:moveTo>
                    <a:pt x="13716" y="257556"/>
                  </a:moveTo>
                  <a:lnTo>
                    <a:pt x="98965" y="172307"/>
                  </a:lnTo>
                  <a:cubicBezTo>
                    <a:pt x="100965" y="170307"/>
                    <a:pt x="103537" y="168973"/>
                    <a:pt x="106394" y="168688"/>
                  </a:cubicBezTo>
                  <a:cubicBezTo>
                    <a:pt x="109919" y="168402"/>
                    <a:pt x="113252" y="169640"/>
                    <a:pt x="115729" y="172021"/>
                  </a:cubicBezTo>
                  <a:lnTo>
                    <a:pt x="178784" y="235077"/>
                  </a:lnTo>
                  <a:lnTo>
                    <a:pt x="277463" y="136398"/>
                  </a:lnTo>
                  <a:cubicBezTo>
                    <a:pt x="282035" y="131826"/>
                    <a:pt x="289370" y="131826"/>
                    <a:pt x="293941" y="136398"/>
                  </a:cubicBezTo>
                  <a:lnTo>
                    <a:pt x="379476" y="221932"/>
                  </a:lnTo>
                  <a:lnTo>
                    <a:pt x="387572" y="221932"/>
                  </a:lnTo>
                  <a:lnTo>
                    <a:pt x="387572" y="21050"/>
                  </a:lnTo>
                  <a:cubicBezTo>
                    <a:pt x="387572" y="13335"/>
                    <a:pt x="381381" y="7144"/>
                    <a:pt x="373666" y="7144"/>
                  </a:cubicBezTo>
                  <a:lnTo>
                    <a:pt x="21050" y="7144"/>
                  </a:lnTo>
                  <a:cubicBezTo>
                    <a:pt x="13335" y="7144"/>
                    <a:pt x="7144" y="13335"/>
                    <a:pt x="7144" y="21050"/>
                  </a:cubicBezTo>
                  <a:lnTo>
                    <a:pt x="7144" y="257556"/>
                  </a:lnTo>
                  <a:lnTo>
                    <a:pt x="13716" y="257556"/>
                  </a:lnTo>
                  <a:close/>
                  <a:moveTo>
                    <a:pt x="179547" y="78391"/>
                  </a:moveTo>
                  <a:cubicBezTo>
                    <a:pt x="200501" y="78391"/>
                    <a:pt x="217551" y="95440"/>
                    <a:pt x="217551" y="116396"/>
                  </a:cubicBezTo>
                  <a:cubicBezTo>
                    <a:pt x="217551" y="137350"/>
                    <a:pt x="200501" y="154400"/>
                    <a:pt x="179547" y="154400"/>
                  </a:cubicBezTo>
                  <a:cubicBezTo>
                    <a:pt x="158591" y="154400"/>
                    <a:pt x="141541" y="137350"/>
                    <a:pt x="141541" y="116396"/>
                  </a:cubicBezTo>
                  <a:cubicBezTo>
                    <a:pt x="141541" y="95440"/>
                    <a:pt x="158591" y="78391"/>
                    <a:pt x="179547" y="7839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" name="자유형: 도형 34">
              <a:extLst>
                <a:ext uri="{FF2B5EF4-FFF2-40B4-BE49-F238E27FC236}">
                  <a16:creationId xmlns:a16="http://schemas.microsoft.com/office/drawing/2014/main" id="{65FFD4B6-4B03-4B7D-B4F2-F15DDA5C793F}"/>
                </a:ext>
              </a:extLst>
            </p:cNvPr>
            <p:cNvSpPr/>
            <p:nvPr/>
          </p:nvSpPr>
          <p:spPr>
            <a:xfrm>
              <a:off x="6282872" y="3686175"/>
              <a:ext cx="38100" cy="38100"/>
            </a:xfrm>
            <a:custGeom>
              <a:avLst/>
              <a:gdLst>
                <a:gd name="connsiteX0" fmla="*/ 22860 w 38100"/>
                <a:gd name="connsiteY0" fmla="*/ 38576 h 38100"/>
                <a:gd name="connsiteX1" fmla="*/ 38576 w 38100"/>
                <a:gd name="connsiteY1" fmla="*/ 22860 h 38100"/>
                <a:gd name="connsiteX2" fmla="*/ 22860 w 38100"/>
                <a:gd name="connsiteY2" fmla="*/ 7144 h 38100"/>
                <a:gd name="connsiteX3" fmla="*/ 7144 w 38100"/>
                <a:gd name="connsiteY3" fmla="*/ 22860 h 38100"/>
                <a:gd name="connsiteX4" fmla="*/ 22860 w 38100"/>
                <a:gd name="connsiteY4" fmla="*/ 38576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22860" y="38576"/>
                  </a:moveTo>
                  <a:cubicBezTo>
                    <a:pt x="31528" y="38576"/>
                    <a:pt x="38576" y="31528"/>
                    <a:pt x="38576" y="22860"/>
                  </a:cubicBezTo>
                  <a:cubicBezTo>
                    <a:pt x="38576" y="14192"/>
                    <a:pt x="31528" y="7144"/>
                    <a:pt x="22860" y="7144"/>
                  </a:cubicBezTo>
                  <a:cubicBezTo>
                    <a:pt x="14192" y="7144"/>
                    <a:pt x="7144" y="14192"/>
                    <a:pt x="7144" y="22860"/>
                  </a:cubicBezTo>
                  <a:cubicBezTo>
                    <a:pt x="7144" y="31528"/>
                    <a:pt x="14192" y="38576"/>
                    <a:pt x="22860" y="385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" name="자유형: 도형 35">
              <a:extLst>
                <a:ext uri="{FF2B5EF4-FFF2-40B4-BE49-F238E27FC236}">
                  <a16:creationId xmlns:a16="http://schemas.microsoft.com/office/drawing/2014/main" id="{946DB223-D371-4BFA-9944-B99273D012F2}"/>
                </a:ext>
              </a:extLst>
            </p:cNvPr>
            <p:cNvSpPr/>
            <p:nvPr/>
          </p:nvSpPr>
          <p:spPr>
            <a:xfrm>
              <a:off x="6126280" y="3745134"/>
              <a:ext cx="390525" cy="180975"/>
            </a:xfrm>
            <a:custGeom>
              <a:avLst/>
              <a:gdLst>
                <a:gd name="connsiteX0" fmla="*/ 376428 w 390525"/>
                <a:gd name="connsiteY0" fmla="*/ 91726 h 180975"/>
                <a:gd name="connsiteX1" fmla="*/ 368618 w 390525"/>
                <a:gd name="connsiteY1" fmla="*/ 88487 h 180975"/>
                <a:gd name="connsiteX2" fmla="*/ 287274 w 390525"/>
                <a:gd name="connsiteY2" fmla="*/ 7144 h 180975"/>
                <a:gd name="connsiteX3" fmla="*/ 188786 w 390525"/>
                <a:gd name="connsiteY3" fmla="*/ 105632 h 180975"/>
                <a:gd name="connsiteX4" fmla="*/ 181356 w 390525"/>
                <a:gd name="connsiteY4" fmla="*/ 109252 h 180975"/>
                <a:gd name="connsiteX5" fmla="*/ 172021 w 390525"/>
                <a:gd name="connsiteY5" fmla="*/ 105918 h 180975"/>
                <a:gd name="connsiteX6" fmla="*/ 108966 w 390525"/>
                <a:gd name="connsiteY6" fmla="*/ 42863 h 180975"/>
                <a:gd name="connsiteX7" fmla="*/ 27623 w 390525"/>
                <a:gd name="connsiteY7" fmla="*/ 124206 h 180975"/>
                <a:gd name="connsiteX8" fmla="*/ 19812 w 390525"/>
                <a:gd name="connsiteY8" fmla="*/ 127445 h 180975"/>
                <a:gd name="connsiteX9" fmla="*/ 7144 w 390525"/>
                <a:gd name="connsiteY9" fmla="*/ 127445 h 180975"/>
                <a:gd name="connsiteX10" fmla="*/ 7144 w 390525"/>
                <a:gd name="connsiteY10" fmla="*/ 167069 h 180975"/>
                <a:gd name="connsiteX11" fmla="*/ 21050 w 390525"/>
                <a:gd name="connsiteY11" fmla="*/ 180975 h 180975"/>
                <a:gd name="connsiteX12" fmla="*/ 373666 w 390525"/>
                <a:gd name="connsiteY12" fmla="*/ 180975 h 180975"/>
                <a:gd name="connsiteX13" fmla="*/ 387572 w 390525"/>
                <a:gd name="connsiteY13" fmla="*/ 167069 h 180975"/>
                <a:gd name="connsiteX14" fmla="*/ 387572 w 390525"/>
                <a:gd name="connsiteY14" fmla="*/ 91821 h 180975"/>
                <a:gd name="connsiteX15" fmla="*/ 376428 w 390525"/>
                <a:gd name="connsiteY15" fmla="*/ 91821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90525" h="180975">
                  <a:moveTo>
                    <a:pt x="376428" y="91726"/>
                  </a:moveTo>
                  <a:cubicBezTo>
                    <a:pt x="373380" y="91726"/>
                    <a:pt x="370618" y="90488"/>
                    <a:pt x="368618" y="88487"/>
                  </a:cubicBezTo>
                  <a:lnTo>
                    <a:pt x="287274" y="7144"/>
                  </a:lnTo>
                  <a:lnTo>
                    <a:pt x="188786" y="105632"/>
                  </a:lnTo>
                  <a:cubicBezTo>
                    <a:pt x="186785" y="107632"/>
                    <a:pt x="184214" y="108966"/>
                    <a:pt x="181356" y="109252"/>
                  </a:cubicBezTo>
                  <a:cubicBezTo>
                    <a:pt x="177832" y="109538"/>
                    <a:pt x="174498" y="108299"/>
                    <a:pt x="172021" y="105918"/>
                  </a:cubicBezTo>
                  <a:lnTo>
                    <a:pt x="108966" y="42863"/>
                  </a:lnTo>
                  <a:lnTo>
                    <a:pt x="27623" y="124206"/>
                  </a:lnTo>
                  <a:cubicBezTo>
                    <a:pt x="25622" y="126206"/>
                    <a:pt x="22860" y="127445"/>
                    <a:pt x="19812" y="127445"/>
                  </a:cubicBezTo>
                  <a:lnTo>
                    <a:pt x="7144" y="127445"/>
                  </a:lnTo>
                  <a:lnTo>
                    <a:pt x="7144" y="167069"/>
                  </a:lnTo>
                  <a:cubicBezTo>
                    <a:pt x="7144" y="174784"/>
                    <a:pt x="13335" y="180975"/>
                    <a:pt x="21050" y="180975"/>
                  </a:cubicBezTo>
                  <a:lnTo>
                    <a:pt x="373666" y="180975"/>
                  </a:lnTo>
                  <a:cubicBezTo>
                    <a:pt x="381381" y="180975"/>
                    <a:pt x="387572" y="174784"/>
                    <a:pt x="387572" y="167069"/>
                  </a:cubicBezTo>
                  <a:lnTo>
                    <a:pt x="387572" y="91821"/>
                  </a:lnTo>
                  <a:lnTo>
                    <a:pt x="376428" y="9182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574CE47-D145-4D72-9B51-45D48A4105FD}"/>
              </a:ext>
            </a:extLst>
          </p:cNvPr>
          <p:cNvSpPr/>
          <p:nvPr/>
        </p:nvSpPr>
        <p:spPr>
          <a:xfrm>
            <a:off x="6745767" y="1955029"/>
            <a:ext cx="290189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rgbClr val="00163A"/>
                </a:solidFill>
                <a:latin typeface="+mj-lt"/>
              </a:rPr>
              <a:t>Microsoft SQL Server</a:t>
            </a:r>
            <a:endParaRPr lang="ko-KR" altLang="en-US" sz="2000" dirty="0">
              <a:solidFill>
                <a:srgbClr val="00163A"/>
              </a:solidFill>
              <a:latin typeface="+mj-lt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0907552-7530-4D29-B49B-9A1B0AD72095}"/>
              </a:ext>
            </a:extLst>
          </p:cNvPr>
          <p:cNvSpPr/>
          <p:nvPr/>
        </p:nvSpPr>
        <p:spPr>
          <a:xfrm>
            <a:off x="6745768" y="2335504"/>
            <a:ext cx="290189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0163A"/>
                </a:solidFill>
              </a:rPr>
              <a:t>MS SQL Server is a Relational Database Management System developed by Microsoft Inc.</a:t>
            </a:r>
            <a:endParaRPr lang="ko-KR" altLang="en-US" sz="1400" dirty="0">
              <a:solidFill>
                <a:srgbClr val="00163A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F49B121-6450-41D0-8A82-E45FBE2856DB}"/>
              </a:ext>
            </a:extLst>
          </p:cNvPr>
          <p:cNvSpPr/>
          <p:nvPr/>
        </p:nvSpPr>
        <p:spPr>
          <a:xfrm>
            <a:off x="5689600" y="1941030"/>
            <a:ext cx="931780" cy="931777"/>
          </a:xfrm>
          <a:prstGeom prst="ellipse">
            <a:avLst/>
          </a:prstGeom>
          <a:solidFill>
            <a:srgbClr val="1853B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8FBC0439-4395-4C14-844D-C1E2E1887BE1}"/>
              </a:ext>
            </a:extLst>
          </p:cNvPr>
          <p:cNvGrpSpPr/>
          <p:nvPr/>
        </p:nvGrpSpPr>
        <p:grpSpPr>
          <a:xfrm>
            <a:off x="5932211" y="2183642"/>
            <a:ext cx="446552" cy="446552"/>
            <a:chOff x="746465" y="2902362"/>
            <a:chExt cx="390525" cy="390525"/>
          </a:xfrm>
          <a:solidFill>
            <a:schemeClr val="bg1"/>
          </a:solidFill>
        </p:grpSpPr>
        <p:sp>
          <p:nvSpPr>
            <p:cNvPr id="41" name="자유형: 도형 40">
              <a:extLst>
                <a:ext uri="{FF2B5EF4-FFF2-40B4-BE49-F238E27FC236}">
                  <a16:creationId xmlns:a16="http://schemas.microsoft.com/office/drawing/2014/main" id="{91C0654D-E013-4889-A59F-E9D84CF8AC14}"/>
                </a:ext>
              </a:extLst>
            </p:cNvPr>
            <p:cNvSpPr/>
            <p:nvPr/>
          </p:nvSpPr>
          <p:spPr>
            <a:xfrm>
              <a:off x="746465" y="2902362"/>
              <a:ext cx="390525" cy="390525"/>
            </a:xfrm>
            <a:custGeom>
              <a:avLst/>
              <a:gdLst>
                <a:gd name="connsiteX0" fmla="*/ 346520 w 390525"/>
                <a:gd name="connsiteY0" fmla="*/ 7144 h 390525"/>
                <a:gd name="connsiteX1" fmla="*/ 48101 w 390525"/>
                <a:gd name="connsiteY1" fmla="*/ 7144 h 390525"/>
                <a:gd name="connsiteX2" fmla="*/ 7144 w 390525"/>
                <a:gd name="connsiteY2" fmla="*/ 48101 h 390525"/>
                <a:gd name="connsiteX3" fmla="*/ 7144 w 390525"/>
                <a:gd name="connsiteY3" fmla="*/ 346519 h 390525"/>
                <a:gd name="connsiteX4" fmla="*/ 48101 w 390525"/>
                <a:gd name="connsiteY4" fmla="*/ 387477 h 390525"/>
                <a:gd name="connsiteX5" fmla="*/ 346520 w 390525"/>
                <a:gd name="connsiteY5" fmla="*/ 387477 h 390525"/>
                <a:gd name="connsiteX6" fmla="*/ 387477 w 390525"/>
                <a:gd name="connsiteY6" fmla="*/ 346519 h 390525"/>
                <a:gd name="connsiteX7" fmla="*/ 387477 w 390525"/>
                <a:gd name="connsiteY7" fmla="*/ 48101 h 390525"/>
                <a:gd name="connsiteX8" fmla="*/ 346520 w 390525"/>
                <a:gd name="connsiteY8" fmla="*/ 7144 h 390525"/>
                <a:gd name="connsiteX9" fmla="*/ 308420 w 390525"/>
                <a:gd name="connsiteY9" fmla="*/ 70009 h 390525"/>
                <a:gd name="connsiteX10" fmla="*/ 316325 w 390525"/>
                <a:gd name="connsiteY10" fmla="*/ 66770 h 390525"/>
                <a:gd name="connsiteX11" fmla="*/ 324231 w 390525"/>
                <a:gd name="connsiteY11" fmla="*/ 70009 h 390525"/>
                <a:gd name="connsiteX12" fmla="*/ 327470 w 390525"/>
                <a:gd name="connsiteY12" fmla="*/ 77914 h 390525"/>
                <a:gd name="connsiteX13" fmla="*/ 324231 w 390525"/>
                <a:gd name="connsiteY13" fmla="*/ 85820 h 390525"/>
                <a:gd name="connsiteX14" fmla="*/ 316325 w 390525"/>
                <a:gd name="connsiteY14" fmla="*/ 89059 h 390525"/>
                <a:gd name="connsiteX15" fmla="*/ 308420 w 390525"/>
                <a:gd name="connsiteY15" fmla="*/ 85820 h 390525"/>
                <a:gd name="connsiteX16" fmla="*/ 305181 w 390525"/>
                <a:gd name="connsiteY16" fmla="*/ 77914 h 390525"/>
                <a:gd name="connsiteX17" fmla="*/ 308420 w 390525"/>
                <a:gd name="connsiteY17" fmla="*/ 70009 h 390525"/>
                <a:gd name="connsiteX18" fmla="*/ 248793 w 390525"/>
                <a:gd name="connsiteY18" fmla="*/ 70009 h 390525"/>
                <a:gd name="connsiteX19" fmla="*/ 256699 w 390525"/>
                <a:gd name="connsiteY19" fmla="*/ 66770 h 390525"/>
                <a:gd name="connsiteX20" fmla="*/ 264605 w 390525"/>
                <a:gd name="connsiteY20" fmla="*/ 70009 h 390525"/>
                <a:gd name="connsiteX21" fmla="*/ 267843 w 390525"/>
                <a:gd name="connsiteY21" fmla="*/ 77914 h 390525"/>
                <a:gd name="connsiteX22" fmla="*/ 264605 w 390525"/>
                <a:gd name="connsiteY22" fmla="*/ 85820 h 390525"/>
                <a:gd name="connsiteX23" fmla="*/ 256699 w 390525"/>
                <a:gd name="connsiteY23" fmla="*/ 89059 h 390525"/>
                <a:gd name="connsiteX24" fmla="*/ 248793 w 390525"/>
                <a:gd name="connsiteY24" fmla="*/ 85820 h 390525"/>
                <a:gd name="connsiteX25" fmla="*/ 245555 w 390525"/>
                <a:gd name="connsiteY25" fmla="*/ 77914 h 390525"/>
                <a:gd name="connsiteX26" fmla="*/ 248793 w 390525"/>
                <a:gd name="connsiteY26" fmla="*/ 70009 h 390525"/>
                <a:gd name="connsiteX27" fmla="*/ 189071 w 390525"/>
                <a:gd name="connsiteY27" fmla="*/ 70009 h 390525"/>
                <a:gd name="connsiteX28" fmla="*/ 196977 w 390525"/>
                <a:gd name="connsiteY28" fmla="*/ 66770 h 390525"/>
                <a:gd name="connsiteX29" fmla="*/ 204883 w 390525"/>
                <a:gd name="connsiteY29" fmla="*/ 70009 h 390525"/>
                <a:gd name="connsiteX30" fmla="*/ 208121 w 390525"/>
                <a:gd name="connsiteY30" fmla="*/ 77914 h 390525"/>
                <a:gd name="connsiteX31" fmla="*/ 204883 w 390525"/>
                <a:gd name="connsiteY31" fmla="*/ 85820 h 390525"/>
                <a:gd name="connsiteX32" fmla="*/ 196977 w 390525"/>
                <a:gd name="connsiteY32" fmla="*/ 89059 h 390525"/>
                <a:gd name="connsiteX33" fmla="*/ 189071 w 390525"/>
                <a:gd name="connsiteY33" fmla="*/ 85820 h 390525"/>
                <a:gd name="connsiteX34" fmla="*/ 185833 w 390525"/>
                <a:gd name="connsiteY34" fmla="*/ 77914 h 390525"/>
                <a:gd name="connsiteX35" fmla="*/ 189071 w 390525"/>
                <a:gd name="connsiteY35" fmla="*/ 70009 h 390525"/>
                <a:gd name="connsiteX36" fmla="*/ 77629 w 390525"/>
                <a:gd name="connsiteY36" fmla="*/ 66580 h 390525"/>
                <a:gd name="connsiteX37" fmla="*/ 137065 w 390525"/>
                <a:gd name="connsiteY37" fmla="*/ 66580 h 390525"/>
                <a:gd name="connsiteX38" fmla="*/ 148400 w 390525"/>
                <a:gd name="connsiteY38" fmla="*/ 76486 h 390525"/>
                <a:gd name="connsiteX39" fmla="*/ 137351 w 390525"/>
                <a:gd name="connsiteY39" fmla="*/ 88868 h 390525"/>
                <a:gd name="connsiteX40" fmla="*/ 77915 w 390525"/>
                <a:gd name="connsiteY40" fmla="*/ 88868 h 390525"/>
                <a:gd name="connsiteX41" fmla="*/ 66580 w 390525"/>
                <a:gd name="connsiteY41" fmla="*/ 78962 h 390525"/>
                <a:gd name="connsiteX42" fmla="*/ 77629 w 390525"/>
                <a:gd name="connsiteY42" fmla="*/ 66580 h 390525"/>
                <a:gd name="connsiteX43" fmla="*/ 346520 w 390525"/>
                <a:gd name="connsiteY43" fmla="*/ 365188 h 390525"/>
                <a:gd name="connsiteX44" fmla="*/ 48101 w 390525"/>
                <a:gd name="connsiteY44" fmla="*/ 365188 h 390525"/>
                <a:gd name="connsiteX45" fmla="*/ 29432 w 390525"/>
                <a:gd name="connsiteY45" fmla="*/ 346519 h 390525"/>
                <a:gd name="connsiteX46" fmla="*/ 29432 w 390525"/>
                <a:gd name="connsiteY46" fmla="*/ 148971 h 390525"/>
                <a:gd name="connsiteX47" fmla="*/ 365284 w 390525"/>
                <a:gd name="connsiteY47" fmla="*/ 148971 h 390525"/>
                <a:gd name="connsiteX48" fmla="*/ 365284 w 390525"/>
                <a:gd name="connsiteY48" fmla="*/ 346519 h 390525"/>
                <a:gd name="connsiteX49" fmla="*/ 346520 w 390525"/>
                <a:gd name="connsiteY49" fmla="*/ 365188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390525" h="390525">
                  <a:moveTo>
                    <a:pt x="346520" y="7144"/>
                  </a:moveTo>
                  <a:lnTo>
                    <a:pt x="48101" y="7144"/>
                  </a:lnTo>
                  <a:cubicBezTo>
                    <a:pt x="25432" y="7144"/>
                    <a:pt x="7144" y="25527"/>
                    <a:pt x="7144" y="48101"/>
                  </a:cubicBezTo>
                  <a:lnTo>
                    <a:pt x="7144" y="346519"/>
                  </a:lnTo>
                  <a:cubicBezTo>
                    <a:pt x="7144" y="369189"/>
                    <a:pt x="25527" y="387477"/>
                    <a:pt x="48101" y="387477"/>
                  </a:cubicBezTo>
                  <a:lnTo>
                    <a:pt x="346520" y="387477"/>
                  </a:lnTo>
                  <a:cubicBezTo>
                    <a:pt x="369189" y="387477"/>
                    <a:pt x="387477" y="369094"/>
                    <a:pt x="387477" y="346519"/>
                  </a:cubicBezTo>
                  <a:lnTo>
                    <a:pt x="387477" y="48101"/>
                  </a:lnTo>
                  <a:cubicBezTo>
                    <a:pt x="387572" y="25432"/>
                    <a:pt x="369189" y="7144"/>
                    <a:pt x="346520" y="7144"/>
                  </a:cubicBezTo>
                  <a:close/>
                  <a:moveTo>
                    <a:pt x="308420" y="70009"/>
                  </a:moveTo>
                  <a:cubicBezTo>
                    <a:pt x="310515" y="67913"/>
                    <a:pt x="313373" y="66770"/>
                    <a:pt x="316325" y="66770"/>
                  </a:cubicBezTo>
                  <a:cubicBezTo>
                    <a:pt x="319278" y="66770"/>
                    <a:pt x="322136" y="67913"/>
                    <a:pt x="324231" y="70009"/>
                  </a:cubicBezTo>
                  <a:cubicBezTo>
                    <a:pt x="326326" y="72104"/>
                    <a:pt x="327470" y="74962"/>
                    <a:pt x="327470" y="77914"/>
                  </a:cubicBezTo>
                  <a:cubicBezTo>
                    <a:pt x="327470" y="80867"/>
                    <a:pt x="326326" y="83725"/>
                    <a:pt x="324231" y="85820"/>
                  </a:cubicBezTo>
                  <a:cubicBezTo>
                    <a:pt x="322136" y="87916"/>
                    <a:pt x="319278" y="89059"/>
                    <a:pt x="316325" y="89059"/>
                  </a:cubicBezTo>
                  <a:cubicBezTo>
                    <a:pt x="313373" y="89059"/>
                    <a:pt x="310515" y="87916"/>
                    <a:pt x="308420" y="85820"/>
                  </a:cubicBezTo>
                  <a:cubicBezTo>
                    <a:pt x="306324" y="83725"/>
                    <a:pt x="305181" y="80867"/>
                    <a:pt x="305181" y="77914"/>
                  </a:cubicBezTo>
                  <a:cubicBezTo>
                    <a:pt x="305181" y="74962"/>
                    <a:pt x="306419" y="72104"/>
                    <a:pt x="308420" y="70009"/>
                  </a:cubicBezTo>
                  <a:close/>
                  <a:moveTo>
                    <a:pt x="248793" y="70009"/>
                  </a:moveTo>
                  <a:cubicBezTo>
                    <a:pt x="250889" y="67913"/>
                    <a:pt x="253746" y="66770"/>
                    <a:pt x="256699" y="66770"/>
                  </a:cubicBezTo>
                  <a:cubicBezTo>
                    <a:pt x="259652" y="66770"/>
                    <a:pt x="262509" y="67913"/>
                    <a:pt x="264605" y="70009"/>
                  </a:cubicBezTo>
                  <a:cubicBezTo>
                    <a:pt x="266700" y="72104"/>
                    <a:pt x="267843" y="74962"/>
                    <a:pt x="267843" y="77914"/>
                  </a:cubicBezTo>
                  <a:cubicBezTo>
                    <a:pt x="267843" y="80867"/>
                    <a:pt x="266700" y="83725"/>
                    <a:pt x="264605" y="85820"/>
                  </a:cubicBezTo>
                  <a:cubicBezTo>
                    <a:pt x="262509" y="87916"/>
                    <a:pt x="259652" y="89059"/>
                    <a:pt x="256699" y="89059"/>
                  </a:cubicBezTo>
                  <a:cubicBezTo>
                    <a:pt x="253746" y="89059"/>
                    <a:pt x="250889" y="87916"/>
                    <a:pt x="248793" y="85820"/>
                  </a:cubicBezTo>
                  <a:cubicBezTo>
                    <a:pt x="246698" y="83725"/>
                    <a:pt x="245555" y="80867"/>
                    <a:pt x="245555" y="77914"/>
                  </a:cubicBezTo>
                  <a:cubicBezTo>
                    <a:pt x="245555" y="74962"/>
                    <a:pt x="246698" y="72104"/>
                    <a:pt x="248793" y="70009"/>
                  </a:cubicBezTo>
                  <a:close/>
                  <a:moveTo>
                    <a:pt x="189071" y="70009"/>
                  </a:moveTo>
                  <a:cubicBezTo>
                    <a:pt x="191167" y="67913"/>
                    <a:pt x="194024" y="66770"/>
                    <a:pt x="196977" y="66770"/>
                  </a:cubicBezTo>
                  <a:cubicBezTo>
                    <a:pt x="199930" y="66770"/>
                    <a:pt x="202787" y="67913"/>
                    <a:pt x="204883" y="70009"/>
                  </a:cubicBezTo>
                  <a:cubicBezTo>
                    <a:pt x="206978" y="72104"/>
                    <a:pt x="208121" y="74962"/>
                    <a:pt x="208121" y="77914"/>
                  </a:cubicBezTo>
                  <a:cubicBezTo>
                    <a:pt x="208121" y="80867"/>
                    <a:pt x="206978" y="83725"/>
                    <a:pt x="204883" y="85820"/>
                  </a:cubicBezTo>
                  <a:cubicBezTo>
                    <a:pt x="202787" y="87916"/>
                    <a:pt x="199930" y="89059"/>
                    <a:pt x="196977" y="89059"/>
                  </a:cubicBezTo>
                  <a:cubicBezTo>
                    <a:pt x="194024" y="89059"/>
                    <a:pt x="191167" y="87916"/>
                    <a:pt x="189071" y="85820"/>
                  </a:cubicBezTo>
                  <a:cubicBezTo>
                    <a:pt x="186976" y="83725"/>
                    <a:pt x="185833" y="80867"/>
                    <a:pt x="185833" y="77914"/>
                  </a:cubicBezTo>
                  <a:cubicBezTo>
                    <a:pt x="185833" y="74962"/>
                    <a:pt x="186976" y="72104"/>
                    <a:pt x="189071" y="70009"/>
                  </a:cubicBezTo>
                  <a:close/>
                  <a:moveTo>
                    <a:pt x="77629" y="66580"/>
                  </a:moveTo>
                  <a:lnTo>
                    <a:pt x="137065" y="66580"/>
                  </a:lnTo>
                  <a:cubicBezTo>
                    <a:pt x="142780" y="66580"/>
                    <a:pt x="147828" y="70771"/>
                    <a:pt x="148400" y="76486"/>
                  </a:cubicBezTo>
                  <a:cubicBezTo>
                    <a:pt x="149162" y="83248"/>
                    <a:pt x="143923" y="88868"/>
                    <a:pt x="137351" y="88868"/>
                  </a:cubicBezTo>
                  <a:lnTo>
                    <a:pt x="77915" y="88868"/>
                  </a:lnTo>
                  <a:cubicBezTo>
                    <a:pt x="72200" y="88868"/>
                    <a:pt x="67151" y="84677"/>
                    <a:pt x="66580" y="78962"/>
                  </a:cubicBezTo>
                  <a:cubicBezTo>
                    <a:pt x="65818" y="72199"/>
                    <a:pt x="71057" y="66580"/>
                    <a:pt x="77629" y="66580"/>
                  </a:cubicBezTo>
                  <a:close/>
                  <a:moveTo>
                    <a:pt x="346520" y="365188"/>
                  </a:moveTo>
                  <a:lnTo>
                    <a:pt x="48101" y="365188"/>
                  </a:lnTo>
                  <a:cubicBezTo>
                    <a:pt x="37814" y="365188"/>
                    <a:pt x="29432" y="356806"/>
                    <a:pt x="29432" y="346519"/>
                  </a:cubicBezTo>
                  <a:lnTo>
                    <a:pt x="29432" y="148971"/>
                  </a:lnTo>
                  <a:lnTo>
                    <a:pt x="365284" y="148971"/>
                  </a:lnTo>
                  <a:lnTo>
                    <a:pt x="365284" y="346519"/>
                  </a:lnTo>
                  <a:cubicBezTo>
                    <a:pt x="365284" y="356806"/>
                    <a:pt x="356902" y="365188"/>
                    <a:pt x="346520" y="365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2" name="자유형: 도형 41">
              <a:extLst>
                <a:ext uri="{FF2B5EF4-FFF2-40B4-BE49-F238E27FC236}">
                  <a16:creationId xmlns:a16="http://schemas.microsoft.com/office/drawing/2014/main" id="{825E0512-300B-4CDD-98BC-0B4AC1356438}"/>
                </a:ext>
              </a:extLst>
            </p:cNvPr>
            <p:cNvSpPr/>
            <p:nvPr/>
          </p:nvSpPr>
          <p:spPr>
            <a:xfrm>
              <a:off x="805827" y="3200971"/>
              <a:ext cx="266700" cy="28575"/>
            </a:xfrm>
            <a:custGeom>
              <a:avLst/>
              <a:gdLst>
                <a:gd name="connsiteX0" fmla="*/ 18267 w 266700"/>
                <a:gd name="connsiteY0" fmla="*/ 29432 h 28575"/>
                <a:gd name="connsiteX1" fmla="*/ 256677 w 266700"/>
                <a:gd name="connsiteY1" fmla="*/ 29432 h 28575"/>
                <a:gd name="connsiteX2" fmla="*/ 268012 w 266700"/>
                <a:gd name="connsiteY2" fmla="*/ 19526 h 28575"/>
                <a:gd name="connsiteX3" fmla="*/ 256963 w 266700"/>
                <a:gd name="connsiteY3" fmla="*/ 7144 h 28575"/>
                <a:gd name="connsiteX4" fmla="*/ 18552 w 266700"/>
                <a:gd name="connsiteY4" fmla="*/ 7144 h 28575"/>
                <a:gd name="connsiteX5" fmla="*/ 7218 w 266700"/>
                <a:gd name="connsiteY5" fmla="*/ 17050 h 28575"/>
                <a:gd name="connsiteX6" fmla="*/ 18267 w 266700"/>
                <a:gd name="connsiteY6" fmla="*/ 29432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6700" h="28575">
                  <a:moveTo>
                    <a:pt x="18267" y="29432"/>
                  </a:moveTo>
                  <a:lnTo>
                    <a:pt x="256677" y="29432"/>
                  </a:lnTo>
                  <a:cubicBezTo>
                    <a:pt x="262392" y="29432"/>
                    <a:pt x="267441" y="25241"/>
                    <a:pt x="268012" y="19526"/>
                  </a:cubicBezTo>
                  <a:cubicBezTo>
                    <a:pt x="268774" y="12763"/>
                    <a:pt x="263535" y="7144"/>
                    <a:pt x="256963" y="7144"/>
                  </a:cubicBezTo>
                  <a:lnTo>
                    <a:pt x="18552" y="7144"/>
                  </a:lnTo>
                  <a:cubicBezTo>
                    <a:pt x="12837" y="7144"/>
                    <a:pt x="7789" y="11335"/>
                    <a:pt x="7218" y="17050"/>
                  </a:cubicBezTo>
                  <a:cubicBezTo>
                    <a:pt x="6456" y="23717"/>
                    <a:pt x="11694" y="29432"/>
                    <a:pt x="18267" y="294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3" name="자유형: 도형 42">
              <a:extLst>
                <a:ext uri="{FF2B5EF4-FFF2-40B4-BE49-F238E27FC236}">
                  <a16:creationId xmlns:a16="http://schemas.microsoft.com/office/drawing/2014/main" id="{C431A103-3A05-485B-9D8D-B6F79F361277}"/>
                </a:ext>
              </a:extLst>
            </p:cNvPr>
            <p:cNvSpPr/>
            <p:nvPr/>
          </p:nvSpPr>
          <p:spPr>
            <a:xfrm>
              <a:off x="805806" y="3081432"/>
              <a:ext cx="95250" cy="95250"/>
            </a:xfrm>
            <a:custGeom>
              <a:avLst/>
              <a:gdLst>
                <a:gd name="connsiteX0" fmla="*/ 48101 w 95250"/>
                <a:gd name="connsiteY0" fmla="*/ 89059 h 95250"/>
                <a:gd name="connsiteX1" fmla="*/ 89059 w 95250"/>
                <a:gd name="connsiteY1" fmla="*/ 48101 h 95250"/>
                <a:gd name="connsiteX2" fmla="*/ 48101 w 95250"/>
                <a:gd name="connsiteY2" fmla="*/ 7144 h 95250"/>
                <a:gd name="connsiteX3" fmla="*/ 7144 w 95250"/>
                <a:gd name="connsiteY3" fmla="*/ 48101 h 95250"/>
                <a:gd name="connsiteX4" fmla="*/ 48101 w 95250"/>
                <a:gd name="connsiteY4" fmla="*/ 89059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48101" y="89059"/>
                  </a:moveTo>
                  <a:cubicBezTo>
                    <a:pt x="70676" y="89059"/>
                    <a:pt x="89059" y="70675"/>
                    <a:pt x="89059" y="48101"/>
                  </a:cubicBezTo>
                  <a:cubicBezTo>
                    <a:pt x="89059" y="25527"/>
                    <a:pt x="70676" y="7144"/>
                    <a:pt x="48101" y="7144"/>
                  </a:cubicBezTo>
                  <a:cubicBezTo>
                    <a:pt x="25527" y="7144"/>
                    <a:pt x="7144" y="25527"/>
                    <a:pt x="7144" y="48101"/>
                  </a:cubicBezTo>
                  <a:cubicBezTo>
                    <a:pt x="7144" y="70675"/>
                    <a:pt x="25527" y="89059"/>
                    <a:pt x="48101" y="890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4" name="자유형: 도형 43">
              <a:extLst>
                <a:ext uri="{FF2B5EF4-FFF2-40B4-BE49-F238E27FC236}">
                  <a16:creationId xmlns:a16="http://schemas.microsoft.com/office/drawing/2014/main" id="{4DF0E9B4-996D-4E88-AE5B-A75C22D82B3A}"/>
                </a:ext>
              </a:extLst>
            </p:cNvPr>
            <p:cNvSpPr/>
            <p:nvPr/>
          </p:nvSpPr>
          <p:spPr>
            <a:xfrm>
              <a:off x="925154" y="3081337"/>
              <a:ext cx="152400" cy="28575"/>
            </a:xfrm>
            <a:custGeom>
              <a:avLst/>
              <a:gdLst>
                <a:gd name="connsiteX0" fmla="*/ 18288 w 152400"/>
                <a:gd name="connsiteY0" fmla="*/ 29432 h 28575"/>
                <a:gd name="connsiteX1" fmla="*/ 137636 w 152400"/>
                <a:gd name="connsiteY1" fmla="*/ 29432 h 28575"/>
                <a:gd name="connsiteX2" fmla="*/ 148781 w 152400"/>
                <a:gd name="connsiteY2" fmla="*/ 18288 h 28575"/>
                <a:gd name="connsiteX3" fmla="*/ 137636 w 152400"/>
                <a:gd name="connsiteY3" fmla="*/ 7144 h 28575"/>
                <a:gd name="connsiteX4" fmla="*/ 18288 w 152400"/>
                <a:gd name="connsiteY4" fmla="*/ 7144 h 28575"/>
                <a:gd name="connsiteX5" fmla="*/ 7144 w 152400"/>
                <a:gd name="connsiteY5" fmla="*/ 18288 h 28575"/>
                <a:gd name="connsiteX6" fmla="*/ 18288 w 152400"/>
                <a:gd name="connsiteY6" fmla="*/ 29432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2400" h="28575">
                  <a:moveTo>
                    <a:pt x="18288" y="29432"/>
                  </a:moveTo>
                  <a:lnTo>
                    <a:pt x="137636" y="29432"/>
                  </a:lnTo>
                  <a:cubicBezTo>
                    <a:pt x="143828" y="29432"/>
                    <a:pt x="148781" y="24479"/>
                    <a:pt x="148781" y="18288"/>
                  </a:cubicBezTo>
                  <a:cubicBezTo>
                    <a:pt x="148781" y="12097"/>
                    <a:pt x="143828" y="7144"/>
                    <a:pt x="137636" y="7144"/>
                  </a:cubicBez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cubicBezTo>
                    <a:pt x="7144" y="24479"/>
                    <a:pt x="12097" y="29432"/>
                    <a:pt x="18288" y="294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CBFD8A2F-3834-4B25-A48A-C59F2B6A378C}"/>
                </a:ext>
              </a:extLst>
            </p:cNvPr>
            <p:cNvSpPr/>
            <p:nvPr/>
          </p:nvSpPr>
          <p:spPr>
            <a:xfrm>
              <a:off x="925176" y="3140773"/>
              <a:ext cx="152400" cy="28575"/>
            </a:xfrm>
            <a:custGeom>
              <a:avLst/>
              <a:gdLst>
                <a:gd name="connsiteX0" fmla="*/ 18267 w 152400"/>
                <a:gd name="connsiteY0" fmla="*/ 29432 h 28575"/>
                <a:gd name="connsiteX1" fmla="*/ 137329 w 152400"/>
                <a:gd name="connsiteY1" fmla="*/ 29432 h 28575"/>
                <a:gd name="connsiteX2" fmla="*/ 148664 w 152400"/>
                <a:gd name="connsiteY2" fmla="*/ 19526 h 28575"/>
                <a:gd name="connsiteX3" fmla="*/ 137615 w 152400"/>
                <a:gd name="connsiteY3" fmla="*/ 7144 h 28575"/>
                <a:gd name="connsiteX4" fmla="*/ 18552 w 152400"/>
                <a:gd name="connsiteY4" fmla="*/ 7144 h 28575"/>
                <a:gd name="connsiteX5" fmla="*/ 7218 w 152400"/>
                <a:gd name="connsiteY5" fmla="*/ 17050 h 28575"/>
                <a:gd name="connsiteX6" fmla="*/ 18267 w 152400"/>
                <a:gd name="connsiteY6" fmla="*/ 29432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2400" h="28575">
                  <a:moveTo>
                    <a:pt x="18267" y="29432"/>
                  </a:moveTo>
                  <a:lnTo>
                    <a:pt x="137329" y="29432"/>
                  </a:lnTo>
                  <a:cubicBezTo>
                    <a:pt x="143044" y="29432"/>
                    <a:pt x="148092" y="25241"/>
                    <a:pt x="148664" y="19526"/>
                  </a:cubicBezTo>
                  <a:cubicBezTo>
                    <a:pt x="149426" y="12763"/>
                    <a:pt x="144187" y="7144"/>
                    <a:pt x="137615" y="7144"/>
                  </a:cubicBezTo>
                  <a:lnTo>
                    <a:pt x="18552" y="7144"/>
                  </a:lnTo>
                  <a:cubicBezTo>
                    <a:pt x="12837" y="7144"/>
                    <a:pt x="7789" y="11335"/>
                    <a:pt x="7218" y="17050"/>
                  </a:cubicBezTo>
                  <a:cubicBezTo>
                    <a:pt x="6456" y="23813"/>
                    <a:pt x="11694" y="29432"/>
                    <a:pt x="18267" y="294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A50780AE-94A0-4DEB-96F4-63398B369B42}"/>
              </a:ext>
            </a:extLst>
          </p:cNvPr>
          <p:cNvSpPr/>
          <p:nvPr/>
        </p:nvSpPr>
        <p:spPr>
          <a:xfrm>
            <a:off x="9082820" y="4761728"/>
            <a:ext cx="290189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rgbClr val="00163A"/>
                </a:solidFill>
                <a:latin typeface="+mj-lt"/>
              </a:rPr>
              <a:t>PostgreSQL</a:t>
            </a:r>
            <a:endParaRPr lang="ko-KR" altLang="en-US" sz="2000" dirty="0">
              <a:solidFill>
                <a:srgbClr val="00163A"/>
              </a:solidFill>
              <a:latin typeface="+mj-lt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E822F5A9-AD84-46FE-BBD8-973157CF7C33}"/>
              </a:ext>
            </a:extLst>
          </p:cNvPr>
          <p:cNvSpPr/>
          <p:nvPr/>
        </p:nvSpPr>
        <p:spPr>
          <a:xfrm>
            <a:off x="9082821" y="5142203"/>
            <a:ext cx="2901894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0163A"/>
                </a:solidFill>
              </a:rPr>
              <a:t>A free and open-source system that emphasizes extensibility and SQL compliance is PostgreSQL, also referred to as Postgres.</a:t>
            </a:r>
            <a:endParaRPr lang="ko-KR" altLang="en-US" sz="1400" dirty="0">
              <a:solidFill>
                <a:srgbClr val="00163A"/>
              </a:solidFill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B4324BE0-207C-41C6-BB40-5F8583219B32}"/>
              </a:ext>
            </a:extLst>
          </p:cNvPr>
          <p:cNvSpPr/>
          <p:nvPr/>
        </p:nvSpPr>
        <p:spPr>
          <a:xfrm>
            <a:off x="8026653" y="4747729"/>
            <a:ext cx="931780" cy="931777"/>
          </a:xfrm>
          <a:prstGeom prst="ellipse">
            <a:avLst/>
          </a:prstGeom>
          <a:solidFill>
            <a:srgbClr val="00163A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49" name="자유형: 도형 48">
            <a:extLst>
              <a:ext uri="{FF2B5EF4-FFF2-40B4-BE49-F238E27FC236}">
                <a16:creationId xmlns:a16="http://schemas.microsoft.com/office/drawing/2014/main" id="{D3287D21-B0BD-4410-BA58-FBE2F1B771C3}"/>
              </a:ext>
            </a:extLst>
          </p:cNvPr>
          <p:cNvSpPr/>
          <p:nvPr/>
        </p:nvSpPr>
        <p:spPr>
          <a:xfrm>
            <a:off x="8271222" y="4993379"/>
            <a:ext cx="446552" cy="446550"/>
          </a:xfrm>
          <a:custGeom>
            <a:avLst/>
            <a:gdLst>
              <a:gd name="connsiteX0" fmla="*/ 108204 w 390525"/>
              <a:gd name="connsiteY0" fmla="*/ 175070 h 390525"/>
              <a:gd name="connsiteX1" fmla="*/ 85916 w 390525"/>
              <a:gd name="connsiteY1" fmla="*/ 197358 h 390525"/>
              <a:gd name="connsiteX2" fmla="*/ 108204 w 390525"/>
              <a:gd name="connsiteY2" fmla="*/ 219646 h 390525"/>
              <a:gd name="connsiteX3" fmla="*/ 130493 w 390525"/>
              <a:gd name="connsiteY3" fmla="*/ 197358 h 390525"/>
              <a:gd name="connsiteX4" fmla="*/ 108204 w 390525"/>
              <a:gd name="connsiteY4" fmla="*/ 175070 h 390525"/>
              <a:gd name="connsiteX5" fmla="*/ 108204 w 390525"/>
              <a:gd name="connsiteY5" fmla="*/ 175070 h 390525"/>
              <a:gd name="connsiteX6" fmla="*/ 85916 w 390525"/>
              <a:gd name="connsiteY6" fmla="*/ 197358 h 390525"/>
              <a:gd name="connsiteX7" fmla="*/ 108204 w 390525"/>
              <a:gd name="connsiteY7" fmla="*/ 219646 h 390525"/>
              <a:gd name="connsiteX8" fmla="*/ 130493 w 390525"/>
              <a:gd name="connsiteY8" fmla="*/ 197358 h 390525"/>
              <a:gd name="connsiteX9" fmla="*/ 108204 w 390525"/>
              <a:gd name="connsiteY9" fmla="*/ 175070 h 390525"/>
              <a:gd name="connsiteX10" fmla="*/ 108204 w 390525"/>
              <a:gd name="connsiteY10" fmla="*/ 175070 h 390525"/>
              <a:gd name="connsiteX11" fmla="*/ 85916 w 390525"/>
              <a:gd name="connsiteY11" fmla="*/ 197358 h 390525"/>
              <a:gd name="connsiteX12" fmla="*/ 108204 w 390525"/>
              <a:gd name="connsiteY12" fmla="*/ 219646 h 390525"/>
              <a:gd name="connsiteX13" fmla="*/ 130493 w 390525"/>
              <a:gd name="connsiteY13" fmla="*/ 197358 h 390525"/>
              <a:gd name="connsiteX14" fmla="*/ 108204 w 390525"/>
              <a:gd name="connsiteY14" fmla="*/ 175070 h 390525"/>
              <a:gd name="connsiteX15" fmla="*/ 241935 w 390525"/>
              <a:gd name="connsiteY15" fmla="*/ 97060 h 390525"/>
              <a:gd name="connsiteX16" fmla="*/ 219646 w 390525"/>
              <a:gd name="connsiteY16" fmla="*/ 119348 h 390525"/>
              <a:gd name="connsiteX17" fmla="*/ 241935 w 390525"/>
              <a:gd name="connsiteY17" fmla="*/ 141637 h 390525"/>
              <a:gd name="connsiteX18" fmla="*/ 264223 w 390525"/>
              <a:gd name="connsiteY18" fmla="*/ 119348 h 390525"/>
              <a:gd name="connsiteX19" fmla="*/ 241935 w 390525"/>
              <a:gd name="connsiteY19" fmla="*/ 97060 h 390525"/>
              <a:gd name="connsiteX20" fmla="*/ 241935 w 390525"/>
              <a:gd name="connsiteY20" fmla="*/ 97060 h 390525"/>
              <a:gd name="connsiteX21" fmla="*/ 219646 w 390525"/>
              <a:gd name="connsiteY21" fmla="*/ 119348 h 390525"/>
              <a:gd name="connsiteX22" fmla="*/ 241935 w 390525"/>
              <a:gd name="connsiteY22" fmla="*/ 141637 h 390525"/>
              <a:gd name="connsiteX23" fmla="*/ 264223 w 390525"/>
              <a:gd name="connsiteY23" fmla="*/ 119348 h 390525"/>
              <a:gd name="connsiteX24" fmla="*/ 241935 w 390525"/>
              <a:gd name="connsiteY24" fmla="*/ 97060 h 390525"/>
              <a:gd name="connsiteX25" fmla="*/ 108204 w 390525"/>
              <a:gd name="connsiteY25" fmla="*/ 175070 h 390525"/>
              <a:gd name="connsiteX26" fmla="*/ 85916 w 390525"/>
              <a:gd name="connsiteY26" fmla="*/ 197358 h 390525"/>
              <a:gd name="connsiteX27" fmla="*/ 108204 w 390525"/>
              <a:gd name="connsiteY27" fmla="*/ 219646 h 390525"/>
              <a:gd name="connsiteX28" fmla="*/ 130493 w 390525"/>
              <a:gd name="connsiteY28" fmla="*/ 197358 h 390525"/>
              <a:gd name="connsiteX29" fmla="*/ 108204 w 390525"/>
              <a:gd name="connsiteY29" fmla="*/ 175070 h 390525"/>
              <a:gd name="connsiteX30" fmla="*/ 197358 w 390525"/>
              <a:gd name="connsiteY30" fmla="*/ 7144 h 390525"/>
              <a:gd name="connsiteX31" fmla="*/ 7144 w 390525"/>
              <a:gd name="connsiteY31" fmla="*/ 197358 h 390525"/>
              <a:gd name="connsiteX32" fmla="*/ 197358 w 390525"/>
              <a:gd name="connsiteY32" fmla="*/ 387572 h 390525"/>
              <a:gd name="connsiteX33" fmla="*/ 387572 w 390525"/>
              <a:gd name="connsiteY33" fmla="*/ 197358 h 390525"/>
              <a:gd name="connsiteX34" fmla="*/ 197358 w 390525"/>
              <a:gd name="connsiteY34" fmla="*/ 7144 h 390525"/>
              <a:gd name="connsiteX35" fmla="*/ 152781 w 390525"/>
              <a:gd name="connsiteY35" fmla="*/ 197358 h 390525"/>
              <a:gd name="connsiteX36" fmla="*/ 150972 w 390525"/>
              <a:gd name="connsiteY36" fmla="*/ 209359 h 390525"/>
              <a:gd name="connsiteX37" fmla="*/ 210503 w 390525"/>
              <a:gd name="connsiteY37" fmla="*/ 243935 h 390525"/>
              <a:gd name="connsiteX38" fmla="*/ 241935 w 390525"/>
              <a:gd name="connsiteY38" fmla="*/ 230791 h 390525"/>
              <a:gd name="connsiteX39" fmla="*/ 286512 w 390525"/>
              <a:gd name="connsiteY39" fmla="*/ 275368 h 390525"/>
              <a:gd name="connsiteX40" fmla="*/ 241935 w 390525"/>
              <a:gd name="connsiteY40" fmla="*/ 319945 h 390525"/>
              <a:gd name="connsiteX41" fmla="*/ 197358 w 390525"/>
              <a:gd name="connsiteY41" fmla="*/ 275368 h 390525"/>
              <a:gd name="connsiteX42" fmla="*/ 199168 w 390525"/>
              <a:gd name="connsiteY42" fmla="*/ 263366 h 390525"/>
              <a:gd name="connsiteX43" fmla="*/ 139637 w 390525"/>
              <a:gd name="connsiteY43" fmla="*/ 228791 h 390525"/>
              <a:gd name="connsiteX44" fmla="*/ 108204 w 390525"/>
              <a:gd name="connsiteY44" fmla="*/ 241935 h 390525"/>
              <a:gd name="connsiteX45" fmla="*/ 63627 w 390525"/>
              <a:gd name="connsiteY45" fmla="*/ 197358 h 390525"/>
              <a:gd name="connsiteX46" fmla="*/ 108204 w 390525"/>
              <a:gd name="connsiteY46" fmla="*/ 152781 h 390525"/>
              <a:gd name="connsiteX47" fmla="*/ 139637 w 390525"/>
              <a:gd name="connsiteY47" fmla="*/ 165925 h 390525"/>
              <a:gd name="connsiteX48" fmla="*/ 199168 w 390525"/>
              <a:gd name="connsiteY48" fmla="*/ 131350 h 390525"/>
              <a:gd name="connsiteX49" fmla="*/ 197358 w 390525"/>
              <a:gd name="connsiteY49" fmla="*/ 119348 h 390525"/>
              <a:gd name="connsiteX50" fmla="*/ 241935 w 390525"/>
              <a:gd name="connsiteY50" fmla="*/ 74771 h 390525"/>
              <a:gd name="connsiteX51" fmla="*/ 286512 w 390525"/>
              <a:gd name="connsiteY51" fmla="*/ 119348 h 390525"/>
              <a:gd name="connsiteX52" fmla="*/ 241935 w 390525"/>
              <a:gd name="connsiteY52" fmla="*/ 163925 h 390525"/>
              <a:gd name="connsiteX53" fmla="*/ 210503 w 390525"/>
              <a:gd name="connsiteY53" fmla="*/ 150781 h 390525"/>
              <a:gd name="connsiteX54" fmla="*/ 150972 w 390525"/>
              <a:gd name="connsiteY54" fmla="*/ 185356 h 390525"/>
              <a:gd name="connsiteX55" fmla="*/ 152781 w 390525"/>
              <a:gd name="connsiteY55" fmla="*/ 197358 h 390525"/>
              <a:gd name="connsiteX56" fmla="*/ 241935 w 390525"/>
              <a:gd name="connsiteY56" fmla="*/ 141637 h 390525"/>
              <a:gd name="connsiteX57" fmla="*/ 264223 w 390525"/>
              <a:gd name="connsiteY57" fmla="*/ 119348 h 390525"/>
              <a:gd name="connsiteX58" fmla="*/ 241935 w 390525"/>
              <a:gd name="connsiteY58" fmla="*/ 97060 h 390525"/>
              <a:gd name="connsiteX59" fmla="*/ 219646 w 390525"/>
              <a:gd name="connsiteY59" fmla="*/ 119348 h 390525"/>
              <a:gd name="connsiteX60" fmla="*/ 241935 w 390525"/>
              <a:gd name="connsiteY60" fmla="*/ 141637 h 390525"/>
              <a:gd name="connsiteX61" fmla="*/ 241935 w 390525"/>
              <a:gd name="connsiteY61" fmla="*/ 297656 h 390525"/>
              <a:gd name="connsiteX62" fmla="*/ 264223 w 390525"/>
              <a:gd name="connsiteY62" fmla="*/ 275368 h 390525"/>
              <a:gd name="connsiteX63" fmla="*/ 241935 w 390525"/>
              <a:gd name="connsiteY63" fmla="*/ 253079 h 390525"/>
              <a:gd name="connsiteX64" fmla="*/ 219646 w 390525"/>
              <a:gd name="connsiteY64" fmla="*/ 275368 h 390525"/>
              <a:gd name="connsiteX65" fmla="*/ 241935 w 390525"/>
              <a:gd name="connsiteY65" fmla="*/ 297656 h 390525"/>
              <a:gd name="connsiteX66" fmla="*/ 108204 w 390525"/>
              <a:gd name="connsiteY66" fmla="*/ 175070 h 390525"/>
              <a:gd name="connsiteX67" fmla="*/ 85916 w 390525"/>
              <a:gd name="connsiteY67" fmla="*/ 197358 h 390525"/>
              <a:gd name="connsiteX68" fmla="*/ 108204 w 390525"/>
              <a:gd name="connsiteY68" fmla="*/ 219646 h 390525"/>
              <a:gd name="connsiteX69" fmla="*/ 130493 w 390525"/>
              <a:gd name="connsiteY69" fmla="*/ 197358 h 390525"/>
              <a:gd name="connsiteX70" fmla="*/ 108204 w 390525"/>
              <a:gd name="connsiteY70" fmla="*/ 175070 h 390525"/>
              <a:gd name="connsiteX71" fmla="*/ 108204 w 390525"/>
              <a:gd name="connsiteY71" fmla="*/ 175070 h 390525"/>
              <a:gd name="connsiteX72" fmla="*/ 85916 w 390525"/>
              <a:gd name="connsiteY72" fmla="*/ 197358 h 390525"/>
              <a:gd name="connsiteX73" fmla="*/ 108204 w 390525"/>
              <a:gd name="connsiteY73" fmla="*/ 219646 h 390525"/>
              <a:gd name="connsiteX74" fmla="*/ 130493 w 390525"/>
              <a:gd name="connsiteY74" fmla="*/ 197358 h 390525"/>
              <a:gd name="connsiteX75" fmla="*/ 108204 w 390525"/>
              <a:gd name="connsiteY75" fmla="*/ 175070 h 390525"/>
              <a:gd name="connsiteX76" fmla="*/ 241935 w 390525"/>
              <a:gd name="connsiteY76" fmla="*/ 97060 h 390525"/>
              <a:gd name="connsiteX77" fmla="*/ 219646 w 390525"/>
              <a:gd name="connsiteY77" fmla="*/ 119348 h 390525"/>
              <a:gd name="connsiteX78" fmla="*/ 241935 w 390525"/>
              <a:gd name="connsiteY78" fmla="*/ 141637 h 390525"/>
              <a:gd name="connsiteX79" fmla="*/ 264223 w 390525"/>
              <a:gd name="connsiteY79" fmla="*/ 119348 h 390525"/>
              <a:gd name="connsiteX80" fmla="*/ 241935 w 390525"/>
              <a:gd name="connsiteY80" fmla="*/ 97060 h 390525"/>
              <a:gd name="connsiteX81" fmla="*/ 241935 w 390525"/>
              <a:gd name="connsiteY81" fmla="*/ 97060 h 390525"/>
              <a:gd name="connsiteX82" fmla="*/ 219646 w 390525"/>
              <a:gd name="connsiteY82" fmla="*/ 119348 h 390525"/>
              <a:gd name="connsiteX83" fmla="*/ 241935 w 390525"/>
              <a:gd name="connsiteY83" fmla="*/ 141637 h 390525"/>
              <a:gd name="connsiteX84" fmla="*/ 264223 w 390525"/>
              <a:gd name="connsiteY84" fmla="*/ 119348 h 390525"/>
              <a:gd name="connsiteX85" fmla="*/ 241935 w 390525"/>
              <a:gd name="connsiteY85" fmla="*/ 97060 h 390525"/>
              <a:gd name="connsiteX86" fmla="*/ 108204 w 390525"/>
              <a:gd name="connsiteY86" fmla="*/ 175070 h 390525"/>
              <a:gd name="connsiteX87" fmla="*/ 85916 w 390525"/>
              <a:gd name="connsiteY87" fmla="*/ 197358 h 390525"/>
              <a:gd name="connsiteX88" fmla="*/ 108204 w 390525"/>
              <a:gd name="connsiteY88" fmla="*/ 219646 h 390525"/>
              <a:gd name="connsiteX89" fmla="*/ 130493 w 390525"/>
              <a:gd name="connsiteY89" fmla="*/ 197358 h 390525"/>
              <a:gd name="connsiteX90" fmla="*/ 108204 w 390525"/>
              <a:gd name="connsiteY90" fmla="*/ 175070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390525" h="390525">
                <a:moveTo>
                  <a:pt x="108204" y="175070"/>
                </a:moveTo>
                <a:cubicBezTo>
                  <a:pt x="95917" y="175070"/>
                  <a:pt x="85916" y="185071"/>
                  <a:pt x="85916" y="197358"/>
                </a:cubicBezTo>
                <a:cubicBezTo>
                  <a:pt x="85916" y="209645"/>
                  <a:pt x="96012" y="219646"/>
                  <a:pt x="108204" y="219646"/>
                </a:cubicBezTo>
                <a:cubicBezTo>
                  <a:pt x="120396" y="219646"/>
                  <a:pt x="130493" y="209645"/>
                  <a:pt x="130493" y="197358"/>
                </a:cubicBezTo>
                <a:cubicBezTo>
                  <a:pt x="130493" y="185452"/>
                  <a:pt x="120777" y="175070"/>
                  <a:pt x="108204" y="175070"/>
                </a:cubicBezTo>
                <a:close/>
                <a:moveTo>
                  <a:pt x="108204" y="175070"/>
                </a:moveTo>
                <a:cubicBezTo>
                  <a:pt x="95917" y="175070"/>
                  <a:pt x="85916" y="185071"/>
                  <a:pt x="85916" y="197358"/>
                </a:cubicBezTo>
                <a:cubicBezTo>
                  <a:pt x="85916" y="209645"/>
                  <a:pt x="96012" y="219646"/>
                  <a:pt x="108204" y="219646"/>
                </a:cubicBezTo>
                <a:cubicBezTo>
                  <a:pt x="120396" y="219646"/>
                  <a:pt x="130493" y="209645"/>
                  <a:pt x="130493" y="197358"/>
                </a:cubicBezTo>
                <a:cubicBezTo>
                  <a:pt x="130493" y="185452"/>
                  <a:pt x="120777" y="175070"/>
                  <a:pt x="108204" y="175070"/>
                </a:cubicBezTo>
                <a:close/>
                <a:moveTo>
                  <a:pt x="108204" y="175070"/>
                </a:moveTo>
                <a:cubicBezTo>
                  <a:pt x="95917" y="175070"/>
                  <a:pt x="85916" y="185071"/>
                  <a:pt x="85916" y="197358"/>
                </a:cubicBezTo>
                <a:cubicBezTo>
                  <a:pt x="85916" y="209645"/>
                  <a:pt x="96012" y="219646"/>
                  <a:pt x="108204" y="219646"/>
                </a:cubicBezTo>
                <a:cubicBezTo>
                  <a:pt x="120396" y="219646"/>
                  <a:pt x="130493" y="209645"/>
                  <a:pt x="130493" y="197358"/>
                </a:cubicBezTo>
                <a:cubicBezTo>
                  <a:pt x="130493" y="185452"/>
                  <a:pt x="120777" y="175070"/>
                  <a:pt x="108204" y="175070"/>
                </a:cubicBezTo>
                <a:close/>
                <a:moveTo>
                  <a:pt x="241935" y="97060"/>
                </a:moveTo>
                <a:cubicBezTo>
                  <a:pt x="229648" y="97060"/>
                  <a:pt x="219646" y="107061"/>
                  <a:pt x="219646" y="119348"/>
                </a:cubicBezTo>
                <a:cubicBezTo>
                  <a:pt x="219646" y="131635"/>
                  <a:pt x="229743" y="141637"/>
                  <a:pt x="241935" y="141637"/>
                </a:cubicBezTo>
                <a:cubicBezTo>
                  <a:pt x="254222" y="141637"/>
                  <a:pt x="264223" y="131635"/>
                  <a:pt x="264223" y="119348"/>
                </a:cubicBezTo>
                <a:cubicBezTo>
                  <a:pt x="264223" y="107061"/>
                  <a:pt x="254222" y="97060"/>
                  <a:pt x="241935" y="97060"/>
                </a:cubicBezTo>
                <a:close/>
                <a:moveTo>
                  <a:pt x="241935" y="97060"/>
                </a:moveTo>
                <a:cubicBezTo>
                  <a:pt x="229648" y="97060"/>
                  <a:pt x="219646" y="107061"/>
                  <a:pt x="219646" y="119348"/>
                </a:cubicBezTo>
                <a:cubicBezTo>
                  <a:pt x="219646" y="131635"/>
                  <a:pt x="229743" y="141637"/>
                  <a:pt x="241935" y="141637"/>
                </a:cubicBezTo>
                <a:cubicBezTo>
                  <a:pt x="254222" y="141637"/>
                  <a:pt x="264223" y="131635"/>
                  <a:pt x="264223" y="119348"/>
                </a:cubicBezTo>
                <a:cubicBezTo>
                  <a:pt x="264223" y="107061"/>
                  <a:pt x="254222" y="97060"/>
                  <a:pt x="241935" y="97060"/>
                </a:cubicBezTo>
                <a:close/>
                <a:moveTo>
                  <a:pt x="108204" y="175070"/>
                </a:moveTo>
                <a:cubicBezTo>
                  <a:pt x="95917" y="175070"/>
                  <a:pt x="85916" y="185071"/>
                  <a:pt x="85916" y="197358"/>
                </a:cubicBezTo>
                <a:cubicBezTo>
                  <a:pt x="85916" y="209645"/>
                  <a:pt x="96012" y="219646"/>
                  <a:pt x="108204" y="219646"/>
                </a:cubicBezTo>
                <a:cubicBezTo>
                  <a:pt x="120396" y="219646"/>
                  <a:pt x="130493" y="209645"/>
                  <a:pt x="130493" y="197358"/>
                </a:cubicBezTo>
                <a:cubicBezTo>
                  <a:pt x="130493" y="185452"/>
                  <a:pt x="120777" y="175070"/>
                  <a:pt x="108204" y="175070"/>
                </a:cubicBezTo>
                <a:close/>
                <a:moveTo>
                  <a:pt x="197358" y="7144"/>
                </a:moveTo>
                <a:cubicBezTo>
                  <a:pt x="92869" y="7144"/>
                  <a:pt x="7144" y="92773"/>
                  <a:pt x="7144" y="197358"/>
                </a:cubicBezTo>
                <a:cubicBezTo>
                  <a:pt x="7144" y="301942"/>
                  <a:pt x="92773" y="387572"/>
                  <a:pt x="197358" y="387572"/>
                </a:cubicBezTo>
                <a:cubicBezTo>
                  <a:pt x="301847" y="387572"/>
                  <a:pt x="387572" y="301942"/>
                  <a:pt x="387572" y="197358"/>
                </a:cubicBezTo>
                <a:cubicBezTo>
                  <a:pt x="387572" y="92773"/>
                  <a:pt x="301943" y="7144"/>
                  <a:pt x="197358" y="7144"/>
                </a:cubicBezTo>
                <a:close/>
                <a:moveTo>
                  <a:pt x="152781" y="197358"/>
                </a:moveTo>
                <a:cubicBezTo>
                  <a:pt x="152781" y="201549"/>
                  <a:pt x="152115" y="205645"/>
                  <a:pt x="150972" y="209359"/>
                </a:cubicBezTo>
                <a:lnTo>
                  <a:pt x="210503" y="243935"/>
                </a:lnTo>
                <a:cubicBezTo>
                  <a:pt x="218504" y="235648"/>
                  <a:pt x="229648" y="230791"/>
                  <a:pt x="241935" y="230791"/>
                </a:cubicBezTo>
                <a:cubicBezTo>
                  <a:pt x="266415" y="230791"/>
                  <a:pt x="286512" y="250888"/>
                  <a:pt x="286512" y="275368"/>
                </a:cubicBezTo>
                <a:cubicBezTo>
                  <a:pt x="286512" y="299847"/>
                  <a:pt x="266415" y="319945"/>
                  <a:pt x="241935" y="319945"/>
                </a:cubicBezTo>
                <a:cubicBezTo>
                  <a:pt x="217456" y="319945"/>
                  <a:pt x="197358" y="299847"/>
                  <a:pt x="197358" y="275368"/>
                </a:cubicBezTo>
                <a:cubicBezTo>
                  <a:pt x="197358" y="271177"/>
                  <a:pt x="198025" y="267081"/>
                  <a:pt x="199168" y="263366"/>
                </a:cubicBezTo>
                <a:lnTo>
                  <a:pt x="139637" y="228791"/>
                </a:lnTo>
                <a:cubicBezTo>
                  <a:pt x="131636" y="237077"/>
                  <a:pt x="120491" y="241935"/>
                  <a:pt x="108204" y="241935"/>
                </a:cubicBezTo>
                <a:cubicBezTo>
                  <a:pt x="83725" y="241935"/>
                  <a:pt x="63627" y="221837"/>
                  <a:pt x="63627" y="197358"/>
                </a:cubicBezTo>
                <a:cubicBezTo>
                  <a:pt x="63627" y="172879"/>
                  <a:pt x="83725" y="152781"/>
                  <a:pt x="108204" y="152781"/>
                </a:cubicBezTo>
                <a:cubicBezTo>
                  <a:pt x="120491" y="152781"/>
                  <a:pt x="131636" y="157639"/>
                  <a:pt x="139637" y="165925"/>
                </a:cubicBezTo>
                <a:lnTo>
                  <a:pt x="199168" y="131350"/>
                </a:lnTo>
                <a:cubicBezTo>
                  <a:pt x="198025" y="127540"/>
                  <a:pt x="197358" y="123539"/>
                  <a:pt x="197358" y="119348"/>
                </a:cubicBezTo>
                <a:cubicBezTo>
                  <a:pt x="197358" y="94869"/>
                  <a:pt x="217456" y="74771"/>
                  <a:pt x="241935" y="74771"/>
                </a:cubicBezTo>
                <a:cubicBezTo>
                  <a:pt x="266415" y="74771"/>
                  <a:pt x="286512" y="94869"/>
                  <a:pt x="286512" y="119348"/>
                </a:cubicBezTo>
                <a:cubicBezTo>
                  <a:pt x="286512" y="143827"/>
                  <a:pt x="266415" y="163925"/>
                  <a:pt x="241935" y="163925"/>
                </a:cubicBezTo>
                <a:cubicBezTo>
                  <a:pt x="229648" y="163925"/>
                  <a:pt x="218504" y="159067"/>
                  <a:pt x="210503" y="150781"/>
                </a:cubicBezTo>
                <a:lnTo>
                  <a:pt x="150972" y="185356"/>
                </a:lnTo>
                <a:cubicBezTo>
                  <a:pt x="152115" y="189071"/>
                  <a:pt x="152781" y="193072"/>
                  <a:pt x="152781" y="197358"/>
                </a:cubicBezTo>
                <a:close/>
                <a:moveTo>
                  <a:pt x="241935" y="141637"/>
                </a:moveTo>
                <a:cubicBezTo>
                  <a:pt x="254222" y="141637"/>
                  <a:pt x="264223" y="131635"/>
                  <a:pt x="264223" y="119348"/>
                </a:cubicBezTo>
                <a:cubicBezTo>
                  <a:pt x="264223" y="107061"/>
                  <a:pt x="254222" y="97060"/>
                  <a:pt x="241935" y="97060"/>
                </a:cubicBezTo>
                <a:cubicBezTo>
                  <a:pt x="229648" y="97060"/>
                  <a:pt x="219646" y="107061"/>
                  <a:pt x="219646" y="119348"/>
                </a:cubicBezTo>
                <a:cubicBezTo>
                  <a:pt x="219646" y="131540"/>
                  <a:pt x="229743" y="141637"/>
                  <a:pt x="241935" y="141637"/>
                </a:cubicBezTo>
                <a:close/>
                <a:moveTo>
                  <a:pt x="241935" y="297656"/>
                </a:moveTo>
                <a:cubicBezTo>
                  <a:pt x="254222" y="297656"/>
                  <a:pt x="264223" y="287655"/>
                  <a:pt x="264223" y="275368"/>
                </a:cubicBezTo>
                <a:cubicBezTo>
                  <a:pt x="264223" y="263080"/>
                  <a:pt x="254222" y="253079"/>
                  <a:pt x="241935" y="253079"/>
                </a:cubicBezTo>
                <a:cubicBezTo>
                  <a:pt x="229362" y="253079"/>
                  <a:pt x="219646" y="263557"/>
                  <a:pt x="219646" y="275368"/>
                </a:cubicBezTo>
                <a:cubicBezTo>
                  <a:pt x="219646" y="287560"/>
                  <a:pt x="229743" y="297656"/>
                  <a:pt x="241935" y="297656"/>
                </a:cubicBezTo>
                <a:close/>
                <a:moveTo>
                  <a:pt x="108204" y="175070"/>
                </a:moveTo>
                <a:cubicBezTo>
                  <a:pt x="95917" y="175070"/>
                  <a:pt x="85916" y="185071"/>
                  <a:pt x="85916" y="197358"/>
                </a:cubicBezTo>
                <a:cubicBezTo>
                  <a:pt x="85916" y="209645"/>
                  <a:pt x="96012" y="219646"/>
                  <a:pt x="108204" y="219646"/>
                </a:cubicBezTo>
                <a:cubicBezTo>
                  <a:pt x="120396" y="219646"/>
                  <a:pt x="130493" y="209645"/>
                  <a:pt x="130493" y="197358"/>
                </a:cubicBezTo>
                <a:cubicBezTo>
                  <a:pt x="130493" y="185452"/>
                  <a:pt x="120777" y="175070"/>
                  <a:pt x="108204" y="175070"/>
                </a:cubicBezTo>
                <a:close/>
                <a:moveTo>
                  <a:pt x="108204" y="175070"/>
                </a:moveTo>
                <a:cubicBezTo>
                  <a:pt x="95917" y="175070"/>
                  <a:pt x="85916" y="185071"/>
                  <a:pt x="85916" y="197358"/>
                </a:cubicBezTo>
                <a:cubicBezTo>
                  <a:pt x="85916" y="209645"/>
                  <a:pt x="96012" y="219646"/>
                  <a:pt x="108204" y="219646"/>
                </a:cubicBezTo>
                <a:cubicBezTo>
                  <a:pt x="120396" y="219646"/>
                  <a:pt x="130493" y="209645"/>
                  <a:pt x="130493" y="197358"/>
                </a:cubicBezTo>
                <a:cubicBezTo>
                  <a:pt x="130493" y="185452"/>
                  <a:pt x="120777" y="175070"/>
                  <a:pt x="108204" y="175070"/>
                </a:cubicBezTo>
                <a:close/>
                <a:moveTo>
                  <a:pt x="241935" y="97060"/>
                </a:moveTo>
                <a:cubicBezTo>
                  <a:pt x="229648" y="97060"/>
                  <a:pt x="219646" y="107061"/>
                  <a:pt x="219646" y="119348"/>
                </a:cubicBezTo>
                <a:cubicBezTo>
                  <a:pt x="219646" y="131635"/>
                  <a:pt x="229743" y="141637"/>
                  <a:pt x="241935" y="141637"/>
                </a:cubicBezTo>
                <a:cubicBezTo>
                  <a:pt x="254222" y="141637"/>
                  <a:pt x="264223" y="131635"/>
                  <a:pt x="264223" y="119348"/>
                </a:cubicBezTo>
                <a:cubicBezTo>
                  <a:pt x="264223" y="107061"/>
                  <a:pt x="254222" y="97060"/>
                  <a:pt x="241935" y="97060"/>
                </a:cubicBezTo>
                <a:close/>
                <a:moveTo>
                  <a:pt x="241935" y="97060"/>
                </a:moveTo>
                <a:cubicBezTo>
                  <a:pt x="229648" y="97060"/>
                  <a:pt x="219646" y="107061"/>
                  <a:pt x="219646" y="119348"/>
                </a:cubicBezTo>
                <a:cubicBezTo>
                  <a:pt x="219646" y="131635"/>
                  <a:pt x="229743" y="141637"/>
                  <a:pt x="241935" y="141637"/>
                </a:cubicBezTo>
                <a:cubicBezTo>
                  <a:pt x="254222" y="141637"/>
                  <a:pt x="264223" y="131635"/>
                  <a:pt x="264223" y="119348"/>
                </a:cubicBezTo>
                <a:cubicBezTo>
                  <a:pt x="264223" y="107061"/>
                  <a:pt x="254222" y="97060"/>
                  <a:pt x="241935" y="97060"/>
                </a:cubicBezTo>
                <a:close/>
                <a:moveTo>
                  <a:pt x="108204" y="175070"/>
                </a:moveTo>
                <a:cubicBezTo>
                  <a:pt x="95917" y="175070"/>
                  <a:pt x="85916" y="185071"/>
                  <a:pt x="85916" y="197358"/>
                </a:cubicBezTo>
                <a:cubicBezTo>
                  <a:pt x="85916" y="209645"/>
                  <a:pt x="96012" y="219646"/>
                  <a:pt x="108204" y="219646"/>
                </a:cubicBezTo>
                <a:cubicBezTo>
                  <a:pt x="120396" y="219646"/>
                  <a:pt x="130493" y="209645"/>
                  <a:pt x="130493" y="197358"/>
                </a:cubicBezTo>
                <a:cubicBezTo>
                  <a:pt x="130493" y="185452"/>
                  <a:pt x="120777" y="175070"/>
                  <a:pt x="108204" y="17507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609A6446-FDD1-4D69-AE1A-F6FC0497E3F2}"/>
              </a:ext>
            </a:extLst>
          </p:cNvPr>
          <p:cNvSpPr/>
          <p:nvPr/>
        </p:nvSpPr>
        <p:spPr>
          <a:xfrm>
            <a:off x="993148" y="530795"/>
            <a:ext cx="954859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rgbClr val="00163A"/>
                </a:solidFill>
                <a:latin typeface="+mj-lt"/>
                <a:cs typeface="Arial" panose="020B0604020202020204" pitchFamily="34" charset="0"/>
              </a:rPr>
              <a:t>RDBMS Database Systems</a:t>
            </a:r>
            <a:endParaRPr lang="ko-KR" altLang="en-US" sz="3200" dirty="0">
              <a:solidFill>
                <a:srgbClr val="00163A"/>
              </a:solidFill>
              <a:latin typeface="+mj-lt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4A6AE9-4AD0-1645-F857-AE5D93BC45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883" y="1869143"/>
            <a:ext cx="1333333" cy="1038301"/>
          </a:xfrm>
          <a:prstGeom prst="ellipse">
            <a:avLst/>
          </a:prstGeom>
          <a:ln w="63500" cap="rnd">
            <a:solidFill>
              <a:schemeClr val="accent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66A387F-F709-F17E-DA42-187F5A94AD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131" y="4499009"/>
            <a:ext cx="1404000" cy="1474521"/>
          </a:xfrm>
          <a:prstGeom prst="ellipse">
            <a:avLst/>
          </a:prstGeom>
          <a:ln w="63500" cap="rnd">
            <a:solidFill>
              <a:schemeClr val="accent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021A98E-4F1E-0638-5AC6-8D09BA0724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2387" y="4598603"/>
            <a:ext cx="1404000" cy="1367042"/>
          </a:xfrm>
          <a:prstGeom prst="ellipse">
            <a:avLst/>
          </a:prstGeom>
          <a:ln w="63500" cap="rnd">
            <a:solidFill>
              <a:schemeClr val="accent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B673E06-4959-6051-75DD-544ABCA25C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8958" y="1913717"/>
            <a:ext cx="1404000" cy="1014503"/>
          </a:xfrm>
          <a:prstGeom prst="ellipse">
            <a:avLst/>
          </a:prstGeom>
          <a:ln w="63500" cap="rnd">
            <a:solidFill>
              <a:schemeClr val="accent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5889609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574D046-7080-42E3-8090-9051E17DAD75}"/>
              </a:ext>
            </a:extLst>
          </p:cNvPr>
          <p:cNvSpPr txBox="1"/>
          <p:nvPr/>
        </p:nvSpPr>
        <p:spPr>
          <a:xfrm>
            <a:off x="3175000" y="3075057"/>
            <a:ext cx="584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rgbClr val="00163A"/>
                </a:solidFill>
                <a:latin typeface="+mj-lt"/>
                <a:cs typeface="Arial" panose="020B0604020202020204" pitchFamily="34" charset="0"/>
              </a:rPr>
              <a:t>Quiz Time !!!</a:t>
            </a:r>
            <a:endParaRPr lang="ko-KR" altLang="en-US" sz="4000" dirty="0">
              <a:solidFill>
                <a:srgbClr val="00163A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DC27F4-2CC9-413C-B3DB-45020307FF69}"/>
              </a:ext>
            </a:extLst>
          </p:cNvPr>
          <p:cNvSpPr txBox="1"/>
          <p:nvPr/>
        </p:nvSpPr>
        <p:spPr>
          <a:xfrm>
            <a:off x="3242935" y="3782943"/>
            <a:ext cx="57579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00163A"/>
                </a:solidFill>
              </a:rPr>
              <a:t>01</a:t>
            </a:r>
            <a:endParaRPr lang="ko-KR" altLang="en-US" sz="2000" dirty="0">
              <a:solidFill>
                <a:srgbClr val="00163A"/>
              </a:solidFill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FF26DDBF-9394-46A8-BEB6-2CDB21458D72}"/>
              </a:ext>
            </a:extLst>
          </p:cNvPr>
          <p:cNvGrpSpPr/>
          <p:nvPr/>
        </p:nvGrpSpPr>
        <p:grpSpPr>
          <a:xfrm>
            <a:off x="5582308" y="1785921"/>
            <a:ext cx="1027384" cy="1170074"/>
            <a:chOff x="6830083" y="5571172"/>
            <a:chExt cx="342900" cy="390525"/>
          </a:xfrm>
          <a:solidFill>
            <a:srgbClr val="1853B0"/>
          </a:solidFill>
        </p:grpSpPr>
        <p:sp>
          <p:nvSpPr>
            <p:cNvPr id="10" name="자유형: 도형 9">
              <a:extLst>
                <a:ext uri="{FF2B5EF4-FFF2-40B4-BE49-F238E27FC236}">
                  <a16:creationId xmlns:a16="http://schemas.microsoft.com/office/drawing/2014/main" id="{35B88F3C-9D96-4ACC-A116-51FBB4703A3C}"/>
                </a:ext>
              </a:extLst>
            </p:cNvPr>
            <p:cNvSpPr/>
            <p:nvPr/>
          </p:nvSpPr>
          <p:spPr>
            <a:xfrm>
              <a:off x="6830083" y="5571172"/>
              <a:ext cx="342900" cy="390525"/>
            </a:xfrm>
            <a:custGeom>
              <a:avLst/>
              <a:gdLst>
                <a:gd name="connsiteX0" fmla="*/ 329375 w 342900"/>
                <a:gd name="connsiteY0" fmla="*/ 318802 h 390525"/>
                <a:gd name="connsiteX1" fmla="*/ 307181 w 342900"/>
                <a:gd name="connsiteY1" fmla="*/ 318802 h 390525"/>
                <a:gd name="connsiteX2" fmla="*/ 340423 w 342900"/>
                <a:gd name="connsiteY2" fmla="*/ 218885 h 390525"/>
                <a:gd name="connsiteX3" fmla="*/ 204121 w 342900"/>
                <a:gd name="connsiteY3" fmla="*/ 54388 h 390525"/>
                <a:gd name="connsiteX4" fmla="*/ 207169 w 342900"/>
                <a:gd name="connsiteY4" fmla="*/ 40481 h 390525"/>
                <a:gd name="connsiteX5" fmla="*/ 173831 w 342900"/>
                <a:gd name="connsiteY5" fmla="*/ 7144 h 390525"/>
                <a:gd name="connsiteX6" fmla="*/ 140494 w 342900"/>
                <a:gd name="connsiteY6" fmla="*/ 40481 h 390525"/>
                <a:gd name="connsiteX7" fmla="*/ 143542 w 342900"/>
                <a:gd name="connsiteY7" fmla="*/ 54388 h 390525"/>
                <a:gd name="connsiteX8" fmla="*/ 7239 w 342900"/>
                <a:gd name="connsiteY8" fmla="*/ 218885 h 390525"/>
                <a:gd name="connsiteX9" fmla="*/ 40481 w 342900"/>
                <a:gd name="connsiteY9" fmla="*/ 318802 h 390525"/>
                <a:gd name="connsiteX10" fmla="*/ 18288 w 342900"/>
                <a:gd name="connsiteY10" fmla="*/ 318802 h 390525"/>
                <a:gd name="connsiteX11" fmla="*/ 7144 w 342900"/>
                <a:gd name="connsiteY11" fmla="*/ 329946 h 390525"/>
                <a:gd name="connsiteX12" fmla="*/ 23336 w 342900"/>
                <a:gd name="connsiteY12" fmla="*/ 369475 h 390525"/>
                <a:gd name="connsiteX13" fmla="*/ 62675 w 342900"/>
                <a:gd name="connsiteY13" fmla="*/ 386239 h 390525"/>
                <a:gd name="connsiteX14" fmla="*/ 284702 w 342900"/>
                <a:gd name="connsiteY14" fmla="*/ 386239 h 390525"/>
                <a:gd name="connsiteX15" fmla="*/ 324040 w 342900"/>
                <a:gd name="connsiteY15" fmla="*/ 369475 h 390525"/>
                <a:gd name="connsiteX16" fmla="*/ 340233 w 342900"/>
                <a:gd name="connsiteY16" fmla="*/ 329946 h 390525"/>
                <a:gd name="connsiteX17" fmla="*/ 329375 w 342900"/>
                <a:gd name="connsiteY17" fmla="*/ 318802 h 390525"/>
                <a:gd name="connsiteX18" fmla="*/ 162782 w 342900"/>
                <a:gd name="connsiteY18" fmla="*/ 40481 h 390525"/>
                <a:gd name="connsiteX19" fmla="*/ 173927 w 342900"/>
                <a:gd name="connsiteY19" fmla="*/ 29337 h 390525"/>
                <a:gd name="connsiteX20" fmla="*/ 185071 w 342900"/>
                <a:gd name="connsiteY20" fmla="*/ 40481 h 390525"/>
                <a:gd name="connsiteX21" fmla="*/ 173927 w 342900"/>
                <a:gd name="connsiteY21" fmla="*/ 51626 h 390525"/>
                <a:gd name="connsiteX22" fmla="*/ 162782 w 342900"/>
                <a:gd name="connsiteY22" fmla="*/ 40481 h 390525"/>
                <a:gd name="connsiteX23" fmla="*/ 29623 w 342900"/>
                <a:gd name="connsiteY23" fmla="*/ 218885 h 390525"/>
                <a:gd name="connsiteX24" fmla="*/ 173927 w 342900"/>
                <a:gd name="connsiteY24" fmla="*/ 73819 h 390525"/>
                <a:gd name="connsiteX25" fmla="*/ 318230 w 342900"/>
                <a:gd name="connsiteY25" fmla="*/ 218885 h 390525"/>
                <a:gd name="connsiteX26" fmla="*/ 278035 w 342900"/>
                <a:gd name="connsiteY26" fmla="*/ 318802 h 390525"/>
                <a:gd name="connsiteX27" fmla="*/ 244030 w 342900"/>
                <a:gd name="connsiteY27" fmla="*/ 318802 h 390525"/>
                <a:gd name="connsiteX28" fmla="*/ 296037 w 342900"/>
                <a:gd name="connsiteY28" fmla="*/ 218885 h 390525"/>
                <a:gd name="connsiteX29" fmla="*/ 173927 w 342900"/>
                <a:gd name="connsiteY29" fmla="*/ 96774 h 390525"/>
                <a:gd name="connsiteX30" fmla="*/ 51816 w 342900"/>
                <a:gd name="connsiteY30" fmla="*/ 218885 h 390525"/>
                <a:gd name="connsiteX31" fmla="*/ 103822 w 342900"/>
                <a:gd name="connsiteY31" fmla="*/ 318802 h 390525"/>
                <a:gd name="connsiteX32" fmla="*/ 69818 w 342900"/>
                <a:gd name="connsiteY32" fmla="*/ 318802 h 390525"/>
                <a:gd name="connsiteX33" fmla="*/ 29623 w 342900"/>
                <a:gd name="connsiteY33" fmla="*/ 218885 h 390525"/>
                <a:gd name="connsiteX34" fmla="*/ 119348 w 342900"/>
                <a:gd name="connsiteY34" fmla="*/ 273844 h 390525"/>
                <a:gd name="connsiteX35" fmla="*/ 103632 w 342900"/>
                <a:gd name="connsiteY35" fmla="*/ 273844 h 390525"/>
                <a:gd name="connsiteX36" fmla="*/ 96298 w 342900"/>
                <a:gd name="connsiteY36" fmla="*/ 281178 h 390525"/>
                <a:gd name="connsiteX37" fmla="*/ 75057 w 342900"/>
                <a:gd name="connsiteY37" fmla="*/ 229933 h 390525"/>
                <a:gd name="connsiteX38" fmla="*/ 85249 w 342900"/>
                <a:gd name="connsiteY38" fmla="*/ 229933 h 390525"/>
                <a:gd name="connsiteX39" fmla="*/ 96584 w 342900"/>
                <a:gd name="connsiteY39" fmla="*/ 220123 h 390525"/>
                <a:gd name="connsiteX40" fmla="*/ 85534 w 342900"/>
                <a:gd name="connsiteY40" fmla="*/ 207741 h 390525"/>
                <a:gd name="connsiteX41" fmla="*/ 75057 w 342900"/>
                <a:gd name="connsiteY41" fmla="*/ 207741 h 390525"/>
                <a:gd name="connsiteX42" fmla="*/ 96298 w 342900"/>
                <a:gd name="connsiteY42" fmla="*/ 156496 h 390525"/>
                <a:gd name="connsiteX43" fmla="*/ 103632 w 342900"/>
                <a:gd name="connsiteY43" fmla="*/ 163830 h 390525"/>
                <a:gd name="connsiteX44" fmla="*/ 119348 w 342900"/>
                <a:gd name="connsiteY44" fmla="*/ 163830 h 390525"/>
                <a:gd name="connsiteX45" fmla="*/ 119348 w 342900"/>
                <a:gd name="connsiteY45" fmla="*/ 148114 h 390525"/>
                <a:gd name="connsiteX46" fmla="*/ 112014 w 342900"/>
                <a:gd name="connsiteY46" fmla="*/ 140779 h 390525"/>
                <a:gd name="connsiteX47" fmla="*/ 163259 w 342900"/>
                <a:gd name="connsiteY47" fmla="*/ 119539 h 390525"/>
                <a:gd name="connsiteX48" fmla="*/ 163259 w 342900"/>
                <a:gd name="connsiteY48" fmla="*/ 129730 h 390525"/>
                <a:gd name="connsiteX49" fmla="*/ 173069 w 342900"/>
                <a:gd name="connsiteY49" fmla="*/ 141065 h 390525"/>
                <a:gd name="connsiteX50" fmla="*/ 185451 w 342900"/>
                <a:gd name="connsiteY50" fmla="*/ 130016 h 390525"/>
                <a:gd name="connsiteX51" fmla="*/ 185451 w 342900"/>
                <a:gd name="connsiteY51" fmla="*/ 119539 h 390525"/>
                <a:gd name="connsiteX52" fmla="*/ 236696 w 342900"/>
                <a:gd name="connsiteY52" fmla="*/ 140779 h 390525"/>
                <a:gd name="connsiteX53" fmla="*/ 229362 w 342900"/>
                <a:gd name="connsiteY53" fmla="*/ 148114 h 390525"/>
                <a:gd name="connsiteX54" fmla="*/ 229362 w 342900"/>
                <a:gd name="connsiteY54" fmla="*/ 163830 h 390525"/>
                <a:gd name="connsiteX55" fmla="*/ 245078 w 342900"/>
                <a:gd name="connsiteY55" fmla="*/ 163830 h 390525"/>
                <a:gd name="connsiteX56" fmla="*/ 252413 w 342900"/>
                <a:gd name="connsiteY56" fmla="*/ 156496 h 390525"/>
                <a:gd name="connsiteX57" fmla="*/ 273653 w 342900"/>
                <a:gd name="connsiteY57" fmla="*/ 207741 h 390525"/>
                <a:gd name="connsiteX58" fmla="*/ 263461 w 342900"/>
                <a:gd name="connsiteY58" fmla="*/ 207741 h 390525"/>
                <a:gd name="connsiteX59" fmla="*/ 252126 w 342900"/>
                <a:gd name="connsiteY59" fmla="*/ 217551 h 390525"/>
                <a:gd name="connsiteX60" fmla="*/ 263176 w 342900"/>
                <a:gd name="connsiteY60" fmla="*/ 229933 h 390525"/>
                <a:gd name="connsiteX61" fmla="*/ 273653 w 342900"/>
                <a:gd name="connsiteY61" fmla="*/ 229933 h 390525"/>
                <a:gd name="connsiteX62" fmla="*/ 252413 w 342900"/>
                <a:gd name="connsiteY62" fmla="*/ 281178 h 390525"/>
                <a:gd name="connsiteX63" fmla="*/ 245078 w 342900"/>
                <a:gd name="connsiteY63" fmla="*/ 273844 h 390525"/>
                <a:gd name="connsiteX64" fmla="*/ 229362 w 342900"/>
                <a:gd name="connsiteY64" fmla="*/ 273844 h 390525"/>
                <a:gd name="connsiteX65" fmla="*/ 229362 w 342900"/>
                <a:gd name="connsiteY65" fmla="*/ 289560 h 390525"/>
                <a:gd name="connsiteX66" fmla="*/ 236696 w 342900"/>
                <a:gd name="connsiteY66" fmla="*/ 296894 h 390525"/>
                <a:gd name="connsiteX67" fmla="*/ 185451 w 342900"/>
                <a:gd name="connsiteY67" fmla="*/ 318135 h 390525"/>
                <a:gd name="connsiteX68" fmla="*/ 185451 w 342900"/>
                <a:gd name="connsiteY68" fmla="*/ 307943 h 390525"/>
                <a:gd name="connsiteX69" fmla="*/ 175641 w 342900"/>
                <a:gd name="connsiteY69" fmla="*/ 296608 h 390525"/>
                <a:gd name="connsiteX70" fmla="*/ 163259 w 342900"/>
                <a:gd name="connsiteY70" fmla="*/ 307658 h 390525"/>
                <a:gd name="connsiteX71" fmla="*/ 163259 w 342900"/>
                <a:gd name="connsiteY71" fmla="*/ 318135 h 390525"/>
                <a:gd name="connsiteX72" fmla="*/ 112014 w 342900"/>
                <a:gd name="connsiteY72" fmla="*/ 296894 h 390525"/>
                <a:gd name="connsiteX73" fmla="*/ 119348 w 342900"/>
                <a:gd name="connsiteY73" fmla="*/ 289560 h 390525"/>
                <a:gd name="connsiteX74" fmla="*/ 119348 w 342900"/>
                <a:gd name="connsiteY74" fmla="*/ 273844 h 390525"/>
                <a:gd name="connsiteX75" fmla="*/ 284226 w 342900"/>
                <a:gd name="connsiteY75" fmla="*/ 363950 h 390525"/>
                <a:gd name="connsiteX76" fmla="*/ 63627 w 342900"/>
                <a:gd name="connsiteY76" fmla="*/ 363950 h 390525"/>
                <a:gd name="connsiteX77" fmla="*/ 32385 w 342900"/>
                <a:gd name="connsiteY77" fmla="*/ 340995 h 390525"/>
                <a:gd name="connsiteX78" fmla="*/ 315373 w 342900"/>
                <a:gd name="connsiteY78" fmla="*/ 340995 h 390525"/>
                <a:gd name="connsiteX79" fmla="*/ 284226 w 342900"/>
                <a:gd name="connsiteY79" fmla="*/ 363950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</a:cxnLst>
              <a:rect l="l" t="t" r="r" b="b"/>
              <a:pathLst>
                <a:path w="342900" h="390525">
                  <a:moveTo>
                    <a:pt x="329375" y="318802"/>
                  </a:moveTo>
                  <a:lnTo>
                    <a:pt x="307181" y="318802"/>
                  </a:lnTo>
                  <a:cubicBezTo>
                    <a:pt x="328803" y="290131"/>
                    <a:pt x="340423" y="255460"/>
                    <a:pt x="340423" y="218885"/>
                  </a:cubicBezTo>
                  <a:cubicBezTo>
                    <a:pt x="340423" y="137065"/>
                    <a:pt x="281559" y="68771"/>
                    <a:pt x="204121" y="54388"/>
                  </a:cubicBezTo>
                  <a:cubicBezTo>
                    <a:pt x="206026" y="50197"/>
                    <a:pt x="207169" y="45434"/>
                    <a:pt x="207169" y="40481"/>
                  </a:cubicBezTo>
                  <a:cubicBezTo>
                    <a:pt x="207169" y="22098"/>
                    <a:pt x="192214" y="7144"/>
                    <a:pt x="173831" y="7144"/>
                  </a:cubicBezTo>
                  <a:cubicBezTo>
                    <a:pt x="155448" y="7144"/>
                    <a:pt x="140494" y="22098"/>
                    <a:pt x="140494" y="40481"/>
                  </a:cubicBezTo>
                  <a:cubicBezTo>
                    <a:pt x="140494" y="45434"/>
                    <a:pt x="141637" y="50102"/>
                    <a:pt x="143542" y="54388"/>
                  </a:cubicBezTo>
                  <a:cubicBezTo>
                    <a:pt x="66104" y="68771"/>
                    <a:pt x="7239" y="137065"/>
                    <a:pt x="7239" y="218885"/>
                  </a:cubicBezTo>
                  <a:cubicBezTo>
                    <a:pt x="7239" y="255460"/>
                    <a:pt x="18955" y="290131"/>
                    <a:pt x="40481" y="318802"/>
                  </a:cubicBezTo>
                  <a:lnTo>
                    <a:pt x="18288" y="318802"/>
                  </a:lnTo>
                  <a:cubicBezTo>
                    <a:pt x="12192" y="318802"/>
                    <a:pt x="7144" y="323755"/>
                    <a:pt x="7144" y="329946"/>
                  </a:cubicBezTo>
                  <a:cubicBezTo>
                    <a:pt x="7144" y="344805"/>
                    <a:pt x="12859" y="358807"/>
                    <a:pt x="23336" y="369475"/>
                  </a:cubicBezTo>
                  <a:cubicBezTo>
                    <a:pt x="33909" y="380238"/>
                    <a:pt x="47815" y="386239"/>
                    <a:pt x="62675" y="386239"/>
                  </a:cubicBezTo>
                  <a:lnTo>
                    <a:pt x="284702" y="386239"/>
                  </a:lnTo>
                  <a:cubicBezTo>
                    <a:pt x="299561" y="386239"/>
                    <a:pt x="313468" y="380333"/>
                    <a:pt x="324040" y="369475"/>
                  </a:cubicBezTo>
                  <a:cubicBezTo>
                    <a:pt x="334423" y="358807"/>
                    <a:pt x="340233" y="344805"/>
                    <a:pt x="340233" y="329946"/>
                  </a:cubicBezTo>
                  <a:cubicBezTo>
                    <a:pt x="340423" y="323755"/>
                    <a:pt x="335470" y="318802"/>
                    <a:pt x="329375" y="318802"/>
                  </a:cubicBezTo>
                  <a:close/>
                  <a:moveTo>
                    <a:pt x="162782" y="40481"/>
                  </a:moveTo>
                  <a:cubicBezTo>
                    <a:pt x="162782" y="34385"/>
                    <a:pt x="167735" y="29337"/>
                    <a:pt x="173927" y="29337"/>
                  </a:cubicBezTo>
                  <a:cubicBezTo>
                    <a:pt x="180022" y="29337"/>
                    <a:pt x="185071" y="34290"/>
                    <a:pt x="185071" y="40481"/>
                  </a:cubicBezTo>
                  <a:cubicBezTo>
                    <a:pt x="185071" y="46577"/>
                    <a:pt x="180118" y="51626"/>
                    <a:pt x="173927" y="51626"/>
                  </a:cubicBezTo>
                  <a:cubicBezTo>
                    <a:pt x="167830" y="51626"/>
                    <a:pt x="162782" y="46577"/>
                    <a:pt x="162782" y="40481"/>
                  </a:cubicBezTo>
                  <a:close/>
                  <a:moveTo>
                    <a:pt x="29623" y="218885"/>
                  </a:moveTo>
                  <a:cubicBezTo>
                    <a:pt x="29623" y="138875"/>
                    <a:pt x="94392" y="73819"/>
                    <a:pt x="173927" y="73819"/>
                  </a:cubicBezTo>
                  <a:cubicBezTo>
                    <a:pt x="253460" y="73819"/>
                    <a:pt x="318230" y="138875"/>
                    <a:pt x="318230" y="218885"/>
                  </a:cubicBezTo>
                  <a:cubicBezTo>
                    <a:pt x="318230" y="256508"/>
                    <a:pt x="303943" y="291846"/>
                    <a:pt x="278035" y="318802"/>
                  </a:cubicBezTo>
                  <a:lnTo>
                    <a:pt x="244030" y="318802"/>
                  </a:lnTo>
                  <a:cubicBezTo>
                    <a:pt x="276510" y="295942"/>
                    <a:pt x="296037" y="258985"/>
                    <a:pt x="296037" y="218885"/>
                  </a:cubicBezTo>
                  <a:cubicBezTo>
                    <a:pt x="296037" y="151543"/>
                    <a:pt x="241268" y="96774"/>
                    <a:pt x="173927" y="96774"/>
                  </a:cubicBezTo>
                  <a:cubicBezTo>
                    <a:pt x="106585" y="96774"/>
                    <a:pt x="51816" y="151543"/>
                    <a:pt x="51816" y="218885"/>
                  </a:cubicBezTo>
                  <a:cubicBezTo>
                    <a:pt x="51816" y="258890"/>
                    <a:pt x="71342" y="295942"/>
                    <a:pt x="103822" y="318802"/>
                  </a:cubicBezTo>
                  <a:lnTo>
                    <a:pt x="69818" y="318802"/>
                  </a:lnTo>
                  <a:cubicBezTo>
                    <a:pt x="43815" y="291751"/>
                    <a:pt x="29623" y="256508"/>
                    <a:pt x="29623" y="218885"/>
                  </a:cubicBezTo>
                  <a:close/>
                  <a:moveTo>
                    <a:pt x="119348" y="273844"/>
                  </a:moveTo>
                  <a:cubicBezTo>
                    <a:pt x="114967" y="269558"/>
                    <a:pt x="108013" y="269558"/>
                    <a:pt x="103632" y="273844"/>
                  </a:cubicBezTo>
                  <a:lnTo>
                    <a:pt x="96298" y="281178"/>
                  </a:lnTo>
                  <a:cubicBezTo>
                    <a:pt x="84772" y="266795"/>
                    <a:pt x="77152" y="249174"/>
                    <a:pt x="75057" y="229933"/>
                  </a:cubicBezTo>
                  <a:lnTo>
                    <a:pt x="85249" y="229933"/>
                  </a:lnTo>
                  <a:cubicBezTo>
                    <a:pt x="90964" y="229933"/>
                    <a:pt x="95917" y="225742"/>
                    <a:pt x="96584" y="220123"/>
                  </a:cubicBezTo>
                  <a:cubicBezTo>
                    <a:pt x="97345" y="213455"/>
                    <a:pt x="92107" y="207741"/>
                    <a:pt x="85534" y="207741"/>
                  </a:cubicBezTo>
                  <a:lnTo>
                    <a:pt x="75057" y="207741"/>
                  </a:lnTo>
                  <a:cubicBezTo>
                    <a:pt x="77152" y="188500"/>
                    <a:pt x="84772" y="170879"/>
                    <a:pt x="96298" y="156496"/>
                  </a:cubicBezTo>
                  <a:lnTo>
                    <a:pt x="103632" y="163830"/>
                  </a:lnTo>
                  <a:cubicBezTo>
                    <a:pt x="108013" y="168116"/>
                    <a:pt x="114967" y="168212"/>
                    <a:pt x="119348" y="163830"/>
                  </a:cubicBezTo>
                  <a:cubicBezTo>
                    <a:pt x="123730" y="159449"/>
                    <a:pt x="123634" y="152495"/>
                    <a:pt x="119348" y="148114"/>
                  </a:cubicBezTo>
                  <a:lnTo>
                    <a:pt x="112014" y="140779"/>
                  </a:lnTo>
                  <a:cubicBezTo>
                    <a:pt x="126396" y="129254"/>
                    <a:pt x="144018" y="121634"/>
                    <a:pt x="163259" y="119539"/>
                  </a:cubicBezTo>
                  <a:lnTo>
                    <a:pt x="163259" y="129730"/>
                  </a:lnTo>
                  <a:cubicBezTo>
                    <a:pt x="163259" y="135446"/>
                    <a:pt x="167450" y="140399"/>
                    <a:pt x="173069" y="141065"/>
                  </a:cubicBezTo>
                  <a:cubicBezTo>
                    <a:pt x="179737" y="141827"/>
                    <a:pt x="185451" y="136588"/>
                    <a:pt x="185451" y="130016"/>
                  </a:cubicBezTo>
                  <a:lnTo>
                    <a:pt x="185451" y="119539"/>
                  </a:lnTo>
                  <a:cubicBezTo>
                    <a:pt x="204692" y="121634"/>
                    <a:pt x="222313" y="129254"/>
                    <a:pt x="236696" y="140779"/>
                  </a:cubicBezTo>
                  <a:lnTo>
                    <a:pt x="229362" y="148114"/>
                  </a:lnTo>
                  <a:cubicBezTo>
                    <a:pt x="225076" y="152495"/>
                    <a:pt x="224980" y="159449"/>
                    <a:pt x="229362" y="163830"/>
                  </a:cubicBezTo>
                  <a:cubicBezTo>
                    <a:pt x="233743" y="168116"/>
                    <a:pt x="240696" y="168116"/>
                    <a:pt x="245078" y="163830"/>
                  </a:cubicBezTo>
                  <a:lnTo>
                    <a:pt x="252413" y="156496"/>
                  </a:lnTo>
                  <a:cubicBezTo>
                    <a:pt x="263937" y="170879"/>
                    <a:pt x="271558" y="188500"/>
                    <a:pt x="273653" y="207741"/>
                  </a:cubicBezTo>
                  <a:lnTo>
                    <a:pt x="263461" y="207741"/>
                  </a:lnTo>
                  <a:cubicBezTo>
                    <a:pt x="257746" y="207741"/>
                    <a:pt x="252793" y="211932"/>
                    <a:pt x="252126" y="217551"/>
                  </a:cubicBezTo>
                  <a:cubicBezTo>
                    <a:pt x="251365" y="224219"/>
                    <a:pt x="256604" y="229933"/>
                    <a:pt x="263176" y="229933"/>
                  </a:cubicBezTo>
                  <a:lnTo>
                    <a:pt x="273653" y="229933"/>
                  </a:lnTo>
                  <a:cubicBezTo>
                    <a:pt x="271558" y="249174"/>
                    <a:pt x="263937" y="266795"/>
                    <a:pt x="252413" y="281178"/>
                  </a:cubicBezTo>
                  <a:lnTo>
                    <a:pt x="245078" y="273844"/>
                  </a:lnTo>
                  <a:cubicBezTo>
                    <a:pt x="240696" y="269558"/>
                    <a:pt x="233743" y="269558"/>
                    <a:pt x="229362" y="273844"/>
                  </a:cubicBezTo>
                  <a:cubicBezTo>
                    <a:pt x="224980" y="278225"/>
                    <a:pt x="225076" y="285179"/>
                    <a:pt x="229362" y="289560"/>
                  </a:cubicBezTo>
                  <a:lnTo>
                    <a:pt x="236696" y="296894"/>
                  </a:lnTo>
                  <a:cubicBezTo>
                    <a:pt x="222313" y="308420"/>
                    <a:pt x="204692" y="316040"/>
                    <a:pt x="185451" y="318135"/>
                  </a:cubicBezTo>
                  <a:lnTo>
                    <a:pt x="185451" y="307943"/>
                  </a:lnTo>
                  <a:cubicBezTo>
                    <a:pt x="185451" y="302228"/>
                    <a:pt x="181260" y="297275"/>
                    <a:pt x="175641" y="296608"/>
                  </a:cubicBezTo>
                  <a:cubicBezTo>
                    <a:pt x="168973" y="295847"/>
                    <a:pt x="163259" y="301085"/>
                    <a:pt x="163259" y="307658"/>
                  </a:cubicBezTo>
                  <a:lnTo>
                    <a:pt x="163259" y="318135"/>
                  </a:lnTo>
                  <a:cubicBezTo>
                    <a:pt x="144018" y="316040"/>
                    <a:pt x="126396" y="308420"/>
                    <a:pt x="112014" y="296894"/>
                  </a:cubicBezTo>
                  <a:lnTo>
                    <a:pt x="119348" y="289560"/>
                  </a:lnTo>
                  <a:cubicBezTo>
                    <a:pt x="123634" y="285179"/>
                    <a:pt x="123634" y="278130"/>
                    <a:pt x="119348" y="273844"/>
                  </a:cubicBezTo>
                  <a:close/>
                  <a:moveTo>
                    <a:pt x="284226" y="363950"/>
                  </a:moveTo>
                  <a:lnTo>
                    <a:pt x="63627" y="363950"/>
                  </a:lnTo>
                  <a:cubicBezTo>
                    <a:pt x="49435" y="363950"/>
                    <a:pt x="37052" y="354140"/>
                    <a:pt x="32385" y="340995"/>
                  </a:cubicBezTo>
                  <a:lnTo>
                    <a:pt x="315373" y="340995"/>
                  </a:lnTo>
                  <a:cubicBezTo>
                    <a:pt x="310801" y="354044"/>
                    <a:pt x="298418" y="363950"/>
                    <a:pt x="284226" y="3639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EDECEA"/>
                </a:solidFill>
              </a:endParaRPr>
            </a:p>
          </p:txBody>
        </p:sp>
        <p:sp>
          <p:nvSpPr>
            <p:cNvPr id="11" name="자유형: 도형 10">
              <a:extLst>
                <a:ext uri="{FF2B5EF4-FFF2-40B4-BE49-F238E27FC236}">
                  <a16:creationId xmlns:a16="http://schemas.microsoft.com/office/drawing/2014/main" id="{C35118DC-3F21-417E-8740-AE7B2EDCCE9B}"/>
                </a:ext>
              </a:extLst>
            </p:cNvPr>
            <p:cNvSpPr/>
            <p:nvPr/>
          </p:nvSpPr>
          <p:spPr>
            <a:xfrm>
              <a:off x="6986102" y="5727308"/>
              <a:ext cx="76200" cy="76200"/>
            </a:xfrm>
            <a:custGeom>
              <a:avLst/>
              <a:gdLst>
                <a:gd name="connsiteX0" fmla="*/ 18288 w 76200"/>
                <a:gd name="connsiteY0" fmla="*/ 73797 h 76200"/>
                <a:gd name="connsiteX1" fmla="*/ 62389 w 76200"/>
                <a:gd name="connsiteY1" fmla="*/ 73797 h 76200"/>
                <a:gd name="connsiteX2" fmla="*/ 73723 w 76200"/>
                <a:gd name="connsiteY2" fmla="*/ 63987 h 76200"/>
                <a:gd name="connsiteX3" fmla="*/ 62674 w 76200"/>
                <a:gd name="connsiteY3" fmla="*/ 51604 h 76200"/>
                <a:gd name="connsiteX4" fmla="*/ 29337 w 76200"/>
                <a:gd name="connsiteY4" fmla="*/ 51604 h 76200"/>
                <a:gd name="connsiteX5" fmla="*/ 29337 w 76200"/>
                <a:gd name="connsiteY5" fmla="*/ 18552 h 76200"/>
                <a:gd name="connsiteX6" fmla="*/ 19526 w 76200"/>
                <a:gd name="connsiteY6" fmla="*/ 7218 h 76200"/>
                <a:gd name="connsiteX7" fmla="*/ 7144 w 76200"/>
                <a:gd name="connsiteY7" fmla="*/ 18267 h 76200"/>
                <a:gd name="connsiteX8" fmla="*/ 7144 w 76200"/>
                <a:gd name="connsiteY8" fmla="*/ 62653 h 76200"/>
                <a:gd name="connsiteX9" fmla="*/ 18288 w 76200"/>
                <a:gd name="connsiteY9" fmla="*/ 73797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200" h="76200">
                  <a:moveTo>
                    <a:pt x="18288" y="73797"/>
                  </a:moveTo>
                  <a:lnTo>
                    <a:pt x="62389" y="73797"/>
                  </a:lnTo>
                  <a:cubicBezTo>
                    <a:pt x="68103" y="73797"/>
                    <a:pt x="73057" y="69606"/>
                    <a:pt x="73723" y="63987"/>
                  </a:cubicBezTo>
                  <a:cubicBezTo>
                    <a:pt x="74486" y="57319"/>
                    <a:pt x="69246" y="51604"/>
                    <a:pt x="62674" y="51604"/>
                  </a:cubicBezTo>
                  <a:lnTo>
                    <a:pt x="29337" y="51604"/>
                  </a:lnTo>
                  <a:lnTo>
                    <a:pt x="29337" y="18552"/>
                  </a:lnTo>
                  <a:cubicBezTo>
                    <a:pt x="29337" y="12838"/>
                    <a:pt x="25146" y="7884"/>
                    <a:pt x="19526" y="7218"/>
                  </a:cubicBezTo>
                  <a:cubicBezTo>
                    <a:pt x="12859" y="6456"/>
                    <a:pt x="7144" y="11694"/>
                    <a:pt x="7144" y="18267"/>
                  </a:cubicBezTo>
                  <a:lnTo>
                    <a:pt x="7144" y="62653"/>
                  </a:lnTo>
                  <a:cubicBezTo>
                    <a:pt x="7144" y="68845"/>
                    <a:pt x="12096" y="73797"/>
                    <a:pt x="18288" y="7379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EDECEA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467697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FC8E9DE5-249C-42C0-A069-4AE1B3578FCE}"/>
              </a:ext>
            </a:extLst>
          </p:cNvPr>
          <p:cNvSpPr txBox="1"/>
          <p:nvPr/>
        </p:nvSpPr>
        <p:spPr>
          <a:xfrm>
            <a:off x="5401921" y="2911706"/>
            <a:ext cx="55563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0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altLang="ko-KR" sz="2800" b="0" dirty="0">
                <a:solidFill>
                  <a:srgbClr val="00163A"/>
                </a:solidFill>
              </a:rPr>
              <a:t>Which of the following is not a RDMS database system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E82F45-756B-4098-8426-A335C8F241DB}"/>
              </a:ext>
            </a:extLst>
          </p:cNvPr>
          <p:cNvSpPr txBox="1"/>
          <p:nvPr/>
        </p:nvSpPr>
        <p:spPr>
          <a:xfrm>
            <a:off x="5401921" y="3988924"/>
            <a:ext cx="55563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lphaLcParenR"/>
            </a:pPr>
            <a:r>
              <a:rPr lang="en-US" altLang="ko-KR" sz="1400" dirty="0">
                <a:solidFill>
                  <a:srgbClr val="00163A"/>
                </a:solidFill>
              </a:rPr>
              <a:t>MySQL</a:t>
            </a:r>
          </a:p>
          <a:p>
            <a:pPr marL="342900" indent="-342900">
              <a:buFont typeface="+mj-lt"/>
              <a:buAutoNum type="alphaLcParenR"/>
            </a:pPr>
            <a:r>
              <a:rPr lang="en-US" altLang="ko-KR" sz="1400" dirty="0">
                <a:solidFill>
                  <a:srgbClr val="00163A"/>
                </a:solidFill>
              </a:rPr>
              <a:t>Oracle</a:t>
            </a:r>
          </a:p>
          <a:p>
            <a:pPr marL="342900" indent="-342900">
              <a:buFont typeface="+mj-lt"/>
              <a:buAutoNum type="alphaLcParenR"/>
            </a:pPr>
            <a:r>
              <a:rPr lang="en-US" altLang="ko-KR" sz="1400" dirty="0">
                <a:solidFill>
                  <a:srgbClr val="00163A"/>
                </a:solidFill>
              </a:rPr>
              <a:t>Docker</a:t>
            </a:r>
          </a:p>
          <a:p>
            <a:pPr marL="342900" indent="-342900">
              <a:buFont typeface="+mj-lt"/>
              <a:buAutoNum type="alphaLcParenR"/>
            </a:pPr>
            <a:r>
              <a:rPr lang="en-US" altLang="ko-KR" sz="1400" dirty="0">
                <a:solidFill>
                  <a:srgbClr val="00163A"/>
                </a:solidFill>
              </a:rPr>
              <a:t>MS SQL server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624C8D7A-1350-404A-85FE-8B2DC26283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7284" y="584200"/>
            <a:ext cx="3124556" cy="594360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2B308D85-3E47-4830-9C09-F51727A938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7874" y="852704"/>
            <a:ext cx="1223580" cy="200474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65B4B8A-BB9A-2C9C-1CEF-3D61046A3D60}"/>
              </a:ext>
            </a:extLst>
          </p:cNvPr>
          <p:cNvSpPr/>
          <p:nvPr/>
        </p:nvSpPr>
        <p:spPr>
          <a:xfrm>
            <a:off x="2001775" y="850241"/>
            <a:ext cx="2467588" cy="534528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698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23A18D5-F07F-66D4-5C4A-7BCD1D9553DC}"/>
              </a:ext>
            </a:extLst>
          </p:cNvPr>
          <p:cNvSpPr/>
          <p:nvPr/>
        </p:nvSpPr>
        <p:spPr>
          <a:xfrm>
            <a:off x="2001775" y="2288946"/>
            <a:ext cx="2467588" cy="253410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24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2DED779-BACC-5A04-3D21-9CDD1E44EB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610" y="2288946"/>
            <a:ext cx="2466753" cy="2534108"/>
          </a:xfrm>
          <a:prstGeom prst="rect">
            <a:avLst/>
          </a:prstGeom>
        </p:spPr>
      </p:pic>
      <p:sp>
        <p:nvSpPr>
          <p:cNvPr id="9" name="answer box">
            <a:extLst>
              <a:ext uri="{FF2B5EF4-FFF2-40B4-BE49-F238E27FC236}">
                <a16:creationId xmlns:a16="http://schemas.microsoft.com/office/drawing/2014/main" id="{67788002-F405-F75D-3F0A-5CA9437B35DF}"/>
              </a:ext>
            </a:extLst>
          </p:cNvPr>
          <p:cNvSpPr txBox="1"/>
          <p:nvPr/>
        </p:nvSpPr>
        <p:spPr>
          <a:xfrm>
            <a:off x="5401921" y="5241419"/>
            <a:ext cx="55563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00163A"/>
                </a:solidFill>
              </a:rPr>
              <a:t>Ans: </a:t>
            </a:r>
            <a:r>
              <a:rPr lang="en-US" altLang="ko-KR" sz="1400" dirty="0">
                <a:solidFill>
                  <a:srgbClr val="00163A"/>
                </a:solidFill>
              </a:rPr>
              <a:t>C) Docker</a:t>
            </a:r>
          </a:p>
        </p:txBody>
      </p:sp>
    </p:spTree>
    <p:extLst>
      <p:ext uri="{BB962C8B-B14F-4D97-AF65-F5344CB8AC3E}">
        <p14:creationId xmlns:p14="http://schemas.microsoft.com/office/powerpoint/2010/main" val="3752969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6" dur="10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C0DAF55-02C7-4489-8CC7-59861A642297}"/>
              </a:ext>
            </a:extLst>
          </p:cNvPr>
          <p:cNvSpPr txBox="1"/>
          <p:nvPr/>
        </p:nvSpPr>
        <p:spPr>
          <a:xfrm>
            <a:off x="3784562" y="2652464"/>
            <a:ext cx="4622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000" b="1">
                <a:latin typeface="+mj-lt"/>
                <a:cs typeface="Arial" panose="020B0604020202020204" pitchFamily="34" charset="0"/>
              </a:defRPr>
            </a:lvl1pPr>
          </a:lstStyle>
          <a:p>
            <a:pPr algn="ctr"/>
            <a:r>
              <a:rPr lang="en-US" altLang="ko-KR" sz="6000" b="0" dirty="0">
                <a:solidFill>
                  <a:srgbClr val="00163A"/>
                </a:solidFill>
              </a:rPr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1907620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368AE8E1-7DC8-42CE-90F3-9B8B7D1E9A17}"/>
              </a:ext>
            </a:extLst>
          </p:cNvPr>
          <p:cNvSpPr txBox="1"/>
          <p:nvPr/>
        </p:nvSpPr>
        <p:spPr>
          <a:xfrm>
            <a:off x="1358900" y="961695"/>
            <a:ext cx="947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rgbClr val="00163A"/>
                </a:solidFill>
                <a:latin typeface="+mj-lt"/>
                <a:cs typeface="Arial" panose="020B0604020202020204" pitchFamily="34" charset="0"/>
              </a:rPr>
              <a:t>Agenda</a:t>
            </a:r>
            <a:endParaRPr lang="ko-KR" altLang="en-US" sz="3600" dirty="0">
              <a:solidFill>
                <a:srgbClr val="00163A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F0634D3F-8A31-4564-8367-186CB7F208DB}"/>
              </a:ext>
            </a:extLst>
          </p:cNvPr>
          <p:cNvSpPr/>
          <p:nvPr/>
        </p:nvSpPr>
        <p:spPr>
          <a:xfrm>
            <a:off x="4242297" y="1984756"/>
            <a:ext cx="1131551" cy="1131551"/>
          </a:xfrm>
          <a:prstGeom prst="ellipse">
            <a:avLst/>
          </a:prstGeom>
          <a:solidFill>
            <a:srgbClr val="1853B0"/>
          </a:solidFill>
          <a:ln w="698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B454E9F6-7D71-46AA-B954-6784F7C6F76D}"/>
              </a:ext>
            </a:extLst>
          </p:cNvPr>
          <p:cNvSpPr/>
          <p:nvPr/>
        </p:nvSpPr>
        <p:spPr>
          <a:xfrm>
            <a:off x="3674792" y="3429000"/>
            <a:ext cx="26357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00163A"/>
                </a:solidFill>
                <a:latin typeface="+mj-lt"/>
              </a:rPr>
              <a:t>Interactive </a:t>
            </a:r>
          </a:p>
          <a:p>
            <a:pPr algn="ctr"/>
            <a:r>
              <a:rPr lang="en-US" altLang="ko-KR" sz="2000" dirty="0">
                <a:solidFill>
                  <a:srgbClr val="00163A"/>
                </a:solidFill>
                <a:latin typeface="+mj-lt"/>
              </a:rPr>
              <a:t>learning</a:t>
            </a:r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775614F1-5BA7-4C5F-B6C6-E0D8003830D1}"/>
              </a:ext>
            </a:extLst>
          </p:cNvPr>
          <p:cNvGrpSpPr/>
          <p:nvPr/>
        </p:nvGrpSpPr>
        <p:grpSpPr>
          <a:xfrm>
            <a:off x="4552590" y="2280770"/>
            <a:ext cx="511634" cy="524832"/>
            <a:chOff x="2772242" y="1560385"/>
            <a:chExt cx="376198" cy="385905"/>
          </a:xfrm>
          <a:solidFill>
            <a:schemeClr val="bg1"/>
          </a:solidFill>
        </p:grpSpPr>
        <p:sp>
          <p:nvSpPr>
            <p:cNvPr id="56" name="자유형: 도형 55">
              <a:extLst>
                <a:ext uri="{FF2B5EF4-FFF2-40B4-BE49-F238E27FC236}">
                  <a16:creationId xmlns:a16="http://schemas.microsoft.com/office/drawing/2014/main" id="{45424A6D-C742-46C1-8C4E-3188776DC6E9}"/>
                </a:ext>
              </a:extLst>
            </p:cNvPr>
            <p:cNvSpPr/>
            <p:nvPr/>
          </p:nvSpPr>
          <p:spPr>
            <a:xfrm>
              <a:off x="2976990" y="1560385"/>
              <a:ext cx="171450" cy="171450"/>
            </a:xfrm>
            <a:custGeom>
              <a:avLst/>
              <a:gdLst>
                <a:gd name="connsiteX0" fmla="*/ 171489 w 171450"/>
                <a:gd name="connsiteY0" fmla="*/ 136684 h 171450"/>
                <a:gd name="connsiteX1" fmla="*/ 118626 w 171450"/>
                <a:gd name="connsiteY1" fmla="*/ 43910 h 171450"/>
                <a:gd name="connsiteX2" fmla="*/ 18328 w 171450"/>
                <a:gd name="connsiteY2" fmla="*/ 7144 h 171450"/>
                <a:gd name="connsiteX3" fmla="*/ 18328 w 171450"/>
                <a:gd name="connsiteY3" fmla="*/ 7144 h 171450"/>
                <a:gd name="connsiteX4" fmla="*/ 7183 w 171450"/>
                <a:gd name="connsiteY4" fmla="*/ 18288 h 171450"/>
                <a:gd name="connsiteX5" fmla="*/ 7183 w 171450"/>
                <a:gd name="connsiteY5" fmla="*/ 161735 h 171450"/>
                <a:gd name="connsiteX6" fmla="*/ 7279 w 171450"/>
                <a:gd name="connsiteY6" fmla="*/ 164306 h 171450"/>
                <a:gd name="connsiteX7" fmla="*/ 20137 w 171450"/>
                <a:gd name="connsiteY7" fmla="*/ 173450 h 171450"/>
                <a:gd name="connsiteX8" fmla="*/ 162250 w 171450"/>
                <a:gd name="connsiteY8" fmla="*/ 149447 h 171450"/>
                <a:gd name="connsiteX9" fmla="*/ 171489 w 171450"/>
                <a:gd name="connsiteY9" fmla="*/ 136684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1450" h="171450">
                  <a:moveTo>
                    <a:pt x="171489" y="136684"/>
                  </a:moveTo>
                  <a:cubicBezTo>
                    <a:pt x="165203" y="99250"/>
                    <a:pt x="145867" y="66961"/>
                    <a:pt x="118626" y="43910"/>
                  </a:cubicBezTo>
                  <a:cubicBezTo>
                    <a:pt x="91384" y="20860"/>
                    <a:pt x="56237" y="7144"/>
                    <a:pt x="18328" y="7144"/>
                  </a:cubicBezTo>
                  <a:lnTo>
                    <a:pt x="18328" y="7144"/>
                  </a:lnTo>
                  <a:cubicBezTo>
                    <a:pt x="12136" y="7144"/>
                    <a:pt x="7183" y="12097"/>
                    <a:pt x="7183" y="18288"/>
                  </a:cubicBezTo>
                  <a:lnTo>
                    <a:pt x="7183" y="161735"/>
                  </a:lnTo>
                  <a:cubicBezTo>
                    <a:pt x="7088" y="162592"/>
                    <a:pt x="7183" y="163449"/>
                    <a:pt x="7279" y="164306"/>
                  </a:cubicBezTo>
                  <a:cubicBezTo>
                    <a:pt x="8326" y="170402"/>
                    <a:pt x="14041" y="174498"/>
                    <a:pt x="20137" y="173450"/>
                  </a:cubicBezTo>
                  <a:lnTo>
                    <a:pt x="162250" y="149447"/>
                  </a:lnTo>
                  <a:cubicBezTo>
                    <a:pt x="168346" y="148495"/>
                    <a:pt x="172537" y="142780"/>
                    <a:pt x="171489" y="1366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7" name="자유형: 도형 56">
              <a:extLst>
                <a:ext uri="{FF2B5EF4-FFF2-40B4-BE49-F238E27FC236}">
                  <a16:creationId xmlns:a16="http://schemas.microsoft.com/office/drawing/2014/main" id="{BB2794AE-A00F-47DC-A3A4-BD2AF38DDFEF}"/>
                </a:ext>
              </a:extLst>
            </p:cNvPr>
            <p:cNvSpPr/>
            <p:nvPr/>
          </p:nvSpPr>
          <p:spPr>
            <a:xfrm>
              <a:off x="2830203" y="1774840"/>
              <a:ext cx="238125" cy="171450"/>
            </a:xfrm>
            <a:custGeom>
              <a:avLst/>
              <a:gdLst>
                <a:gd name="connsiteX0" fmla="*/ 12143 w 238125"/>
                <a:gd name="connsiteY0" fmla="*/ 110347 h 171450"/>
                <a:gd name="connsiteX1" fmla="*/ 13477 w 238125"/>
                <a:gd name="connsiteY1" fmla="*/ 135684 h 171450"/>
                <a:gd name="connsiteX2" fmla="*/ 121300 w 238125"/>
                <a:gd name="connsiteY2" fmla="*/ 173593 h 171450"/>
                <a:gd name="connsiteX3" fmla="*/ 121300 w 238125"/>
                <a:gd name="connsiteY3" fmla="*/ 173498 h 171450"/>
                <a:gd name="connsiteX4" fmla="*/ 121395 w 238125"/>
                <a:gd name="connsiteY4" fmla="*/ 173498 h 171450"/>
                <a:gd name="connsiteX5" fmla="*/ 231694 w 238125"/>
                <a:gd name="connsiteY5" fmla="*/ 133588 h 171450"/>
                <a:gd name="connsiteX6" fmla="*/ 232647 w 238125"/>
                <a:gd name="connsiteY6" fmla="*/ 112633 h 171450"/>
                <a:gd name="connsiteX7" fmla="*/ 131301 w 238125"/>
                <a:gd name="connsiteY7" fmla="*/ 11287 h 171450"/>
                <a:gd name="connsiteX8" fmla="*/ 111203 w 238125"/>
                <a:gd name="connsiteY8" fmla="*/ 11287 h 171450"/>
                <a:gd name="connsiteX9" fmla="*/ 12143 w 238125"/>
                <a:gd name="connsiteY9" fmla="*/ 110347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8125" h="171450">
                  <a:moveTo>
                    <a:pt x="12143" y="110347"/>
                  </a:moveTo>
                  <a:cubicBezTo>
                    <a:pt x="4999" y="117491"/>
                    <a:pt x="5571" y="129302"/>
                    <a:pt x="13477" y="135684"/>
                  </a:cubicBezTo>
                  <a:cubicBezTo>
                    <a:pt x="43004" y="159306"/>
                    <a:pt x="80533" y="173593"/>
                    <a:pt x="121300" y="173593"/>
                  </a:cubicBezTo>
                  <a:lnTo>
                    <a:pt x="121300" y="173498"/>
                  </a:lnTo>
                  <a:lnTo>
                    <a:pt x="121395" y="173498"/>
                  </a:lnTo>
                  <a:cubicBezTo>
                    <a:pt x="160638" y="173498"/>
                    <a:pt x="199786" y="160163"/>
                    <a:pt x="231694" y="133588"/>
                  </a:cubicBezTo>
                  <a:cubicBezTo>
                    <a:pt x="238076" y="128254"/>
                    <a:pt x="238552" y="118539"/>
                    <a:pt x="232647" y="112633"/>
                  </a:cubicBezTo>
                  <a:lnTo>
                    <a:pt x="131301" y="11287"/>
                  </a:lnTo>
                  <a:cubicBezTo>
                    <a:pt x="125776" y="5763"/>
                    <a:pt x="116728" y="5763"/>
                    <a:pt x="111203" y="11287"/>
                  </a:cubicBezTo>
                  <a:lnTo>
                    <a:pt x="12143" y="11034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8" name="자유형: 도형 57">
              <a:extLst>
                <a:ext uri="{FF2B5EF4-FFF2-40B4-BE49-F238E27FC236}">
                  <a16:creationId xmlns:a16="http://schemas.microsoft.com/office/drawing/2014/main" id="{A0360288-93E9-4370-95FD-60D21D421620}"/>
                </a:ext>
              </a:extLst>
            </p:cNvPr>
            <p:cNvSpPr/>
            <p:nvPr/>
          </p:nvSpPr>
          <p:spPr>
            <a:xfrm>
              <a:off x="2986086" y="1739645"/>
              <a:ext cx="142875" cy="133350"/>
            </a:xfrm>
            <a:custGeom>
              <a:avLst/>
              <a:gdLst>
                <a:gd name="connsiteX0" fmla="*/ 137058 w 142875"/>
                <a:gd name="connsiteY0" fmla="*/ 18479 h 133350"/>
                <a:gd name="connsiteX1" fmla="*/ 124485 w 142875"/>
                <a:gd name="connsiteY1" fmla="*/ 7144 h 133350"/>
                <a:gd name="connsiteX2" fmla="*/ 122199 w 142875"/>
                <a:gd name="connsiteY2" fmla="*/ 7334 h 133350"/>
                <a:gd name="connsiteX3" fmla="*/ 18757 w 142875"/>
                <a:gd name="connsiteY3" fmla="*/ 26479 h 133350"/>
                <a:gd name="connsiteX4" fmla="*/ 11328 w 142875"/>
                <a:gd name="connsiteY4" fmla="*/ 50483 h 133350"/>
                <a:gd name="connsiteX5" fmla="*/ 90195 w 142875"/>
                <a:gd name="connsiteY5" fmla="*/ 129350 h 133350"/>
                <a:gd name="connsiteX6" fmla="*/ 112388 w 142875"/>
                <a:gd name="connsiteY6" fmla="*/ 126683 h 133350"/>
                <a:gd name="connsiteX7" fmla="*/ 132962 w 142875"/>
                <a:gd name="connsiteY7" fmla="*/ 77819 h 133350"/>
                <a:gd name="connsiteX8" fmla="*/ 133152 w 142875"/>
                <a:gd name="connsiteY8" fmla="*/ 76962 h 133350"/>
                <a:gd name="connsiteX9" fmla="*/ 135343 w 142875"/>
                <a:gd name="connsiteY9" fmla="*/ 66580 h 133350"/>
                <a:gd name="connsiteX10" fmla="*/ 137058 w 142875"/>
                <a:gd name="connsiteY10" fmla="*/ 18479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2875" h="133350">
                  <a:moveTo>
                    <a:pt x="137058" y="18479"/>
                  </a:moveTo>
                  <a:cubicBezTo>
                    <a:pt x="136391" y="11906"/>
                    <a:pt x="130866" y="7144"/>
                    <a:pt x="124485" y="7144"/>
                  </a:cubicBezTo>
                  <a:cubicBezTo>
                    <a:pt x="123723" y="7144"/>
                    <a:pt x="122961" y="7239"/>
                    <a:pt x="122199" y="7334"/>
                  </a:cubicBezTo>
                  <a:lnTo>
                    <a:pt x="18757" y="26479"/>
                  </a:lnTo>
                  <a:cubicBezTo>
                    <a:pt x="7518" y="28575"/>
                    <a:pt x="3231" y="42386"/>
                    <a:pt x="11328" y="50483"/>
                  </a:cubicBezTo>
                  <a:lnTo>
                    <a:pt x="90195" y="129350"/>
                  </a:lnTo>
                  <a:cubicBezTo>
                    <a:pt x="96672" y="135827"/>
                    <a:pt x="107530" y="134493"/>
                    <a:pt x="112388" y="126683"/>
                  </a:cubicBezTo>
                  <a:cubicBezTo>
                    <a:pt x="121627" y="111728"/>
                    <a:pt x="128580" y="95250"/>
                    <a:pt x="132962" y="77819"/>
                  </a:cubicBezTo>
                  <a:cubicBezTo>
                    <a:pt x="133057" y="77533"/>
                    <a:pt x="133057" y="77248"/>
                    <a:pt x="133152" y="76962"/>
                  </a:cubicBezTo>
                  <a:cubicBezTo>
                    <a:pt x="134010" y="73533"/>
                    <a:pt x="134676" y="70104"/>
                    <a:pt x="135343" y="66580"/>
                  </a:cubicBezTo>
                  <a:cubicBezTo>
                    <a:pt x="138105" y="50959"/>
                    <a:pt x="138772" y="34862"/>
                    <a:pt x="137058" y="1847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9" name="자유형: 도형 58">
              <a:extLst>
                <a:ext uri="{FF2B5EF4-FFF2-40B4-BE49-F238E27FC236}">
                  <a16:creationId xmlns:a16="http://schemas.microsoft.com/office/drawing/2014/main" id="{67D3BF9F-54EF-419B-B892-88FE2A379240}"/>
                </a:ext>
              </a:extLst>
            </p:cNvPr>
            <p:cNvSpPr/>
            <p:nvPr/>
          </p:nvSpPr>
          <p:spPr>
            <a:xfrm>
              <a:off x="2772242" y="1597152"/>
              <a:ext cx="180975" cy="276225"/>
            </a:xfrm>
            <a:custGeom>
              <a:avLst/>
              <a:gdLst>
                <a:gd name="connsiteX0" fmla="*/ 163449 w 180975"/>
                <a:gd name="connsiteY0" fmla="*/ 162973 h 276225"/>
                <a:gd name="connsiteX1" fmla="*/ 175070 w 180975"/>
                <a:gd name="connsiteY1" fmla="*/ 151352 h 276225"/>
                <a:gd name="connsiteX2" fmla="*/ 179261 w 180975"/>
                <a:gd name="connsiteY2" fmla="*/ 141351 h 276225"/>
                <a:gd name="connsiteX3" fmla="*/ 179261 w 180975"/>
                <a:gd name="connsiteY3" fmla="*/ 19812 h 276225"/>
                <a:gd name="connsiteX4" fmla="*/ 166688 w 180975"/>
                <a:gd name="connsiteY4" fmla="*/ 7144 h 276225"/>
                <a:gd name="connsiteX5" fmla="*/ 165735 w 180975"/>
                <a:gd name="connsiteY5" fmla="*/ 7144 h 276225"/>
                <a:gd name="connsiteX6" fmla="*/ 7144 w 180975"/>
                <a:gd name="connsiteY6" fmla="*/ 178784 h 276225"/>
                <a:gd name="connsiteX7" fmla="*/ 32671 w 180975"/>
                <a:gd name="connsiteY7" fmla="*/ 269081 h 276225"/>
                <a:gd name="connsiteX8" fmla="*/ 54769 w 180975"/>
                <a:gd name="connsiteY8" fmla="*/ 271558 h 276225"/>
                <a:gd name="connsiteX9" fmla="*/ 163449 w 180975"/>
                <a:gd name="connsiteY9" fmla="*/ 162973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975" h="276225">
                  <a:moveTo>
                    <a:pt x="163449" y="162973"/>
                  </a:moveTo>
                  <a:lnTo>
                    <a:pt x="175070" y="151352"/>
                  </a:lnTo>
                  <a:cubicBezTo>
                    <a:pt x="177737" y="148685"/>
                    <a:pt x="179261" y="145066"/>
                    <a:pt x="179261" y="141351"/>
                  </a:cubicBezTo>
                  <a:lnTo>
                    <a:pt x="179261" y="19812"/>
                  </a:lnTo>
                  <a:cubicBezTo>
                    <a:pt x="179261" y="12763"/>
                    <a:pt x="173546" y="7144"/>
                    <a:pt x="166688" y="7144"/>
                  </a:cubicBezTo>
                  <a:cubicBezTo>
                    <a:pt x="166402" y="7144"/>
                    <a:pt x="166021" y="7144"/>
                    <a:pt x="165735" y="7144"/>
                  </a:cubicBezTo>
                  <a:cubicBezTo>
                    <a:pt x="76962" y="14097"/>
                    <a:pt x="7144" y="88297"/>
                    <a:pt x="7144" y="178784"/>
                  </a:cubicBezTo>
                  <a:cubicBezTo>
                    <a:pt x="7144" y="211931"/>
                    <a:pt x="16478" y="242888"/>
                    <a:pt x="32671" y="269081"/>
                  </a:cubicBezTo>
                  <a:cubicBezTo>
                    <a:pt x="37433" y="276892"/>
                    <a:pt x="48292" y="278035"/>
                    <a:pt x="54769" y="271558"/>
                  </a:cubicBezTo>
                  <a:lnTo>
                    <a:pt x="163449" y="16297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60" name="타원 59">
            <a:extLst>
              <a:ext uri="{FF2B5EF4-FFF2-40B4-BE49-F238E27FC236}">
                <a16:creationId xmlns:a16="http://schemas.microsoft.com/office/drawing/2014/main" id="{178AD219-14F0-4BC0-AEAE-8382C3C6CD37}"/>
              </a:ext>
            </a:extLst>
          </p:cNvPr>
          <p:cNvSpPr/>
          <p:nvPr/>
        </p:nvSpPr>
        <p:spPr>
          <a:xfrm>
            <a:off x="9394008" y="1984756"/>
            <a:ext cx="1131551" cy="1131551"/>
          </a:xfrm>
          <a:prstGeom prst="ellipse">
            <a:avLst/>
          </a:prstGeom>
          <a:solidFill>
            <a:srgbClr val="1853B0"/>
          </a:solidFill>
          <a:ln w="698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CA19E2DC-E750-4F88-B7F1-48D40ED6B7A0}"/>
              </a:ext>
            </a:extLst>
          </p:cNvPr>
          <p:cNvSpPr/>
          <p:nvPr/>
        </p:nvSpPr>
        <p:spPr>
          <a:xfrm>
            <a:off x="8826504" y="3429000"/>
            <a:ext cx="22665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00163A"/>
                </a:solidFill>
                <a:latin typeface="+mj-lt"/>
              </a:rPr>
              <a:t>Evaluation</a:t>
            </a:r>
          </a:p>
        </p:txBody>
      </p: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C2CC440E-C409-451E-A7FA-78A4F1E06E80}"/>
              </a:ext>
            </a:extLst>
          </p:cNvPr>
          <p:cNvGrpSpPr/>
          <p:nvPr/>
        </p:nvGrpSpPr>
        <p:grpSpPr>
          <a:xfrm>
            <a:off x="9694417" y="2288833"/>
            <a:ext cx="530730" cy="508706"/>
            <a:chOff x="6793030" y="2235612"/>
            <a:chExt cx="390240" cy="374047"/>
          </a:xfrm>
          <a:solidFill>
            <a:schemeClr val="bg1"/>
          </a:solidFill>
        </p:grpSpPr>
        <p:sp>
          <p:nvSpPr>
            <p:cNvPr id="64" name="자유형: 도형 63">
              <a:extLst>
                <a:ext uri="{FF2B5EF4-FFF2-40B4-BE49-F238E27FC236}">
                  <a16:creationId xmlns:a16="http://schemas.microsoft.com/office/drawing/2014/main" id="{E3BC4347-3D75-4982-A70D-1030B04F3A4D}"/>
                </a:ext>
              </a:extLst>
            </p:cNvPr>
            <p:cNvSpPr/>
            <p:nvPr/>
          </p:nvSpPr>
          <p:spPr>
            <a:xfrm>
              <a:off x="6897520" y="2314384"/>
              <a:ext cx="285750" cy="295275"/>
            </a:xfrm>
            <a:custGeom>
              <a:avLst/>
              <a:gdLst>
                <a:gd name="connsiteX0" fmla="*/ 266033 w 285750"/>
                <a:gd name="connsiteY0" fmla="*/ 7144 h 295275"/>
                <a:gd name="connsiteX1" fmla="*/ 215455 w 285750"/>
                <a:gd name="connsiteY1" fmla="*/ 7144 h 295275"/>
                <a:gd name="connsiteX2" fmla="*/ 215455 w 285750"/>
                <a:gd name="connsiteY2" fmla="*/ 24194 h 295275"/>
                <a:gd name="connsiteX3" fmla="*/ 215455 w 285750"/>
                <a:gd name="connsiteY3" fmla="*/ 40958 h 295275"/>
                <a:gd name="connsiteX4" fmla="*/ 215455 w 285750"/>
                <a:gd name="connsiteY4" fmla="*/ 142589 h 295275"/>
                <a:gd name="connsiteX5" fmla="*/ 165068 w 285750"/>
                <a:gd name="connsiteY5" fmla="*/ 192977 h 295275"/>
                <a:gd name="connsiteX6" fmla="*/ 61436 w 285750"/>
                <a:gd name="connsiteY6" fmla="*/ 192977 h 295275"/>
                <a:gd name="connsiteX7" fmla="*/ 45529 w 285750"/>
                <a:gd name="connsiteY7" fmla="*/ 204121 h 295275"/>
                <a:gd name="connsiteX8" fmla="*/ 21621 w 285750"/>
                <a:gd name="connsiteY8" fmla="*/ 220885 h 295275"/>
                <a:gd name="connsiteX9" fmla="*/ 7144 w 285750"/>
                <a:gd name="connsiteY9" fmla="*/ 231077 h 295275"/>
                <a:gd name="connsiteX10" fmla="*/ 20383 w 285750"/>
                <a:gd name="connsiteY10" fmla="*/ 237649 h 295275"/>
                <a:gd name="connsiteX11" fmla="*/ 134683 w 285750"/>
                <a:gd name="connsiteY11" fmla="*/ 237649 h 295275"/>
                <a:gd name="connsiteX12" fmla="*/ 215836 w 285750"/>
                <a:gd name="connsiteY12" fmla="*/ 294418 h 295275"/>
                <a:gd name="connsiteX13" fmla="*/ 225457 w 285750"/>
                <a:gd name="connsiteY13" fmla="*/ 297466 h 295275"/>
                <a:gd name="connsiteX14" fmla="*/ 236696 w 285750"/>
                <a:gd name="connsiteY14" fmla="*/ 293084 h 295275"/>
                <a:gd name="connsiteX15" fmla="*/ 242125 w 285750"/>
                <a:gd name="connsiteY15" fmla="*/ 280416 h 295275"/>
                <a:gd name="connsiteX16" fmla="*/ 242125 w 285750"/>
                <a:gd name="connsiteY16" fmla="*/ 238411 h 295275"/>
                <a:gd name="connsiteX17" fmla="*/ 266223 w 285750"/>
                <a:gd name="connsiteY17" fmla="*/ 238411 h 295275"/>
                <a:gd name="connsiteX18" fmla="*/ 282987 w 285750"/>
                <a:gd name="connsiteY18" fmla="*/ 221647 h 295275"/>
                <a:gd name="connsiteX19" fmla="*/ 282987 w 285750"/>
                <a:gd name="connsiteY19" fmla="*/ 24003 h 295275"/>
                <a:gd name="connsiteX20" fmla="*/ 266033 w 285750"/>
                <a:gd name="connsiteY20" fmla="*/ 7144 h 295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85750" h="295275">
                  <a:moveTo>
                    <a:pt x="266033" y="7144"/>
                  </a:moveTo>
                  <a:lnTo>
                    <a:pt x="215455" y="7144"/>
                  </a:lnTo>
                  <a:lnTo>
                    <a:pt x="215455" y="24194"/>
                  </a:lnTo>
                  <a:lnTo>
                    <a:pt x="215455" y="40958"/>
                  </a:lnTo>
                  <a:lnTo>
                    <a:pt x="215455" y="142589"/>
                  </a:lnTo>
                  <a:cubicBezTo>
                    <a:pt x="215455" y="170402"/>
                    <a:pt x="192881" y="192977"/>
                    <a:pt x="165068" y="192977"/>
                  </a:cubicBezTo>
                  <a:lnTo>
                    <a:pt x="61436" y="192977"/>
                  </a:lnTo>
                  <a:lnTo>
                    <a:pt x="45529" y="204121"/>
                  </a:lnTo>
                  <a:lnTo>
                    <a:pt x="21621" y="220885"/>
                  </a:lnTo>
                  <a:lnTo>
                    <a:pt x="7144" y="231077"/>
                  </a:lnTo>
                  <a:cubicBezTo>
                    <a:pt x="10191" y="235077"/>
                    <a:pt x="14954" y="237649"/>
                    <a:pt x="20383" y="237649"/>
                  </a:cubicBezTo>
                  <a:lnTo>
                    <a:pt x="134683" y="237649"/>
                  </a:lnTo>
                  <a:lnTo>
                    <a:pt x="215836" y="294418"/>
                  </a:lnTo>
                  <a:cubicBezTo>
                    <a:pt x="218694" y="296418"/>
                    <a:pt x="222028" y="297466"/>
                    <a:pt x="225457" y="297466"/>
                  </a:cubicBezTo>
                  <a:cubicBezTo>
                    <a:pt x="229457" y="297466"/>
                    <a:pt x="233457" y="296037"/>
                    <a:pt x="236696" y="293084"/>
                  </a:cubicBezTo>
                  <a:cubicBezTo>
                    <a:pt x="240220" y="289846"/>
                    <a:pt x="242125" y="285179"/>
                    <a:pt x="242125" y="280416"/>
                  </a:cubicBezTo>
                  <a:lnTo>
                    <a:pt x="242125" y="238411"/>
                  </a:lnTo>
                  <a:lnTo>
                    <a:pt x="266223" y="238411"/>
                  </a:lnTo>
                  <a:cubicBezTo>
                    <a:pt x="275463" y="238411"/>
                    <a:pt x="282987" y="230886"/>
                    <a:pt x="282987" y="221647"/>
                  </a:cubicBezTo>
                  <a:lnTo>
                    <a:pt x="282987" y="24003"/>
                  </a:lnTo>
                  <a:cubicBezTo>
                    <a:pt x="283083" y="14669"/>
                    <a:pt x="275463" y="7144"/>
                    <a:pt x="26603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5" name="자유형: 도형 64">
              <a:extLst>
                <a:ext uri="{FF2B5EF4-FFF2-40B4-BE49-F238E27FC236}">
                  <a16:creationId xmlns:a16="http://schemas.microsoft.com/office/drawing/2014/main" id="{6EE97961-C0DA-44C1-A17A-E6B90ECA2E65}"/>
                </a:ext>
              </a:extLst>
            </p:cNvPr>
            <p:cNvSpPr/>
            <p:nvPr/>
          </p:nvSpPr>
          <p:spPr>
            <a:xfrm>
              <a:off x="6793030" y="2235612"/>
              <a:ext cx="285750" cy="304800"/>
            </a:xfrm>
            <a:custGeom>
              <a:avLst/>
              <a:gdLst>
                <a:gd name="connsiteX0" fmla="*/ 269748 w 285750"/>
                <a:gd name="connsiteY0" fmla="*/ 7144 h 304800"/>
                <a:gd name="connsiteX1" fmla="*/ 23908 w 285750"/>
                <a:gd name="connsiteY1" fmla="*/ 7144 h 304800"/>
                <a:gd name="connsiteX2" fmla="*/ 7144 w 285750"/>
                <a:gd name="connsiteY2" fmla="*/ 23908 h 304800"/>
                <a:gd name="connsiteX3" fmla="*/ 7144 w 285750"/>
                <a:gd name="connsiteY3" fmla="*/ 221361 h 304800"/>
                <a:gd name="connsiteX4" fmla="*/ 23908 w 285750"/>
                <a:gd name="connsiteY4" fmla="*/ 238125 h 304800"/>
                <a:gd name="connsiteX5" fmla="*/ 47244 w 285750"/>
                <a:gd name="connsiteY5" fmla="*/ 238125 h 304800"/>
                <a:gd name="connsiteX6" fmla="*/ 47244 w 285750"/>
                <a:gd name="connsiteY6" fmla="*/ 281178 h 304800"/>
                <a:gd name="connsiteX7" fmla="*/ 52007 w 285750"/>
                <a:gd name="connsiteY7" fmla="*/ 293180 h 304800"/>
                <a:gd name="connsiteX8" fmla="*/ 64008 w 285750"/>
                <a:gd name="connsiteY8" fmla="*/ 298228 h 304800"/>
                <a:gd name="connsiteX9" fmla="*/ 73628 w 285750"/>
                <a:gd name="connsiteY9" fmla="*/ 295180 h 304800"/>
                <a:gd name="connsiteX10" fmla="*/ 107632 w 285750"/>
                <a:gd name="connsiteY10" fmla="*/ 271367 h 304800"/>
                <a:gd name="connsiteX11" fmla="*/ 124396 w 285750"/>
                <a:gd name="connsiteY11" fmla="*/ 259651 h 304800"/>
                <a:gd name="connsiteX12" fmla="*/ 141161 w 285750"/>
                <a:gd name="connsiteY12" fmla="*/ 247936 h 304800"/>
                <a:gd name="connsiteX13" fmla="*/ 154972 w 285750"/>
                <a:gd name="connsiteY13" fmla="*/ 238220 h 304800"/>
                <a:gd name="connsiteX14" fmla="*/ 269653 w 285750"/>
                <a:gd name="connsiteY14" fmla="*/ 238220 h 304800"/>
                <a:gd name="connsiteX15" fmla="*/ 286417 w 285750"/>
                <a:gd name="connsiteY15" fmla="*/ 221456 h 304800"/>
                <a:gd name="connsiteX16" fmla="*/ 286417 w 285750"/>
                <a:gd name="connsiteY16" fmla="*/ 119158 h 304800"/>
                <a:gd name="connsiteX17" fmla="*/ 286417 w 285750"/>
                <a:gd name="connsiteY17" fmla="*/ 102394 h 304800"/>
                <a:gd name="connsiteX18" fmla="*/ 286417 w 285750"/>
                <a:gd name="connsiteY18" fmla="*/ 85630 h 304800"/>
                <a:gd name="connsiteX19" fmla="*/ 286417 w 285750"/>
                <a:gd name="connsiteY19" fmla="*/ 24003 h 304800"/>
                <a:gd name="connsiteX20" fmla="*/ 269748 w 285750"/>
                <a:gd name="connsiteY20" fmla="*/ 7144 h 304800"/>
                <a:gd name="connsiteX21" fmla="*/ 219170 w 285750"/>
                <a:gd name="connsiteY21" fmla="*/ 160877 h 304800"/>
                <a:gd name="connsiteX22" fmla="*/ 202216 w 285750"/>
                <a:gd name="connsiteY22" fmla="*/ 175165 h 304800"/>
                <a:gd name="connsiteX23" fmla="*/ 192405 w 285750"/>
                <a:gd name="connsiteY23" fmla="*/ 175165 h 304800"/>
                <a:gd name="connsiteX24" fmla="*/ 91630 w 285750"/>
                <a:gd name="connsiteY24" fmla="*/ 175165 h 304800"/>
                <a:gd name="connsiteX25" fmla="*/ 74486 w 285750"/>
                <a:gd name="connsiteY25" fmla="*/ 158972 h 304800"/>
                <a:gd name="connsiteX26" fmla="*/ 91154 w 285750"/>
                <a:gd name="connsiteY26" fmla="*/ 141732 h 304800"/>
                <a:gd name="connsiteX27" fmla="*/ 202597 w 285750"/>
                <a:gd name="connsiteY27" fmla="*/ 141732 h 304800"/>
                <a:gd name="connsiteX28" fmla="*/ 217741 w 285750"/>
                <a:gd name="connsiteY28" fmla="*/ 151352 h 304800"/>
                <a:gd name="connsiteX29" fmla="*/ 219170 w 285750"/>
                <a:gd name="connsiteY29" fmla="*/ 160877 h 304800"/>
                <a:gd name="connsiteX30" fmla="*/ 202597 w 285750"/>
                <a:gd name="connsiteY30" fmla="*/ 108204 h 304800"/>
                <a:gd name="connsiteX31" fmla="*/ 91630 w 285750"/>
                <a:gd name="connsiteY31" fmla="*/ 108204 h 304800"/>
                <a:gd name="connsiteX32" fmla="*/ 74486 w 285750"/>
                <a:gd name="connsiteY32" fmla="*/ 92107 h 304800"/>
                <a:gd name="connsiteX33" fmla="*/ 91154 w 285750"/>
                <a:gd name="connsiteY33" fmla="*/ 74771 h 304800"/>
                <a:gd name="connsiteX34" fmla="*/ 202597 w 285750"/>
                <a:gd name="connsiteY34" fmla="*/ 74771 h 304800"/>
                <a:gd name="connsiteX35" fmla="*/ 219361 w 285750"/>
                <a:gd name="connsiteY35" fmla="*/ 91535 h 304800"/>
                <a:gd name="connsiteX36" fmla="*/ 202597 w 285750"/>
                <a:gd name="connsiteY36" fmla="*/ 108204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85750" h="304800">
                  <a:moveTo>
                    <a:pt x="269748" y="7144"/>
                  </a:moveTo>
                  <a:lnTo>
                    <a:pt x="23908" y="7144"/>
                  </a:lnTo>
                  <a:cubicBezTo>
                    <a:pt x="14668" y="7144"/>
                    <a:pt x="7144" y="14668"/>
                    <a:pt x="7144" y="23908"/>
                  </a:cubicBezTo>
                  <a:lnTo>
                    <a:pt x="7144" y="221361"/>
                  </a:lnTo>
                  <a:cubicBezTo>
                    <a:pt x="7144" y="230600"/>
                    <a:pt x="14668" y="238125"/>
                    <a:pt x="23908" y="238125"/>
                  </a:cubicBezTo>
                  <a:lnTo>
                    <a:pt x="47244" y="238125"/>
                  </a:lnTo>
                  <a:lnTo>
                    <a:pt x="47244" y="281178"/>
                  </a:lnTo>
                  <a:cubicBezTo>
                    <a:pt x="47244" y="285655"/>
                    <a:pt x="48863" y="290036"/>
                    <a:pt x="52007" y="293180"/>
                  </a:cubicBezTo>
                  <a:cubicBezTo>
                    <a:pt x="55340" y="296609"/>
                    <a:pt x="59722" y="298228"/>
                    <a:pt x="64008" y="298228"/>
                  </a:cubicBezTo>
                  <a:cubicBezTo>
                    <a:pt x="67342" y="298228"/>
                    <a:pt x="70771" y="297180"/>
                    <a:pt x="73628" y="295180"/>
                  </a:cubicBezTo>
                  <a:lnTo>
                    <a:pt x="107632" y="271367"/>
                  </a:lnTo>
                  <a:lnTo>
                    <a:pt x="124396" y="259651"/>
                  </a:lnTo>
                  <a:lnTo>
                    <a:pt x="141161" y="247936"/>
                  </a:lnTo>
                  <a:lnTo>
                    <a:pt x="154972" y="238220"/>
                  </a:lnTo>
                  <a:lnTo>
                    <a:pt x="269653" y="238220"/>
                  </a:lnTo>
                  <a:cubicBezTo>
                    <a:pt x="278892" y="238220"/>
                    <a:pt x="286417" y="230695"/>
                    <a:pt x="286417" y="221456"/>
                  </a:cubicBezTo>
                  <a:lnTo>
                    <a:pt x="286417" y="119158"/>
                  </a:lnTo>
                  <a:lnTo>
                    <a:pt x="286417" y="102394"/>
                  </a:lnTo>
                  <a:lnTo>
                    <a:pt x="286417" y="85630"/>
                  </a:lnTo>
                  <a:lnTo>
                    <a:pt x="286417" y="24003"/>
                  </a:lnTo>
                  <a:cubicBezTo>
                    <a:pt x="286512" y="14668"/>
                    <a:pt x="279082" y="7144"/>
                    <a:pt x="269748" y="7144"/>
                  </a:cubicBezTo>
                  <a:close/>
                  <a:moveTo>
                    <a:pt x="219170" y="160877"/>
                  </a:moveTo>
                  <a:cubicBezTo>
                    <a:pt x="217932" y="169164"/>
                    <a:pt x="210598" y="175165"/>
                    <a:pt x="202216" y="175165"/>
                  </a:cubicBezTo>
                  <a:lnTo>
                    <a:pt x="192405" y="175165"/>
                  </a:lnTo>
                  <a:lnTo>
                    <a:pt x="91630" y="175165"/>
                  </a:lnTo>
                  <a:cubicBezTo>
                    <a:pt x="82582" y="175165"/>
                    <a:pt x="74771" y="168116"/>
                    <a:pt x="74486" y="158972"/>
                  </a:cubicBezTo>
                  <a:cubicBezTo>
                    <a:pt x="74200" y="149447"/>
                    <a:pt x="81725" y="141732"/>
                    <a:pt x="91154" y="141732"/>
                  </a:cubicBezTo>
                  <a:lnTo>
                    <a:pt x="202597" y="141732"/>
                  </a:lnTo>
                  <a:cubicBezTo>
                    <a:pt x="209265" y="141732"/>
                    <a:pt x="215075" y="145637"/>
                    <a:pt x="217741" y="151352"/>
                  </a:cubicBezTo>
                  <a:cubicBezTo>
                    <a:pt x="219075" y="154114"/>
                    <a:pt x="219646" y="157353"/>
                    <a:pt x="219170" y="160877"/>
                  </a:cubicBezTo>
                  <a:close/>
                  <a:moveTo>
                    <a:pt x="202597" y="108204"/>
                  </a:moveTo>
                  <a:lnTo>
                    <a:pt x="91630" y="108204"/>
                  </a:lnTo>
                  <a:cubicBezTo>
                    <a:pt x="82582" y="108204"/>
                    <a:pt x="74771" y="101155"/>
                    <a:pt x="74486" y="92107"/>
                  </a:cubicBezTo>
                  <a:cubicBezTo>
                    <a:pt x="74200" y="82582"/>
                    <a:pt x="81725" y="74771"/>
                    <a:pt x="91154" y="74771"/>
                  </a:cubicBezTo>
                  <a:lnTo>
                    <a:pt x="202597" y="74771"/>
                  </a:lnTo>
                  <a:cubicBezTo>
                    <a:pt x="211836" y="74771"/>
                    <a:pt x="219361" y="82296"/>
                    <a:pt x="219361" y="91535"/>
                  </a:cubicBezTo>
                  <a:cubicBezTo>
                    <a:pt x="219266" y="100774"/>
                    <a:pt x="211836" y="108204"/>
                    <a:pt x="202597" y="1082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</p:grpSp>
      <p:sp>
        <p:nvSpPr>
          <p:cNvPr id="66" name="타원 65">
            <a:extLst>
              <a:ext uri="{FF2B5EF4-FFF2-40B4-BE49-F238E27FC236}">
                <a16:creationId xmlns:a16="http://schemas.microsoft.com/office/drawing/2014/main" id="{C4467056-3F30-4A00-BDCC-1452B36B90B2}"/>
              </a:ext>
            </a:extLst>
          </p:cNvPr>
          <p:cNvSpPr/>
          <p:nvPr/>
        </p:nvSpPr>
        <p:spPr>
          <a:xfrm>
            <a:off x="1666441" y="1984756"/>
            <a:ext cx="1131551" cy="1131551"/>
          </a:xfrm>
          <a:prstGeom prst="ellipse">
            <a:avLst/>
          </a:prstGeom>
          <a:solidFill>
            <a:srgbClr val="1853B0"/>
          </a:solidFill>
          <a:ln w="698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D4F646D5-075F-4BE7-AB46-DD3B09CB2FF7}"/>
              </a:ext>
            </a:extLst>
          </p:cNvPr>
          <p:cNvSpPr/>
          <p:nvPr/>
        </p:nvSpPr>
        <p:spPr>
          <a:xfrm>
            <a:off x="1098938" y="3429000"/>
            <a:ext cx="22665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00163A"/>
                </a:solidFill>
                <a:latin typeface="+mj-lt"/>
              </a:rPr>
              <a:t>Basic SQL concepts</a:t>
            </a:r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B8E5D9D3-1495-4CCF-8C72-34295122A7A0}"/>
              </a:ext>
            </a:extLst>
          </p:cNvPr>
          <p:cNvGrpSpPr/>
          <p:nvPr/>
        </p:nvGrpSpPr>
        <p:grpSpPr>
          <a:xfrm>
            <a:off x="2031428" y="2275426"/>
            <a:ext cx="401576" cy="535520"/>
            <a:chOff x="3471472" y="902398"/>
            <a:chExt cx="295275" cy="393763"/>
          </a:xfrm>
          <a:solidFill>
            <a:schemeClr val="bg1"/>
          </a:solidFill>
        </p:grpSpPr>
        <p:sp>
          <p:nvSpPr>
            <p:cNvPr id="70" name="자유형: 도형 69">
              <a:extLst>
                <a:ext uri="{FF2B5EF4-FFF2-40B4-BE49-F238E27FC236}">
                  <a16:creationId xmlns:a16="http://schemas.microsoft.com/office/drawing/2014/main" id="{D609035C-8201-4695-A646-63EE58FBD181}"/>
                </a:ext>
              </a:extLst>
            </p:cNvPr>
            <p:cNvSpPr/>
            <p:nvPr/>
          </p:nvSpPr>
          <p:spPr>
            <a:xfrm>
              <a:off x="3549482" y="902398"/>
              <a:ext cx="142875" cy="76200"/>
            </a:xfrm>
            <a:custGeom>
              <a:avLst/>
              <a:gdLst>
                <a:gd name="connsiteX0" fmla="*/ 107442 w 142875"/>
                <a:gd name="connsiteY0" fmla="*/ 7144 h 76200"/>
                <a:gd name="connsiteX1" fmla="*/ 40577 w 142875"/>
                <a:gd name="connsiteY1" fmla="*/ 7144 h 76200"/>
                <a:gd name="connsiteX2" fmla="*/ 7144 w 142875"/>
                <a:gd name="connsiteY2" fmla="*/ 40577 h 76200"/>
                <a:gd name="connsiteX3" fmla="*/ 40577 w 142875"/>
                <a:gd name="connsiteY3" fmla="*/ 74009 h 76200"/>
                <a:gd name="connsiteX4" fmla="*/ 107442 w 142875"/>
                <a:gd name="connsiteY4" fmla="*/ 74009 h 76200"/>
                <a:gd name="connsiteX5" fmla="*/ 140875 w 142875"/>
                <a:gd name="connsiteY5" fmla="*/ 40577 h 76200"/>
                <a:gd name="connsiteX6" fmla="*/ 107442 w 142875"/>
                <a:gd name="connsiteY6" fmla="*/ 71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2875" h="76200">
                  <a:moveTo>
                    <a:pt x="107442" y="7144"/>
                  </a:moveTo>
                  <a:lnTo>
                    <a:pt x="40577" y="7144"/>
                  </a:lnTo>
                  <a:cubicBezTo>
                    <a:pt x="22098" y="7144"/>
                    <a:pt x="7144" y="22098"/>
                    <a:pt x="7144" y="40577"/>
                  </a:cubicBezTo>
                  <a:cubicBezTo>
                    <a:pt x="7144" y="59055"/>
                    <a:pt x="22098" y="74009"/>
                    <a:pt x="40577" y="74009"/>
                  </a:cubicBezTo>
                  <a:lnTo>
                    <a:pt x="107442" y="74009"/>
                  </a:lnTo>
                  <a:cubicBezTo>
                    <a:pt x="125921" y="74009"/>
                    <a:pt x="140875" y="59055"/>
                    <a:pt x="140875" y="40577"/>
                  </a:cubicBezTo>
                  <a:cubicBezTo>
                    <a:pt x="140875" y="22098"/>
                    <a:pt x="125825" y="7144"/>
                    <a:pt x="107442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1" name="자유형: 도형 70">
              <a:extLst>
                <a:ext uri="{FF2B5EF4-FFF2-40B4-BE49-F238E27FC236}">
                  <a16:creationId xmlns:a16="http://schemas.microsoft.com/office/drawing/2014/main" id="{23020DF3-EFB1-425B-B49F-577FE1C5AA71}"/>
                </a:ext>
              </a:extLst>
            </p:cNvPr>
            <p:cNvSpPr/>
            <p:nvPr/>
          </p:nvSpPr>
          <p:spPr>
            <a:xfrm>
              <a:off x="3471472" y="924686"/>
              <a:ext cx="295275" cy="371475"/>
            </a:xfrm>
            <a:custGeom>
              <a:avLst/>
              <a:gdLst>
                <a:gd name="connsiteX0" fmla="*/ 263462 w 295275"/>
                <a:gd name="connsiteY0" fmla="*/ 7144 h 371475"/>
                <a:gd name="connsiteX1" fmla="*/ 240030 w 295275"/>
                <a:gd name="connsiteY1" fmla="*/ 7144 h 371475"/>
                <a:gd name="connsiteX2" fmla="*/ 241173 w 295275"/>
                <a:gd name="connsiteY2" fmla="*/ 18288 h 371475"/>
                <a:gd name="connsiteX3" fmla="*/ 185452 w 295275"/>
                <a:gd name="connsiteY3" fmla="*/ 74009 h 371475"/>
                <a:gd name="connsiteX4" fmla="*/ 118586 w 295275"/>
                <a:gd name="connsiteY4" fmla="*/ 74009 h 371475"/>
                <a:gd name="connsiteX5" fmla="*/ 62865 w 295275"/>
                <a:gd name="connsiteY5" fmla="*/ 18288 h 371475"/>
                <a:gd name="connsiteX6" fmla="*/ 64008 w 295275"/>
                <a:gd name="connsiteY6" fmla="*/ 7144 h 371475"/>
                <a:gd name="connsiteX7" fmla="*/ 40577 w 295275"/>
                <a:gd name="connsiteY7" fmla="*/ 7144 h 371475"/>
                <a:gd name="connsiteX8" fmla="*/ 7144 w 295275"/>
                <a:gd name="connsiteY8" fmla="*/ 40577 h 371475"/>
                <a:gd name="connsiteX9" fmla="*/ 7144 w 295275"/>
                <a:gd name="connsiteY9" fmla="*/ 331851 h 371475"/>
                <a:gd name="connsiteX10" fmla="*/ 40577 w 295275"/>
                <a:gd name="connsiteY10" fmla="*/ 365284 h 371475"/>
                <a:gd name="connsiteX11" fmla="*/ 263462 w 295275"/>
                <a:gd name="connsiteY11" fmla="*/ 365284 h 371475"/>
                <a:gd name="connsiteX12" fmla="*/ 296894 w 295275"/>
                <a:gd name="connsiteY12" fmla="*/ 331851 h 371475"/>
                <a:gd name="connsiteX13" fmla="*/ 296894 w 295275"/>
                <a:gd name="connsiteY13" fmla="*/ 40577 h 371475"/>
                <a:gd name="connsiteX14" fmla="*/ 263462 w 295275"/>
                <a:gd name="connsiteY14" fmla="*/ 7144 h 371475"/>
                <a:gd name="connsiteX15" fmla="*/ 115253 w 295275"/>
                <a:gd name="connsiteY15" fmla="*/ 295085 h 371475"/>
                <a:gd name="connsiteX16" fmla="*/ 81820 w 295275"/>
                <a:gd name="connsiteY16" fmla="*/ 328517 h 371475"/>
                <a:gd name="connsiteX17" fmla="*/ 66104 w 295275"/>
                <a:gd name="connsiteY17" fmla="*/ 328517 h 371475"/>
                <a:gd name="connsiteX18" fmla="*/ 54959 w 295275"/>
                <a:gd name="connsiteY18" fmla="*/ 317373 h 371475"/>
                <a:gd name="connsiteX19" fmla="*/ 54959 w 295275"/>
                <a:gd name="connsiteY19" fmla="*/ 301657 h 371475"/>
                <a:gd name="connsiteX20" fmla="*/ 70676 w 295275"/>
                <a:gd name="connsiteY20" fmla="*/ 301657 h 371475"/>
                <a:gd name="connsiteX21" fmla="*/ 73914 w 295275"/>
                <a:gd name="connsiteY21" fmla="*/ 304895 h 371475"/>
                <a:gd name="connsiteX22" fmla="*/ 99441 w 295275"/>
                <a:gd name="connsiteY22" fmla="*/ 279368 h 371475"/>
                <a:gd name="connsiteX23" fmla="*/ 115157 w 295275"/>
                <a:gd name="connsiteY23" fmla="*/ 279368 h 371475"/>
                <a:gd name="connsiteX24" fmla="*/ 115253 w 295275"/>
                <a:gd name="connsiteY24" fmla="*/ 295085 h 371475"/>
                <a:gd name="connsiteX25" fmla="*/ 115253 w 295275"/>
                <a:gd name="connsiteY25" fmla="*/ 205264 h 371475"/>
                <a:gd name="connsiteX26" fmla="*/ 81820 w 295275"/>
                <a:gd name="connsiteY26" fmla="*/ 238697 h 371475"/>
                <a:gd name="connsiteX27" fmla="*/ 66104 w 295275"/>
                <a:gd name="connsiteY27" fmla="*/ 238697 h 371475"/>
                <a:gd name="connsiteX28" fmla="*/ 54959 w 295275"/>
                <a:gd name="connsiteY28" fmla="*/ 227552 h 371475"/>
                <a:gd name="connsiteX29" fmla="*/ 54959 w 295275"/>
                <a:gd name="connsiteY29" fmla="*/ 211836 h 371475"/>
                <a:gd name="connsiteX30" fmla="*/ 70676 w 295275"/>
                <a:gd name="connsiteY30" fmla="*/ 211836 h 371475"/>
                <a:gd name="connsiteX31" fmla="*/ 73914 w 295275"/>
                <a:gd name="connsiteY31" fmla="*/ 215075 h 371475"/>
                <a:gd name="connsiteX32" fmla="*/ 99441 w 295275"/>
                <a:gd name="connsiteY32" fmla="*/ 189548 h 371475"/>
                <a:gd name="connsiteX33" fmla="*/ 115157 w 295275"/>
                <a:gd name="connsiteY33" fmla="*/ 189548 h 371475"/>
                <a:gd name="connsiteX34" fmla="*/ 115253 w 295275"/>
                <a:gd name="connsiteY34" fmla="*/ 205264 h 371475"/>
                <a:gd name="connsiteX35" fmla="*/ 115253 w 295275"/>
                <a:gd name="connsiteY35" fmla="*/ 115348 h 371475"/>
                <a:gd name="connsiteX36" fmla="*/ 81820 w 295275"/>
                <a:gd name="connsiteY36" fmla="*/ 148781 h 371475"/>
                <a:gd name="connsiteX37" fmla="*/ 73914 w 295275"/>
                <a:gd name="connsiteY37" fmla="*/ 152019 h 371475"/>
                <a:gd name="connsiteX38" fmla="*/ 66008 w 295275"/>
                <a:gd name="connsiteY38" fmla="*/ 148781 h 371475"/>
                <a:gd name="connsiteX39" fmla="*/ 54864 w 295275"/>
                <a:gd name="connsiteY39" fmla="*/ 137636 h 371475"/>
                <a:gd name="connsiteX40" fmla="*/ 54864 w 295275"/>
                <a:gd name="connsiteY40" fmla="*/ 121920 h 371475"/>
                <a:gd name="connsiteX41" fmla="*/ 70580 w 295275"/>
                <a:gd name="connsiteY41" fmla="*/ 121920 h 371475"/>
                <a:gd name="connsiteX42" fmla="*/ 73819 w 295275"/>
                <a:gd name="connsiteY42" fmla="*/ 125159 h 371475"/>
                <a:gd name="connsiteX43" fmla="*/ 99346 w 295275"/>
                <a:gd name="connsiteY43" fmla="*/ 99632 h 371475"/>
                <a:gd name="connsiteX44" fmla="*/ 115062 w 295275"/>
                <a:gd name="connsiteY44" fmla="*/ 99632 h 371475"/>
                <a:gd name="connsiteX45" fmla="*/ 115253 w 295275"/>
                <a:gd name="connsiteY45" fmla="*/ 115348 h 371475"/>
                <a:gd name="connsiteX46" fmla="*/ 241173 w 295275"/>
                <a:gd name="connsiteY46" fmla="*/ 320707 h 371475"/>
                <a:gd name="connsiteX47" fmla="*/ 152019 w 295275"/>
                <a:gd name="connsiteY47" fmla="*/ 320707 h 371475"/>
                <a:gd name="connsiteX48" fmla="*/ 140875 w 295275"/>
                <a:gd name="connsiteY48" fmla="*/ 309563 h 371475"/>
                <a:gd name="connsiteX49" fmla="*/ 152019 w 295275"/>
                <a:gd name="connsiteY49" fmla="*/ 298418 h 371475"/>
                <a:gd name="connsiteX50" fmla="*/ 241173 w 295275"/>
                <a:gd name="connsiteY50" fmla="*/ 298418 h 371475"/>
                <a:gd name="connsiteX51" fmla="*/ 252317 w 295275"/>
                <a:gd name="connsiteY51" fmla="*/ 309563 h 371475"/>
                <a:gd name="connsiteX52" fmla="*/ 241173 w 295275"/>
                <a:gd name="connsiteY52" fmla="*/ 320707 h 371475"/>
                <a:gd name="connsiteX53" fmla="*/ 241173 w 295275"/>
                <a:gd name="connsiteY53" fmla="*/ 230791 h 371475"/>
                <a:gd name="connsiteX54" fmla="*/ 152019 w 295275"/>
                <a:gd name="connsiteY54" fmla="*/ 230791 h 371475"/>
                <a:gd name="connsiteX55" fmla="*/ 140875 w 295275"/>
                <a:gd name="connsiteY55" fmla="*/ 219647 h 371475"/>
                <a:gd name="connsiteX56" fmla="*/ 152019 w 295275"/>
                <a:gd name="connsiteY56" fmla="*/ 208502 h 371475"/>
                <a:gd name="connsiteX57" fmla="*/ 241173 w 295275"/>
                <a:gd name="connsiteY57" fmla="*/ 208502 h 371475"/>
                <a:gd name="connsiteX58" fmla="*/ 252317 w 295275"/>
                <a:gd name="connsiteY58" fmla="*/ 219647 h 371475"/>
                <a:gd name="connsiteX59" fmla="*/ 241173 w 295275"/>
                <a:gd name="connsiteY59" fmla="*/ 230791 h 371475"/>
                <a:gd name="connsiteX60" fmla="*/ 241173 w 295275"/>
                <a:gd name="connsiteY60" fmla="*/ 140875 h 371475"/>
                <a:gd name="connsiteX61" fmla="*/ 152019 w 295275"/>
                <a:gd name="connsiteY61" fmla="*/ 140875 h 371475"/>
                <a:gd name="connsiteX62" fmla="*/ 140875 w 295275"/>
                <a:gd name="connsiteY62" fmla="*/ 129731 h 371475"/>
                <a:gd name="connsiteX63" fmla="*/ 152019 w 295275"/>
                <a:gd name="connsiteY63" fmla="*/ 118586 h 371475"/>
                <a:gd name="connsiteX64" fmla="*/ 241173 w 295275"/>
                <a:gd name="connsiteY64" fmla="*/ 118586 h 371475"/>
                <a:gd name="connsiteX65" fmla="*/ 252317 w 295275"/>
                <a:gd name="connsiteY65" fmla="*/ 129731 h 371475"/>
                <a:gd name="connsiteX66" fmla="*/ 241173 w 295275"/>
                <a:gd name="connsiteY66" fmla="*/ 140875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295275" h="371475">
                  <a:moveTo>
                    <a:pt x="263462" y="7144"/>
                  </a:moveTo>
                  <a:lnTo>
                    <a:pt x="240030" y="7144"/>
                  </a:lnTo>
                  <a:cubicBezTo>
                    <a:pt x="240792" y="10763"/>
                    <a:pt x="241173" y="14478"/>
                    <a:pt x="241173" y="18288"/>
                  </a:cubicBezTo>
                  <a:cubicBezTo>
                    <a:pt x="241173" y="49054"/>
                    <a:pt x="216218" y="74009"/>
                    <a:pt x="185452" y="74009"/>
                  </a:cubicBezTo>
                  <a:lnTo>
                    <a:pt x="118586" y="74009"/>
                  </a:lnTo>
                  <a:cubicBezTo>
                    <a:pt x="87821" y="74009"/>
                    <a:pt x="62865" y="49054"/>
                    <a:pt x="62865" y="18288"/>
                  </a:cubicBezTo>
                  <a:cubicBezTo>
                    <a:pt x="62865" y="14478"/>
                    <a:pt x="63246" y="10763"/>
                    <a:pt x="64008" y="7144"/>
                  </a:cubicBezTo>
                  <a:lnTo>
                    <a:pt x="40577" y="7144"/>
                  </a:lnTo>
                  <a:cubicBezTo>
                    <a:pt x="22098" y="7144"/>
                    <a:pt x="7144" y="22098"/>
                    <a:pt x="7144" y="40577"/>
                  </a:cubicBezTo>
                  <a:lnTo>
                    <a:pt x="7144" y="331851"/>
                  </a:lnTo>
                  <a:cubicBezTo>
                    <a:pt x="7144" y="350330"/>
                    <a:pt x="22098" y="365284"/>
                    <a:pt x="40577" y="365284"/>
                  </a:cubicBezTo>
                  <a:lnTo>
                    <a:pt x="263462" y="365284"/>
                  </a:lnTo>
                  <a:cubicBezTo>
                    <a:pt x="281940" y="365284"/>
                    <a:pt x="296894" y="350330"/>
                    <a:pt x="296894" y="331851"/>
                  </a:cubicBezTo>
                  <a:lnTo>
                    <a:pt x="296894" y="40577"/>
                  </a:lnTo>
                  <a:cubicBezTo>
                    <a:pt x="296894" y="22098"/>
                    <a:pt x="281845" y="7144"/>
                    <a:pt x="263462" y="7144"/>
                  </a:cubicBezTo>
                  <a:close/>
                  <a:moveTo>
                    <a:pt x="115253" y="295085"/>
                  </a:moveTo>
                  <a:lnTo>
                    <a:pt x="81820" y="328517"/>
                  </a:lnTo>
                  <a:cubicBezTo>
                    <a:pt x="77438" y="332899"/>
                    <a:pt x="70390" y="332899"/>
                    <a:pt x="66104" y="328517"/>
                  </a:cubicBezTo>
                  <a:lnTo>
                    <a:pt x="54959" y="317373"/>
                  </a:lnTo>
                  <a:cubicBezTo>
                    <a:pt x="50578" y="312992"/>
                    <a:pt x="50578" y="305943"/>
                    <a:pt x="54959" y="301657"/>
                  </a:cubicBezTo>
                  <a:cubicBezTo>
                    <a:pt x="59341" y="297275"/>
                    <a:pt x="66389" y="297275"/>
                    <a:pt x="70676" y="301657"/>
                  </a:cubicBezTo>
                  <a:lnTo>
                    <a:pt x="73914" y="304895"/>
                  </a:lnTo>
                  <a:lnTo>
                    <a:pt x="99441" y="279368"/>
                  </a:lnTo>
                  <a:cubicBezTo>
                    <a:pt x="103822" y="274987"/>
                    <a:pt x="110871" y="274987"/>
                    <a:pt x="115157" y="279368"/>
                  </a:cubicBezTo>
                  <a:cubicBezTo>
                    <a:pt x="119634" y="283750"/>
                    <a:pt x="119634" y="290798"/>
                    <a:pt x="115253" y="295085"/>
                  </a:cubicBezTo>
                  <a:close/>
                  <a:moveTo>
                    <a:pt x="115253" y="205264"/>
                  </a:moveTo>
                  <a:lnTo>
                    <a:pt x="81820" y="238697"/>
                  </a:lnTo>
                  <a:cubicBezTo>
                    <a:pt x="77438" y="243078"/>
                    <a:pt x="70390" y="243078"/>
                    <a:pt x="66104" y="238697"/>
                  </a:cubicBezTo>
                  <a:lnTo>
                    <a:pt x="54959" y="227552"/>
                  </a:lnTo>
                  <a:cubicBezTo>
                    <a:pt x="50578" y="223171"/>
                    <a:pt x="50578" y="216122"/>
                    <a:pt x="54959" y="211836"/>
                  </a:cubicBezTo>
                  <a:cubicBezTo>
                    <a:pt x="59341" y="207455"/>
                    <a:pt x="66389" y="207455"/>
                    <a:pt x="70676" y="211836"/>
                  </a:cubicBezTo>
                  <a:lnTo>
                    <a:pt x="73914" y="215075"/>
                  </a:lnTo>
                  <a:lnTo>
                    <a:pt x="99441" y="189548"/>
                  </a:lnTo>
                  <a:cubicBezTo>
                    <a:pt x="103822" y="185166"/>
                    <a:pt x="110871" y="185166"/>
                    <a:pt x="115157" y="189548"/>
                  </a:cubicBezTo>
                  <a:cubicBezTo>
                    <a:pt x="119634" y="193834"/>
                    <a:pt x="119634" y="200882"/>
                    <a:pt x="115253" y="205264"/>
                  </a:cubicBezTo>
                  <a:close/>
                  <a:moveTo>
                    <a:pt x="115253" y="115348"/>
                  </a:moveTo>
                  <a:lnTo>
                    <a:pt x="81820" y="148781"/>
                  </a:lnTo>
                  <a:cubicBezTo>
                    <a:pt x="79629" y="150971"/>
                    <a:pt x="76771" y="152019"/>
                    <a:pt x="73914" y="152019"/>
                  </a:cubicBezTo>
                  <a:cubicBezTo>
                    <a:pt x="71056" y="152019"/>
                    <a:pt x="68199" y="150971"/>
                    <a:pt x="66008" y="148781"/>
                  </a:cubicBezTo>
                  <a:lnTo>
                    <a:pt x="54864" y="137636"/>
                  </a:lnTo>
                  <a:cubicBezTo>
                    <a:pt x="50483" y="133255"/>
                    <a:pt x="50483" y="126206"/>
                    <a:pt x="54864" y="121920"/>
                  </a:cubicBezTo>
                  <a:cubicBezTo>
                    <a:pt x="59246" y="117539"/>
                    <a:pt x="66294" y="117539"/>
                    <a:pt x="70580" y="121920"/>
                  </a:cubicBezTo>
                  <a:lnTo>
                    <a:pt x="73819" y="125159"/>
                  </a:lnTo>
                  <a:lnTo>
                    <a:pt x="99346" y="99632"/>
                  </a:lnTo>
                  <a:cubicBezTo>
                    <a:pt x="103727" y="95250"/>
                    <a:pt x="110776" y="95250"/>
                    <a:pt x="115062" y="99632"/>
                  </a:cubicBezTo>
                  <a:cubicBezTo>
                    <a:pt x="119634" y="103918"/>
                    <a:pt x="119634" y="110966"/>
                    <a:pt x="115253" y="115348"/>
                  </a:cubicBezTo>
                  <a:close/>
                  <a:moveTo>
                    <a:pt x="241173" y="320707"/>
                  </a:moveTo>
                  <a:lnTo>
                    <a:pt x="152019" y="320707"/>
                  </a:lnTo>
                  <a:cubicBezTo>
                    <a:pt x="145828" y="320707"/>
                    <a:pt x="140875" y="315754"/>
                    <a:pt x="140875" y="309563"/>
                  </a:cubicBezTo>
                  <a:cubicBezTo>
                    <a:pt x="140875" y="303371"/>
                    <a:pt x="145828" y="298418"/>
                    <a:pt x="152019" y="298418"/>
                  </a:cubicBezTo>
                  <a:lnTo>
                    <a:pt x="241173" y="298418"/>
                  </a:lnTo>
                  <a:cubicBezTo>
                    <a:pt x="247364" y="298418"/>
                    <a:pt x="252317" y="303371"/>
                    <a:pt x="252317" y="309563"/>
                  </a:cubicBezTo>
                  <a:cubicBezTo>
                    <a:pt x="252317" y="315754"/>
                    <a:pt x="247269" y="320707"/>
                    <a:pt x="241173" y="320707"/>
                  </a:cubicBezTo>
                  <a:close/>
                  <a:moveTo>
                    <a:pt x="241173" y="230791"/>
                  </a:moveTo>
                  <a:lnTo>
                    <a:pt x="152019" y="230791"/>
                  </a:lnTo>
                  <a:cubicBezTo>
                    <a:pt x="145828" y="230791"/>
                    <a:pt x="140875" y="225838"/>
                    <a:pt x="140875" y="219647"/>
                  </a:cubicBezTo>
                  <a:cubicBezTo>
                    <a:pt x="140875" y="213455"/>
                    <a:pt x="145828" y="208502"/>
                    <a:pt x="152019" y="208502"/>
                  </a:cubicBezTo>
                  <a:lnTo>
                    <a:pt x="241173" y="208502"/>
                  </a:lnTo>
                  <a:cubicBezTo>
                    <a:pt x="247364" y="208502"/>
                    <a:pt x="252317" y="213455"/>
                    <a:pt x="252317" y="219647"/>
                  </a:cubicBezTo>
                  <a:cubicBezTo>
                    <a:pt x="252317" y="225838"/>
                    <a:pt x="247269" y="230791"/>
                    <a:pt x="241173" y="230791"/>
                  </a:cubicBezTo>
                  <a:close/>
                  <a:moveTo>
                    <a:pt x="241173" y="140875"/>
                  </a:moveTo>
                  <a:lnTo>
                    <a:pt x="152019" y="140875"/>
                  </a:lnTo>
                  <a:cubicBezTo>
                    <a:pt x="145828" y="140875"/>
                    <a:pt x="140875" y="135922"/>
                    <a:pt x="140875" y="129731"/>
                  </a:cubicBezTo>
                  <a:cubicBezTo>
                    <a:pt x="140875" y="123539"/>
                    <a:pt x="145828" y="118586"/>
                    <a:pt x="152019" y="118586"/>
                  </a:cubicBezTo>
                  <a:lnTo>
                    <a:pt x="241173" y="118586"/>
                  </a:lnTo>
                  <a:cubicBezTo>
                    <a:pt x="247364" y="118586"/>
                    <a:pt x="252317" y="123539"/>
                    <a:pt x="252317" y="129731"/>
                  </a:cubicBezTo>
                  <a:cubicBezTo>
                    <a:pt x="252317" y="135922"/>
                    <a:pt x="247269" y="140875"/>
                    <a:pt x="241173" y="14087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72" name="타원 71">
            <a:extLst>
              <a:ext uri="{FF2B5EF4-FFF2-40B4-BE49-F238E27FC236}">
                <a16:creationId xmlns:a16="http://schemas.microsoft.com/office/drawing/2014/main" id="{E0569AD8-D9A7-4EDF-87D1-5A912FCE9575}"/>
              </a:ext>
            </a:extLst>
          </p:cNvPr>
          <p:cNvSpPr/>
          <p:nvPr/>
        </p:nvSpPr>
        <p:spPr>
          <a:xfrm>
            <a:off x="6818152" y="1984756"/>
            <a:ext cx="1131551" cy="1131551"/>
          </a:xfrm>
          <a:prstGeom prst="ellipse">
            <a:avLst/>
          </a:prstGeom>
          <a:solidFill>
            <a:srgbClr val="1853B0"/>
          </a:solidFill>
          <a:ln w="698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97BAD6BA-2970-4A22-ADA2-D7EDD5C4B126}"/>
              </a:ext>
            </a:extLst>
          </p:cNvPr>
          <p:cNvSpPr/>
          <p:nvPr/>
        </p:nvSpPr>
        <p:spPr>
          <a:xfrm>
            <a:off x="6250648" y="3429000"/>
            <a:ext cx="2744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00163A"/>
                </a:solidFill>
                <a:latin typeface="+mj-lt"/>
              </a:rPr>
              <a:t>Hands on by concept based assignments </a:t>
            </a:r>
          </a:p>
        </p:txBody>
      </p: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9E8D1CEE-86FA-42D6-8748-B7589DECFC1F}"/>
              </a:ext>
            </a:extLst>
          </p:cNvPr>
          <p:cNvGrpSpPr/>
          <p:nvPr/>
        </p:nvGrpSpPr>
        <p:grpSpPr>
          <a:xfrm>
            <a:off x="7101066" y="2277629"/>
            <a:ext cx="531118" cy="531114"/>
            <a:chOff x="752656" y="1562597"/>
            <a:chExt cx="390525" cy="390525"/>
          </a:xfrm>
          <a:solidFill>
            <a:schemeClr val="bg1"/>
          </a:solidFill>
        </p:grpSpPr>
        <p:sp>
          <p:nvSpPr>
            <p:cNvPr id="76" name="자유형: 도형 75">
              <a:extLst>
                <a:ext uri="{FF2B5EF4-FFF2-40B4-BE49-F238E27FC236}">
                  <a16:creationId xmlns:a16="http://schemas.microsoft.com/office/drawing/2014/main" id="{F492CFC2-1128-4722-B610-70B645AA4FF1}"/>
                </a:ext>
              </a:extLst>
            </p:cNvPr>
            <p:cNvSpPr/>
            <p:nvPr/>
          </p:nvSpPr>
          <p:spPr>
            <a:xfrm>
              <a:off x="797621" y="1607153"/>
              <a:ext cx="209550" cy="161925"/>
            </a:xfrm>
            <a:custGeom>
              <a:avLst/>
              <a:gdLst>
                <a:gd name="connsiteX0" fmla="*/ 26568 w 209550"/>
                <a:gd name="connsiteY0" fmla="*/ 159925 h 161925"/>
                <a:gd name="connsiteX1" fmla="*/ 85528 w 209550"/>
                <a:gd name="connsiteY1" fmla="*/ 100965 h 161925"/>
                <a:gd name="connsiteX2" fmla="*/ 102292 w 209550"/>
                <a:gd name="connsiteY2" fmla="*/ 117729 h 161925"/>
                <a:gd name="connsiteX3" fmla="*/ 113437 w 209550"/>
                <a:gd name="connsiteY3" fmla="*/ 117729 h 161925"/>
                <a:gd name="connsiteX4" fmla="*/ 185922 w 209550"/>
                <a:gd name="connsiteY4" fmla="*/ 45244 h 161925"/>
                <a:gd name="connsiteX5" fmla="*/ 185922 w 209550"/>
                <a:gd name="connsiteY5" fmla="*/ 64770 h 161925"/>
                <a:gd name="connsiteX6" fmla="*/ 189065 w 209550"/>
                <a:gd name="connsiteY6" fmla="*/ 71152 h 161925"/>
                <a:gd name="connsiteX7" fmla="*/ 208210 w 209550"/>
                <a:gd name="connsiteY7" fmla="*/ 62865 h 161925"/>
                <a:gd name="connsiteX8" fmla="*/ 208210 w 209550"/>
                <a:gd name="connsiteY8" fmla="*/ 18288 h 161925"/>
                <a:gd name="connsiteX9" fmla="*/ 197066 w 209550"/>
                <a:gd name="connsiteY9" fmla="*/ 7144 h 161925"/>
                <a:gd name="connsiteX10" fmla="*/ 150584 w 209550"/>
                <a:gd name="connsiteY10" fmla="*/ 7144 h 161925"/>
                <a:gd name="connsiteX11" fmla="*/ 144202 w 209550"/>
                <a:gd name="connsiteY11" fmla="*/ 10287 h 161925"/>
                <a:gd name="connsiteX12" fmla="*/ 152489 w 209550"/>
                <a:gd name="connsiteY12" fmla="*/ 29432 h 161925"/>
                <a:gd name="connsiteX13" fmla="*/ 170205 w 209550"/>
                <a:gd name="connsiteY13" fmla="*/ 29432 h 161925"/>
                <a:gd name="connsiteX14" fmla="*/ 107912 w 209550"/>
                <a:gd name="connsiteY14" fmla="*/ 91726 h 161925"/>
                <a:gd name="connsiteX15" fmla="*/ 91148 w 209550"/>
                <a:gd name="connsiteY15" fmla="*/ 74962 h 161925"/>
                <a:gd name="connsiteX16" fmla="*/ 80004 w 209550"/>
                <a:gd name="connsiteY16" fmla="*/ 74962 h 161925"/>
                <a:gd name="connsiteX17" fmla="*/ 9519 w 209550"/>
                <a:gd name="connsiteY17" fmla="*/ 145447 h 161925"/>
                <a:gd name="connsiteX18" fmla="*/ 7233 w 209550"/>
                <a:gd name="connsiteY18" fmla="*/ 152209 h 161925"/>
                <a:gd name="connsiteX19" fmla="*/ 26568 w 209550"/>
                <a:gd name="connsiteY19" fmla="*/ 159925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09550" h="161925">
                  <a:moveTo>
                    <a:pt x="26568" y="159925"/>
                  </a:moveTo>
                  <a:lnTo>
                    <a:pt x="85528" y="100965"/>
                  </a:lnTo>
                  <a:lnTo>
                    <a:pt x="102292" y="117729"/>
                  </a:lnTo>
                  <a:cubicBezTo>
                    <a:pt x="105340" y="120777"/>
                    <a:pt x="110388" y="120777"/>
                    <a:pt x="113437" y="117729"/>
                  </a:cubicBezTo>
                  <a:lnTo>
                    <a:pt x="185922" y="45244"/>
                  </a:lnTo>
                  <a:lnTo>
                    <a:pt x="185922" y="64770"/>
                  </a:lnTo>
                  <a:cubicBezTo>
                    <a:pt x="185922" y="67246"/>
                    <a:pt x="187065" y="69723"/>
                    <a:pt x="189065" y="71152"/>
                  </a:cubicBezTo>
                  <a:cubicBezTo>
                    <a:pt x="198209" y="77915"/>
                    <a:pt x="208210" y="71533"/>
                    <a:pt x="208210" y="62865"/>
                  </a:cubicBezTo>
                  <a:lnTo>
                    <a:pt x="208210" y="18288"/>
                  </a:lnTo>
                  <a:cubicBezTo>
                    <a:pt x="208210" y="12097"/>
                    <a:pt x="203162" y="7144"/>
                    <a:pt x="197066" y="7144"/>
                  </a:cubicBezTo>
                  <a:lnTo>
                    <a:pt x="150584" y="7144"/>
                  </a:lnTo>
                  <a:cubicBezTo>
                    <a:pt x="148107" y="7144"/>
                    <a:pt x="145631" y="8287"/>
                    <a:pt x="144202" y="10287"/>
                  </a:cubicBezTo>
                  <a:cubicBezTo>
                    <a:pt x="137439" y="19431"/>
                    <a:pt x="143821" y="29432"/>
                    <a:pt x="152489" y="29432"/>
                  </a:cubicBezTo>
                  <a:lnTo>
                    <a:pt x="170205" y="29432"/>
                  </a:lnTo>
                  <a:lnTo>
                    <a:pt x="107912" y="91726"/>
                  </a:lnTo>
                  <a:lnTo>
                    <a:pt x="91148" y="74962"/>
                  </a:lnTo>
                  <a:cubicBezTo>
                    <a:pt x="88100" y="71914"/>
                    <a:pt x="83052" y="71914"/>
                    <a:pt x="80004" y="74962"/>
                  </a:cubicBezTo>
                  <a:lnTo>
                    <a:pt x="9519" y="145447"/>
                  </a:lnTo>
                  <a:cubicBezTo>
                    <a:pt x="7709" y="147256"/>
                    <a:pt x="6852" y="149733"/>
                    <a:pt x="7233" y="152209"/>
                  </a:cubicBezTo>
                  <a:cubicBezTo>
                    <a:pt x="8852" y="163544"/>
                    <a:pt x="20377" y="166116"/>
                    <a:pt x="26568" y="15992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7" name="자유형: 도형 76">
              <a:extLst>
                <a:ext uri="{FF2B5EF4-FFF2-40B4-BE49-F238E27FC236}">
                  <a16:creationId xmlns:a16="http://schemas.microsoft.com/office/drawing/2014/main" id="{28498CFC-4989-44E1-A114-522D9F592BE4}"/>
                </a:ext>
              </a:extLst>
            </p:cNvPr>
            <p:cNvSpPr/>
            <p:nvPr/>
          </p:nvSpPr>
          <p:spPr>
            <a:xfrm>
              <a:off x="797995" y="1807749"/>
              <a:ext cx="95250" cy="104775"/>
            </a:xfrm>
            <a:custGeom>
              <a:avLst/>
              <a:gdLst>
                <a:gd name="connsiteX0" fmla="*/ 18288 w 95250"/>
                <a:gd name="connsiteY0" fmla="*/ 97822 h 104775"/>
                <a:gd name="connsiteX1" fmla="*/ 85154 w 95250"/>
                <a:gd name="connsiteY1" fmla="*/ 97822 h 104775"/>
                <a:gd name="connsiteX2" fmla="*/ 96298 w 95250"/>
                <a:gd name="connsiteY2" fmla="*/ 86677 h 104775"/>
                <a:gd name="connsiteX3" fmla="*/ 96298 w 95250"/>
                <a:gd name="connsiteY3" fmla="*/ 18288 h 104775"/>
                <a:gd name="connsiteX4" fmla="*/ 85154 w 95250"/>
                <a:gd name="connsiteY4" fmla="*/ 7144 h 104775"/>
                <a:gd name="connsiteX5" fmla="*/ 18288 w 95250"/>
                <a:gd name="connsiteY5" fmla="*/ 7144 h 104775"/>
                <a:gd name="connsiteX6" fmla="*/ 7144 w 95250"/>
                <a:gd name="connsiteY6" fmla="*/ 18288 h 104775"/>
                <a:gd name="connsiteX7" fmla="*/ 7144 w 95250"/>
                <a:gd name="connsiteY7" fmla="*/ 86677 h 104775"/>
                <a:gd name="connsiteX8" fmla="*/ 18288 w 95250"/>
                <a:gd name="connsiteY8" fmla="*/ 97822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5250" h="104775">
                  <a:moveTo>
                    <a:pt x="18288" y="97822"/>
                  </a:moveTo>
                  <a:lnTo>
                    <a:pt x="85154" y="97822"/>
                  </a:lnTo>
                  <a:cubicBezTo>
                    <a:pt x="91345" y="97822"/>
                    <a:pt x="96298" y="92869"/>
                    <a:pt x="96298" y="86677"/>
                  </a:cubicBezTo>
                  <a:lnTo>
                    <a:pt x="96298" y="18288"/>
                  </a:lnTo>
                  <a:cubicBezTo>
                    <a:pt x="96298" y="12097"/>
                    <a:pt x="91345" y="7144"/>
                    <a:pt x="85154" y="7144"/>
                  </a:cubicBez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lnTo>
                    <a:pt x="7144" y="86677"/>
                  </a:lnTo>
                  <a:cubicBezTo>
                    <a:pt x="7144" y="92773"/>
                    <a:pt x="12097" y="97822"/>
                    <a:pt x="18288" y="9782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8" name="자유형: 도형 77">
              <a:extLst>
                <a:ext uri="{FF2B5EF4-FFF2-40B4-BE49-F238E27FC236}">
                  <a16:creationId xmlns:a16="http://schemas.microsoft.com/office/drawing/2014/main" id="{D497974D-938B-488E-9A0E-E12B3D852290}"/>
                </a:ext>
              </a:extLst>
            </p:cNvPr>
            <p:cNvSpPr/>
            <p:nvPr/>
          </p:nvSpPr>
          <p:spPr>
            <a:xfrm>
              <a:off x="909438" y="1740884"/>
              <a:ext cx="95250" cy="171450"/>
            </a:xfrm>
            <a:custGeom>
              <a:avLst/>
              <a:gdLst>
                <a:gd name="connsiteX0" fmla="*/ 85153 w 95250"/>
                <a:gd name="connsiteY0" fmla="*/ 7144 h 171450"/>
                <a:gd name="connsiteX1" fmla="*/ 18288 w 95250"/>
                <a:gd name="connsiteY1" fmla="*/ 7144 h 171450"/>
                <a:gd name="connsiteX2" fmla="*/ 7144 w 95250"/>
                <a:gd name="connsiteY2" fmla="*/ 18288 h 171450"/>
                <a:gd name="connsiteX3" fmla="*/ 7144 w 95250"/>
                <a:gd name="connsiteY3" fmla="*/ 153543 h 171450"/>
                <a:gd name="connsiteX4" fmla="*/ 18288 w 95250"/>
                <a:gd name="connsiteY4" fmla="*/ 164687 h 171450"/>
                <a:gd name="connsiteX5" fmla="*/ 85153 w 95250"/>
                <a:gd name="connsiteY5" fmla="*/ 164687 h 171450"/>
                <a:gd name="connsiteX6" fmla="*/ 96298 w 95250"/>
                <a:gd name="connsiteY6" fmla="*/ 153543 h 171450"/>
                <a:gd name="connsiteX7" fmla="*/ 96298 w 95250"/>
                <a:gd name="connsiteY7" fmla="*/ 18288 h 171450"/>
                <a:gd name="connsiteX8" fmla="*/ 85153 w 95250"/>
                <a:gd name="connsiteY8" fmla="*/ 7144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5250" h="171450">
                  <a:moveTo>
                    <a:pt x="85153" y="7144"/>
                  </a:move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lnTo>
                    <a:pt x="7144" y="153543"/>
                  </a:lnTo>
                  <a:cubicBezTo>
                    <a:pt x="7144" y="159734"/>
                    <a:pt x="12097" y="164687"/>
                    <a:pt x="18288" y="164687"/>
                  </a:cubicBezTo>
                  <a:lnTo>
                    <a:pt x="85153" y="164687"/>
                  </a:lnTo>
                  <a:cubicBezTo>
                    <a:pt x="91345" y="164687"/>
                    <a:pt x="96298" y="159734"/>
                    <a:pt x="96298" y="153543"/>
                  </a:cubicBezTo>
                  <a:lnTo>
                    <a:pt x="96298" y="18288"/>
                  </a:lnTo>
                  <a:cubicBezTo>
                    <a:pt x="96298" y="12192"/>
                    <a:pt x="91345" y="7144"/>
                    <a:pt x="8515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9" name="자유형: 도형 78">
              <a:extLst>
                <a:ext uri="{FF2B5EF4-FFF2-40B4-BE49-F238E27FC236}">
                  <a16:creationId xmlns:a16="http://schemas.microsoft.com/office/drawing/2014/main" id="{8A83D0B3-285E-41BA-A94E-C4B3153D3705}"/>
                </a:ext>
              </a:extLst>
            </p:cNvPr>
            <p:cNvSpPr/>
            <p:nvPr/>
          </p:nvSpPr>
          <p:spPr>
            <a:xfrm>
              <a:off x="998589" y="1607534"/>
              <a:ext cx="142875" cy="304800"/>
            </a:xfrm>
            <a:custGeom>
              <a:avLst/>
              <a:gdLst>
                <a:gd name="connsiteX0" fmla="*/ 18291 w 142875"/>
                <a:gd name="connsiteY0" fmla="*/ 118205 h 304800"/>
                <a:gd name="connsiteX1" fmla="*/ 29435 w 142875"/>
                <a:gd name="connsiteY1" fmla="*/ 118205 h 304800"/>
                <a:gd name="connsiteX2" fmla="*/ 29435 w 142875"/>
                <a:gd name="connsiteY2" fmla="*/ 286893 h 304800"/>
                <a:gd name="connsiteX3" fmla="*/ 40580 w 142875"/>
                <a:gd name="connsiteY3" fmla="*/ 298037 h 304800"/>
                <a:gd name="connsiteX4" fmla="*/ 108207 w 142875"/>
                <a:gd name="connsiteY4" fmla="*/ 298037 h 304800"/>
                <a:gd name="connsiteX5" fmla="*/ 119352 w 142875"/>
                <a:gd name="connsiteY5" fmla="*/ 286893 h 304800"/>
                <a:gd name="connsiteX6" fmla="*/ 119352 w 142875"/>
                <a:gd name="connsiteY6" fmla="*/ 118205 h 304800"/>
                <a:gd name="connsiteX7" fmla="*/ 130496 w 142875"/>
                <a:gd name="connsiteY7" fmla="*/ 118205 h 304800"/>
                <a:gd name="connsiteX8" fmla="*/ 140211 w 142875"/>
                <a:gd name="connsiteY8" fmla="*/ 112490 h 304800"/>
                <a:gd name="connsiteX9" fmla="*/ 139926 w 142875"/>
                <a:gd name="connsiteY9" fmla="*/ 101156 h 304800"/>
                <a:gd name="connsiteX10" fmla="*/ 83442 w 142875"/>
                <a:gd name="connsiteY10" fmla="*/ 12002 h 304800"/>
                <a:gd name="connsiteX11" fmla="*/ 64583 w 142875"/>
                <a:gd name="connsiteY11" fmla="*/ 12002 h 304800"/>
                <a:gd name="connsiteX12" fmla="*/ 8861 w 142875"/>
                <a:gd name="connsiteY12" fmla="*/ 101156 h 304800"/>
                <a:gd name="connsiteX13" fmla="*/ 8576 w 142875"/>
                <a:gd name="connsiteY13" fmla="*/ 112490 h 304800"/>
                <a:gd name="connsiteX14" fmla="*/ 18291 w 142875"/>
                <a:gd name="connsiteY14" fmla="*/ 118205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42875" h="304800">
                  <a:moveTo>
                    <a:pt x="18291" y="118205"/>
                  </a:moveTo>
                  <a:lnTo>
                    <a:pt x="29435" y="118205"/>
                  </a:lnTo>
                  <a:lnTo>
                    <a:pt x="29435" y="286893"/>
                  </a:lnTo>
                  <a:cubicBezTo>
                    <a:pt x="29435" y="293084"/>
                    <a:pt x="34388" y="298037"/>
                    <a:pt x="40580" y="298037"/>
                  </a:cubicBezTo>
                  <a:lnTo>
                    <a:pt x="108207" y="298037"/>
                  </a:lnTo>
                  <a:cubicBezTo>
                    <a:pt x="114398" y="298037"/>
                    <a:pt x="119352" y="293084"/>
                    <a:pt x="119352" y="286893"/>
                  </a:cubicBezTo>
                  <a:lnTo>
                    <a:pt x="119352" y="118205"/>
                  </a:lnTo>
                  <a:lnTo>
                    <a:pt x="130496" y="118205"/>
                  </a:lnTo>
                  <a:cubicBezTo>
                    <a:pt x="134591" y="118205"/>
                    <a:pt x="138306" y="116014"/>
                    <a:pt x="140211" y="112490"/>
                  </a:cubicBezTo>
                  <a:cubicBezTo>
                    <a:pt x="142212" y="108966"/>
                    <a:pt x="142021" y="104585"/>
                    <a:pt x="139926" y="101156"/>
                  </a:cubicBezTo>
                  <a:lnTo>
                    <a:pt x="83442" y="12002"/>
                  </a:lnTo>
                  <a:cubicBezTo>
                    <a:pt x="79346" y="5524"/>
                    <a:pt x="68583" y="5524"/>
                    <a:pt x="64583" y="12002"/>
                  </a:cubicBezTo>
                  <a:lnTo>
                    <a:pt x="8861" y="101156"/>
                  </a:lnTo>
                  <a:cubicBezTo>
                    <a:pt x="6671" y="104585"/>
                    <a:pt x="6575" y="108966"/>
                    <a:pt x="8576" y="112490"/>
                  </a:cubicBezTo>
                  <a:cubicBezTo>
                    <a:pt x="10481" y="116014"/>
                    <a:pt x="14291" y="118205"/>
                    <a:pt x="18291" y="1182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0" name="자유형: 도형 79">
              <a:extLst>
                <a:ext uri="{FF2B5EF4-FFF2-40B4-BE49-F238E27FC236}">
                  <a16:creationId xmlns:a16="http://schemas.microsoft.com/office/drawing/2014/main" id="{22E53DC1-7DC4-44B9-9CB9-B8EF79764EE3}"/>
                </a:ext>
              </a:extLst>
            </p:cNvPr>
            <p:cNvSpPr/>
            <p:nvPr/>
          </p:nvSpPr>
          <p:spPr>
            <a:xfrm>
              <a:off x="752656" y="1562597"/>
              <a:ext cx="390525" cy="390525"/>
            </a:xfrm>
            <a:custGeom>
              <a:avLst/>
              <a:gdLst>
                <a:gd name="connsiteX0" fmla="*/ 376142 w 390525"/>
                <a:gd name="connsiteY0" fmla="*/ 365262 h 390525"/>
                <a:gd name="connsiteX1" fmla="*/ 29432 w 390525"/>
                <a:gd name="connsiteY1" fmla="*/ 365262 h 390525"/>
                <a:gd name="connsiteX2" fmla="*/ 29432 w 390525"/>
                <a:gd name="connsiteY2" fmla="*/ 18552 h 390525"/>
                <a:gd name="connsiteX3" fmla="*/ 19526 w 390525"/>
                <a:gd name="connsiteY3" fmla="*/ 7218 h 390525"/>
                <a:gd name="connsiteX4" fmla="*/ 7144 w 390525"/>
                <a:gd name="connsiteY4" fmla="*/ 18267 h 390525"/>
                <a:gd name="connsiteX5" fmla="*/ 7144 w 390525"/>
                <a:gd name="connsiteY5" fmla="*/ 376407 h 390525"/>
                <a:gd name="connsiteX6" fmla="*/ 18288 w 390525"/>
                <a:gd name="connsiteY6" fmla="*/ 387551 h 390525"/>
                <a:gd name="connsiteX7" fmla="*/ 376428 w 390525"/>
                <a:gd name="connsiteY7" fmla="*/ 387551 h 390525"/>
                <a:gd name="connsiteX8" fmla="*/ 387477 w 390525"/>
                <a:gd name="connsiteY8" fmla="*/ 375168 h 390525"/>
                <a:gd name="connsiteX9" fmla="*/ 376142 w 390525"/>
                <a:gd name="connsiteY9" fmla="*/ 365262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525" h="390525">
                  <a:moveTo>
                    <a:pt x="376142" y="365262"/>
                  </a:moveTo>
                  <a:lnTo>
                    <a:pt x="29432" y="365262"/>
                  </a:lnTo>
                  <a:lnTo>
                    <a:pt x="29432" y="18552"/>
                  </a:lnTo>
                  <a:cubicBezTo>
                    <a:pt x="29432" y="12837"/>
                    <a:pt x="25241" y="7789"/>
                    <a:pt x="19526" y="7218"/>
                  </a:cubicBezTo>
                  <a:cubicBezTo>
                    <a:pt x="12764" y="6456"/>
                    <a:pt x="7144" y="11694"/>
                    <a:pt x="7144" y="18267"/>
                  </a:cubicBezTo>
                  <a:lnTo>
                    <a:pt x="7144" y="376407"/>
                  </a:lnTo>
                  <a:cubicBezTo>
                    <a:pt x="7144" y="382598"/>
                    <a:pt x="12097" y="387551"/>
                    <a:pt x="18288" y="387551"/>
                  </a:cubicBezTo>
                  <a:lnTo>
                    <a:pt x="376428" y="387551"/>
                  </a:lnTo>
                  <a:cubicBezTo>
                    <a:pt x="383000" y="387551"/>
                    <a:pt x="388239" y="381836"/>
                    <a:pt x="387477" y="375168"/>
                  </a:cubicBezTo>
                  <a:cubicBezTo>
                    <a:pt x="386906" y="369453"/>
                    <a:pt x="381857" y="365262"/>
                    <a:pt x="376142" y="36526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94744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368AE8E1-7DC8-42CE-90F3-9B8B7D1E9A17}"/>
              </a:ext>
            </a:extLst>
          </p:cNvPr>
          <p:cNvSpPr txBox="1"/>
          <p:nvPr/>
        </p:nvSpPr>
        <p:spPr>
          <a:xfrm>
            <a:off x="2099257" y="1134752"/>
            <a:ext cx="4929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00163A"/>
                </a:solidFill>
                <a:latin typeface="+mj-lt"/>
                <a:cs typeface="Arial" panose="020B0604020202020204" pitchFamily="34" charset="0"/>
              </a:rPr>
              <a:t>Contents</a:t>
            </a:r>
            <a:endParaRPr lang="ko-KR" altLang="en-US" sz="3600" dirty="0">
              <a:solidFill>
                <a:srgbClr val="00163A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5F02DF0-07C2-4209-9699-713F679E1E42}"/>
              </a:ext>
            </a:extLst>
          </p:cNvPr>
          <p:cNvSpPr txBox="1"/>
          <p:nvPr/>
        </p:nvSpPr>
        <p:spPr>
          <a:xfrm>
            <a:off x="3424203" y="2679700"/>
            <a:ext cx="2527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400" dirty="0">
                <a:solidFill>
                  <a:srgbClr val="00163A"/>
                </a:solidFill>
              </a:rPr>
              <a:t>What is SQL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400" dirty="0">
                <a:solidFill>
                  <a:srgbClr val="00163A"/>
                </a:solidFill>
              </a:rPr>
              <a:t>Why SQL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31835A9-9844-410A-9577-5C1380C2E973}"/>
              </a:ext>
            </a:extLst>
          </p:cNvPr>
          <p:cNvSpPr/>
          <p:nvPr/>
        </p:nvSpPr>
        <p:spPr>
          <a:xfrm>
            <a:off x="2948342" y="2279590"/>
            <a:ext cx="25273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rgbClr val="00163A"/>
                </a:solidFill>
                <a:latin typeface="+mj-lt"/>
              </a:rPr>
              <a:t>Introduction</a:t>
            </a:r>
            <a:endParaRPr lang="ko-KR" altLang="en-US" sz="2000" dirty="0">
              <a:solidFill>
                <a:srgbClr val="00163A"/>
              </a:solidFill>
              <a:latin typeface="+mj-lt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D46614F-1DA2-442C-9B58-6D0D63A52712}"/>
              </a:ext>
            </a:extLst>
          </p:cNvPr>
          <p:cNvSpPr txBox="1"/>
          <p:nvPr/>
        </p:nvSpPr>
        <p:spPr>
          <a:xfrm>
            <a:off x="3424203" y="3690610"/>
            <a:ext cx="25273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400" dirty="0">
                <a:solidFill>
                  <a:srgbClr val="00163A"/>
                </a:solidFill>
              </a:rPr>
              <a:t>What is database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400" dirty="0">
                <a:solidFill>
                  <a:srgbClr val="00163A"/>
                </a:solidFill>
              </a:rPr>
              <a:t>Types of database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400" dirty="0">
                <a:solidFill>
                  <a:srgbClr val="00163A"/>
                </a:solidFill>
              </a:rPr>
              <a:t>RDMS Database systems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E414CD9-0400-4B8A-A782-3C2FD8ADB70D}"/>
              </a:ext>
            </a:extLst>
          </p:cNvPr>
          <p:cNvSpPr/>
          <p:nvPr/>
        </p:nvSpPr>
        <p:spPr>
          <a:xfrm>
            <a:off x="2948342" y="3290500"/>
            <a:ext cx="25273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rgbClr val="00163A"/>
                </a:solidFill>
                <a:latin typeface="+mj-lt"/>
              </a:rPr>
              <a:t>Database concept</a:t>
            </a:r>
            <a:endParaRPr lang="ko-KR" altLang="en-US" sz="2000" dirty="0">
              <a:solidFill>
                <a:srgbClr val="00163A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49069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92E8FE2-A2A6-4E96-8F2A-B91EF6DA2EB0}"/>
              </a:ext>
            </a:extLst>
          </p:cNvPr>
          <p:cNvSpPr/>
          <p:nvPr/>
        </p:nvSpPr>
        <p:spPr>
          <a:xfrm>
            <a:off x="3164114" y="1778000"/>
            <a:ext cx="5863772" cy="3302000"/>
          </a:xfrm>
          <a:prstGeom prst="roundRect">
            <a:avLst/>
          </a:prstGeom>
          <a:solidFill>
            <a:srgbClr val="1853B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  <a:latin typeface="+mj-lt"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973637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629453B-C62D-4256-A5C0-7B577FE5B63E}"/>
              </a:ext>
            </a:extLst>
          </p:cNvPr>
          <p:cNvSpPr txBox="1"/>
          <p:nvPr/>
        </p:nvSpPr>
        <p:spPr>
          <a:xfrm>
            <a:off x="4996589" y="2214396"/>
            <a:ext cx="5549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00B050"/>
                </a:solidFill>
                <a:latin typeface="+mj-lt"/>
              </a:rPr>
              <a:t>S</a:t>
            </a:r>
            <a:r>
              <a:rPr lang="en-US" altLang="ko-KR" sz="2400" dirty="0">
                <a:solidFill>
                  <a:srgbClr val="00163A"/>
                </a:solidFill>
                <a:latin typeface="+mj-lt"/>
              </a:rPr>
              <a:t>tructured </a:t>
            </a:r>
            <a:r>
              <a:rPr lang="en-US" altLang="ko-KR" sz="2400" dirty="0">
                <a:solidFill>
                  <a:srgbClr val="00B050"/>
                </a:solidFill>
                <a:latin typeface="+mj-lt"/>
              </a:rPr>
              <a:t>Q</a:t>
            </a:r>
            <a:r>
              <a:rPr lang="en-US" altLang="ko-KR" sz="2400" dirty="0">
                <a:solidFill>
                  <a:srgbClr val="00163A"/>
                </a:solidFill>
                <a:latin typeface="+mj-lt"/>
              </a:rPr>
              <a:t>uery </a:t>
            </a:r>
            <a:r>
              <a:rPr lang="en-US" altLang="ko-KR" sz="2400" dirty="0">
                <a:solidFill>
                  <a:srgbClr val="00B050"/>
                </a:solidFill>
                <a:latin typeface="+mj-lt"/>
              </a:rPr>
              <a:t>L</a:t>
            </a:r>
            <a:r>
              <a:rPr lang="en-US" altLang="ko-KR" sz="2400" dirty="0">
                <a:solidFill>
                  <a:srgbClr val="00163A"/>
                </a:solidFill>
                <a:latin typeface="+mj-lt"/>
              </a:rPr>
              <a:t>anguage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648162-F07D-498A-91E3-95DBCEEF0C16}"/>
              </a:ext>
            </a:extLst>
          </p:cNvPr>
          <p:cNvSpPr txBox="1"/>
          <p:nvPr/>
        </p:nvSpPr>
        <p:spPr>
          <a:xfrm>
            <a:off x="5123590" y="2938221"/>
            <a:ext cx="55494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/>
            </a:lvl1pPr>
          </a:lstStyle>
          <a:p>
            <a:r>
              <a:rPr lang="en-US" altLang="ko-KR" sz="1400" dirty="0">
                <a:solidFill>
                  <a:srgbClr val="00163A"/>
                </a:solidFill>
              </a:rPr>
              <a:t>SQL is a database programming language created for managing and retrieving data from relational databases.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939403-D855-444F-90D1-AFE08CEB461A}"/>
              </a:ext>
            </a:extLst>
          </p:cNvPr>
          <p:cNvSpPr txBox="1"/>
          <p:nvPr/>
        </p:nvSpPr>
        <p:spPr>
          <a:xfrm>
            <a:off x="5223158" y="3852540"/>
            <a:ext cx="5350361" cy="2031325"/>
          </a:xfrm>
          <a:prstGeom prst="rect">
            <a:avLst/>
          </a:prstGeom>
        </p:spPr>
        <p:txBody>
          <a:bodyPr wrap="square" rtlCol="0">
            <a:spAutoFit/>
          </a:bodyPr>
          <a:lstStyle>
            <a:defPPr>
              <a:defRPr lang="ko-KR"/>
            </a:defPPr>
            <a:lvl1pPr marL="171450" indent="-171450">
              <a:buFont typeface="Wingdings" panose="05000000000000000000" pitchFamily="2" charset="2"/>
              <a:buChar char="§"/>
              <a:defRPr sz="1200">
                <a:solidFill>
                  <a:srgbClr val="4D4D4D"/>
                </a:solidFill>
              </a:defRPr>
            </a:lvl1pPr>
          </a:lstStyle>
          <a:p>
            <a:r>
              <a:rPr lang="en-US" altLang="ko-KR" sz="1400" dirty="0">
                <a:solidFill>
                  <a:srgbClr val="00163A"/>
                </a:solidFill>
              </a:rPr>
              <a:t>Standard language for Relation Database System.</a:t>
            </a:r>
          </a:p>
          <a:p>
            <a:pPr marL="0" indent="0">
              <a:buNone/>
            </a:pPr>
            <a:endParaRPr lang="en-US" altLang="ko-KR" sz="1400" dirty="0">
              <a:solidFill>
                <a:srgbClr val="00163A"/>
              </a:solidFill>
            </a:endParaRPr>
          </a:p>
          <a:p>
            <a:r>
              <a:rPr lang="en-US" altLang="ko-KR" sz="1400" dirty="0">
                <a:solidFill>
                  <a:srgbClr val="00163A"/>
                </a:solidFill>
              </a:rPr>
              <a:t>To create and alter database tables and views</a:t>
            </a:r>
          </a:p>
          <a:p>
            <a:pPr marL="0" indent="0">
              <a:buNone/>
            </a:pPr>
            <a:endParaRPr lang="en-US" altLang="ko-KR" sz="1400" dirty="0">
              <a:solidFill>
                <a:srgbClr val="00163A"/>
              </a:solidFill>
            </a:endParaRPr>
          </a:p>
          <a:p>
            <a:r>
              <a:rPr lang="en-US" altLang="ko-KR" sz="1400" dirty="0">
                <a:solidFill>
                  <a:srgbClr val="00163A"/>
                </a:solidFill>
              </a:rPr>
              <a:t>Update, insert, and delete records</a:t>
            </a:r>
          </a:p>
          <a:p>
            <a:pPr marL="0" indent="0">
              <a:buNone/>
            </a:pPr>
            <a:endParaRPr lang="en-US" altLang="ko-KR" sz="1400" dirty="0">
              <a:solidFill>
                <a:srgbClr val="00163A"/>
              </a:solidFill>
            </a:endParaRPr>
          </a:p>
          <a:p>
            <a:r>
              <a:rPr lang="en-US" altLang="ko-KR" sz="1400" dirty="0">
                <a:solidFill>
                  <a:srgbClr val="00163A"/>
                </a:solidFill>
              </a:rPr>
              <a:t>Unique tool used by data experts to manage structured data.</a:t>
            </a:r>
          </a:p>
          <a:p>
            <a:endParaRPr lang="en-US" altLang="ko-KR" sz="1400" dirty="0">
              <a:solidFill>
                <a:srgbClr val="00163A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3E1450-6A37-438C-A185-6BAC08563FFE}"/>
              </a:ext>
            </a:extLst>
          </p:cNvPr>
          <p:cNvSpPr txBox="1"/>
          <p:nvPr/>
        </p:nvSpPr>
        <p:spPr>
          <a:xfrm>
            <a:off x="4996589" y="1367120"/>
            <a:ext cx="56989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00163A"/>
                </a:solidFill>
                <a:latin typeface="+mj-lt"/>
                <a:cs typeface="Arial" panose="020B0604020202020204" pitchFamily="34" charset="0"/>
              </a:rPr>
              <a:t>SQL</a:t>
            </a:r>
            <a:endParaRPr lang="ko-KR" altLang="en-US" sz="3200" dirty="0">
              <a:solidFill>
                <a:srgbClr val="00163A"/>
              </a:solidFill>
              <a:latin typeface="+mj-lt"/>
              <a:cs typeface="Arial" panose="020B0604020202020204" pitchFamily="34" charset="0"/>
            </a:endParaRPr>
          </a:p>
        </p:txBody>
      </p:sp>
      <p:pic>
        <p:nvPicPr>
          <p:cNvPr id="1028" name="Picture 4" descr="SQL Insert: The Best Way to Populate Database Tables [Updated]">
            <a:extLst>
              <a:ext uri="{FF2B5EF4-FFF2-40B4-BE49-F238E27FC236}">
                <a16:creationId xmlns:a16="http://schemas.microsoft.com/office/drawing/2014/main" id="{5F4DA9A4-A9A7-7978-5315-4DA83635597F}"/>
              </a:ext>
            </a:extLst>
          </p:cNvPr>
          <p:cNvPicPr>
            <a:picLocks noGrp="1" noChangeAspect="1" noChangeArrowheads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45" r="29045"/>
          <a:stretch>
            <a:fillRect/>
          </a:stretch>
        </p:blipFill>
        <p:spPr bwMode="auto">
          <a:xfrm>
            <a:off x="1141413" y="1143000"/>
            <a:ext cx="3405187" cy="4570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004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D2A1D98-81EA-DB03-FF0E-4830C6C1E8E2}"/>
              </a:ext>
            </a:extLst>
          </p:cNvPr>
          <p:cNvSpPr txBox="1"/>
          <p:nvPr/>
        </p:nvSpPr>
        <p:spPr>
          <a:xfrm>
            <a:off x="536558" y="937912"/>
            <a:ext cx="56989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00163A"/>
                </a:solidFill>
                <a:latin typeface="+mj-lt"/>
                <a:cs typeface="Arial" panose="020B0604020202020204" pitchFamily="34" charset="0"/>
              </a:rPr>
              <a:t>Why SQL ???</a:t>
            </a:r>
            <a:endParaRPr lang="ko-KR" altLang="en-US" sz="3200" dirty="0">
              <a:solidFill>
                <a:srgbClr val="00163A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5748E2-265A-B455-B7F5-A78E355B3379}"/>
              </a:ext>
            </a:extLst>
          </p:cNvPr>
          <p:cNvSpPr txBox="1"/>
          <p:nvPr/>
        </p:nvSpPr>
        <p:spPr>
          <a:xfrm>
            <a:off x="3012978" y="2284997"/>
            <a:ext cx="7978483" cy="2800767"/>
          </a:xfrm>
          <a:prstGeom prst="rect">
            <a:avLst/>
          </a:prstGeom>
        </p:spPr>
        <p:txBody>
          <a:bodyPr wrap="square" rtlCol="0">
            <a:spAutoFit/>
          </a:bodyPr>
          <a:lstStyle>
            <a:defPPr>
              <a:defRPr lang="ko-KR"/>
            </a:defPPr>
            <a:lvl1pPr marL="171450" indent="-171450">
              <a:buFont typeface="Wingdings" panose="05000000000000000000" pitchFamily="2" charset="2"/>
              <a:buChar char="§"/>
              <a:defRPr sz="1200">
                <a:solidFill>
                  <a:srgbClr val="4D4D4D"/>
                </a:solidFill>
              </a:defRPr>
            </a:lvl1pPr>
          </a:lstStyle>
          <a:p>
            <a:pPr algn="just"/>
            <a:r>
              <a:rPr lang="en-US" altLang="ko-KR" sz="1600" dirty="0">
                <a:solidFill>
                  <a:srgbClr val="00163A"/>
                </a:solidFill>
              </a:rPr>
              <a:t>To input, edit, and delete date from relational databases.</a:t>
            </a:r>
          </a:p>
          <a:p>
            <a:pPr algn="just"/>
            <a:endParaRPr lang="en-US" altLang="ko-KR" sz="1600" dirty="0">
              <a:solidFill>
                <a:srgbClr val="00163A"/>
              </a:solidFill>
            </a:endParaRPr>
          </a:p>
          <a:p>
            <a:pPr algn="just"/>
            <a:r>
              <a:rPr lang="en-US" altLang="ko-KR" sz="1600" dirty="0">
                <a:solidFill>
                  <a:srgbClr val="00163A"/>
                </a:solidFill>
              </a:rPr>
              <a:t>The organized data is helpful.</a:t>
            </a:r>
          </a:p>
          <a:p>
            <a:pPr algn="just"/>
            <a:endParaRPr lang="en-US" altLang="ko-KR" sz="1600" dirty="0">
              <a:solidFill>
                <a:srgbClr val="00163A"/>
              </a:solidFill>
            </a:endParaRPr>
          </a:p>
          <a:p>
            <a:pPr algn="just"/>
            <a:r>
              <a:rPr lang="en-US" altLang="ko-KR" sz="1600" dirty="0">
                <a:solidFill>
                  <a:srgbClr val="00163A"/>
                </a:solidFill>
              </a:rPr>
              <a:t>Aids in the development of relational database functions, stored procedures, and views.</a:t>
            </a:r>
          </a:p>
          <a:p>
            <a:pPr algn="just"/>
            <a:endParaRPr lang="en-US" altLang="ko-KR" sz="1600" dirty="0">
              <a:solidFill>
                <a:srgbClr val="00163A"/>
              </a:solidFill>
            </a:endParaRPr>
          </a:p>
          <a:p>
            <a:pPr algn="just"/>
            <a:r>
              <a:rPr lang="en-US" altLang="ko-KR" sz="1600" dirty="0">
                <a:solidFill>
                  <a:srgbClr val="00163A"/>
                </a:solidFill>
              </a:rPr>
              <a:t>To define and edit the data that is kept in a relational database.</a:t>
            </a:r>
          </a:p>
          <a:p>
            <a:pPr algn="just"/>
            <a:endParaRPr lang="en-US" altLang="ko-KR" sz="1600" dirty="0">
              <a:solidFill>
                <a:srgbClr val="00163A"/>
              </a:solidFill>
            </a:endParaRPr>
          </a:p>
          <a:p>
            <a:pPr algn="just"/>
            <a:r>
              <a:rPr lang="en-US" altLang="ko-KR" sz="1600" dirty="0">
                <a:solidFill>
                  <a:srgbClr val="00163A"/>
                </a:solidFill>
              </a:rPr>
              <a:t>To control access to table fields, views, and stored procedures.</a:t>
            </a:r>
          </a:p>
          <a:p>
            <a:pPr algn="just"/>
            <a:endParaRPr lang="en-US" altLang="ko-KR" sz="1600" dirty="0">
              <a:solidFill>
                <a:srgbClr val="00163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7216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92E8FE2-A2A6-4E96-8F2A-B91EF6DA2EB0}"/>
              </a:ext>
            </a:extLst>
          </p:cNvPr>
          <p:cNvSpPr/>
          <p:nvPr/>
        </p:nvSpPr>
        <p:spPr>
          <a:xfrm>
            <a:off x="3164114" y="1778000"/>
            <a:ext cx="5863772" cy="3302000"/>
          </a:xfrm>
          <a:prstGeom prst="roundRect">
            <a:avLst/>
          </a:prstGeom>
          <a:solidFill>
            <a:srgbClr val="1853B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  <a:latin typeface="+mj-lt"/>
              </a:rPr>
              <a:t>Database Concepts</a:t>
            </a:r>
          </a:p>
        </p:txBody>
      </p:sp>
    </p:spTree>
    <p:extLst>
      <p:ext uri="{BB962C8B-B14F-4D97-AF65-F5344CB8AC3E}">
        <p14:creationId xmlns:p14="http://schemas.microsoft.com/office/powerpoint/2010/main" val="19385637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629453B-C62D-4256-A5C0-7B577FE5B63E}"/>
              </a:ext>
            </a:extLst>
          </p:cNvPr>
          <p:cNvSpPr txBox="1"/>
          <p:nvPr/>
        </p:nvSpPr>
        <p:spPr>
          <a:xfrm>
            <a:off x="4996589" y="2214396"/>
            <a:ext cx="5549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00163A"/>
                </a:solidFill>
                <a:latin typeface="+mj-lt"/>
              </a:rPr>
              <a:t>Data</a:t>
            </a:r>
            <a:r>
              <a:rPr lang="en-US" altLang="ko-KR" sz="2400" dirty="0">
                <a:solidFill>
                  <a:srgbClr val="00163A"/>
                </a:solidFill>
                <a:latin typeface="+mj-lt"/>
              </a:rPr>
              <a:t> </a:t>
            </a:r>
            <a:r>
              <a:rPr lang="en-US" altLang="ko-KR" sz="1400" dirty="0">
                <a:solidFill>
                  <a:srgbClr val="00163A"/>
                </a:solidFill>
              </a:rPr>
              <a:t>is a collection of a distinct small unit of information.</a:t>
            </a:r>
            <a:endParaRPr lang="en-US" altLang="ko-KR" sz="2400" dirty="0">
              <a:solidFill>
                <a:srgbClr val="00163A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648162-F07D-498A-91E3-95DBCEEF0C16}"/>
              </a:ext>
            </a:extLst>
          </p:cNvPr>
          <p:cNvSpPr txBox="1"/>
          <p:nvPr/>
        </p:nvSpPr>
        <p:spPr>
          <a:xfrm>
            <a:off x="5123590" y="2938221"/>
            <a:ext cx="55494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/>
            </a:lvl1pPr>
          </a:lstStyle>
          <a:p>
            <a:r>
              <a:rPr lang="en-US" altLang="ko-KR" sz="1400" dirty="0">
                <a:solidFill>
                  <a:srgbClr val="00163A"/>
                </a:solidFill>
              </a:rPr>
              <a:t>A </a:t>
            </a:r>
            <a:r>
              <a:rPr lang="en-US" altLang="ko-KR" sz="1800" dirty="0">
                <a:solidFill>
                  <a:srgbClr val="00163A"/>
                </a:solidFill>
                <a:latin typeface="+mj-lt"/>
              </a:rPr>
              <a:t>database</a:t>
            </a:r>
            <a:r>
              <a:rPr lang="en-US" altLang="ko-KR" sz="1400" dirty="0">
                <a:solidFill>
                  <a:srgbClr val="00163A"/>
                </a:solidFill>
              </a:rPr>
              <a:t> is a set of data that has been arranged for easy access and management.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939403-D855-444F-90D1-AFE08CEB461A}"/>
              </a:ext>
            </a:extLst>
          </p:cNvPr>
          <p:cNvSpPr txBox="1"/>
          <p:nvPr/>
        </p:nvSpPr>
        <p:spPr>
          <a:xfrm>
            <a:off x="5223158" y="3852540"/>
            <a:ext cx="5350361" cy="2462213"/>
          </a:xfrm>
          <a:prstGeom prst="rect">
            <a:avLst/>
          </a:prstGeom>
        </p:spPr>
        <p:txBody>
          <a:bodyPr wrap="square" rtlCol="0">
            <a:spAutoFit/>
          </a:bodyPr>
          <a:lstStyle>
            <a:defPPr>
              <a:defRPr lang="ko-KR"/>
            </a:defPPr>
            <a:lvl1pPr marL="171450" indent="-171450">
              <a:buFont typeface="Wingdings" panose="05000000000000000000" pitchFamily="2" charset="2"/>
              <a:buChar char="§"/>
              <a:defRPr sz="1200">
                <a:solidFill>
                  <a:srgbClr val="4D4D4D"/>
                </a:solidFill>
              </a:defRPr>
            </a:lvl1pPr>
          </a:lstStyle>
          <a:p>
            <a:r>
              <a:rPr lang="en-US" altLang="ko-KR" sz="1400" dirty="0">
                <a:solidFill>
                  <a:srgbClr val="00163A"/>
                </a:solidFill>
              </a:rPr>
              <a:t>Data is accessible to all users through a single set of software programs.</a:t>
            </a:r>
          </a:p>
          <a:p>
            <a:pPr marL="0" indent="0">
              <a:buNone/>
            </a:pPr>
            <a:endParaRPr lang="en-US" altLang="ko-KR" sz="1400" dirty="0">
              <a:solidFill>
                <a:srgbClr val="00163A"/>
              </a:solidFill>
            </a:endParaRPr>
          </a:p>
          <a:p>
            <a:r>
              <a:rPr lang="en-US" altLang="ko-KR" sz="1400" dirty="0">
                <a:solidFill>
                  <a:srgbClr val="00163A"/>
                </a:solidFill>
              </a:rPr>
              <a:t>By storing, retrieving, and managing data, you can manage a lot of information.</a:t>
            </a:r>
          </a:p>
          <a:p>
            <a:pPr marL="0" indent="0">
              <a:buNone/>
            </a:pPr>
            <a:endParaRPr lang="en-US" altLang="ko-KR" sz="1400" dirty="0">
              <a:solidFill>
                <a:srgbClr val="00163A"/>
              </a:solidFill>
            </a:endParaRPr>
          </a:p>
          <a:p>
            <a:r>
              <a:rPr lang="en-US" altLang="ko-KR" sz="1400" dirty="0">
                <a:solidFill>
                  <a:srgbClr val="00163A"/>
                </a:solidFill>
              </a:rPr>
              <a:t>The representation of a database is shown in a cylindrical form.</a:t>
            </a:r>
          </a:p>
          <a:p>
            <a:endParaRPr lang="en-US" altLang="ko-KR" sz="1400" dirty="0">
              <a:solidFill>
                <a:srgbClr val="00163A"/>
              </a:solidFill>
            </a:endParaRPr>
          </a:p>
          <a:p>
            <a:r>
              <a:rPr lang="en-US" altLang="ko-KR" sz="1400" dirty="0">
                <a:solidFill>
                  <a:srgbClr val="00163A"/>
                </a:solidFill>
              </a:rPr>
              <a:t>The database management system (DBMS) is used to handle modern databases.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3E1450-6A37-438C-A185-6BAC08563FFE}"/>
              </a:ext>
            </a:extLst>
          </p:cNvPr>
          <p:cNvSpPr txBox="1"/>
          <p:nvPr/>
        </p:nvSpPr>
        <p:spPr>
          <a:xfrm>
            <a:off x="4996589" y="1367120"/>
            <a:ext cx="56989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00163A"/>
                </a:solidFill>
                <a:latin typeface="+mj-lt"/>
                <a:cs typeface="Arial" panose="020B0604020202020204" pitchFamily="34" charset="0"/>
              </a:rPr>
              <a:t>What is database?</a:t>
            </a:r>
            <a:endParaRPr lang="ko-KR" altLang="en-US" sz="3200" dirty="0">
              <a:solidFill>
                <a:srgbClr val="00163A"/>
              </a:solidFill>
              <a:latin typeface="+mj-lt"/>
              <a:cs typeface="Arial" panose="020B0604020202020204" pitchFamily="34" charset="0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5F4DA9A4-A9A7-7978-5315-4DA83635597F}"/>
              </a:ext>
            </a:extLst>
          </p:cNvPr>
          <p:cNvPicPr>
            <a:picLocks noGrp="1" noChangeAspect="1" noChangeArrowheads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47" r="12747"/>
          <a:stretch/>
        </p:blipFill>
        <p:spPr bwMode="auto">
          <a:xfrm>
            <a:off x="1141413" y="1143000"/>
            <a:ext cx="3405187" cy="4570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24921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Box 62">
            <a:extLst>
              <a:ext uri="{FF2B5EF4-FFF2-40B4-BE49-F238E27FC236}">
                <a16:creationId xmlns:a16="http://schemas.microsoft.com/office/drawing/2014/main" id="{F6DCF7AE-DE38-4772-9AEB-93A96124BEB0}"/>
              </a:ext>
            </a:extLst>
          </p:cNvPr>
          <p:cNvSpPr txBox="1"/>
          <p:nvPr/>
        </p:nvSpPr>
        <p:spPr>
          <a:xfrm>
            <a:off x="3442012" y="2083921"/>
            <a:ext cx="692116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285750" indent="-285750">
              <a:lnSpc>
                <a:spcPct val="100000"/>
              </a:lnSpc>
              <a:buFont typeface="Wingdings" panose="05000000000000000000" pitchFamily="2" charset="2"/>
              <a:buChar char="§"/>
              <a:defRPr sz="1400">
                <a:solidFill>
                  <a:schemeClr val="bg1"/>
                </a:solidFill>
              </a:defRPr>
            </a:lvl1pPr>
          </a:lstStyle>
          <a:p>
            <a:pPr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00163A"/>
                </a:solidFill>
              </a:rPr>
              <a:t>The gateway to carry out various activities, such as database creation, deletion, change, etc.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00163A"/>
                </a:solidFill>
              </a:rPr>
              <a:t>To build their databases according to their needs.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00163A"/>
                </a:solidFill>
              </a:rPr>
              <a:t>Consists of a group of programs that carry out user instructions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00163A"/>
                </a:solidFill>
              </a:rPr>
              <a:t>It gives the database security.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EFA61CAA-10E9-4F6C-A5B9-0A4F15F7D135}"/>
              </a:ext>
            </a:extLst>
          </p:cNvPr>
          <p:cNvSpPr/>
          <p:nvPr/>
        </p:nvSpPr>
        <p:spPr>
          <a:xfrm>
            <a:off x="3356287" y="1252924"/>
            <a:ext cx="73552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163A"/>
                </a:solidFill>
              </a:rPr>
              <a:t>Software that stores and retrieves databases is known as a database management system.</a:t>
            </a:r>
            <a:endParaRPr lang="ko-KR" altLang="en-US" sz="2000" b="1" dirty="0">
              <a:solidFill>
                <a:srgbClr val="00163A"/>
              </a:solidFill>
            </a:endParaRP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3B789BD2-17B0-407F-8023-FCAB87709103}"/>
              </a:ext>
            </a:extLst>
          </p:cNvPr>
          <p:cNvSpPr/>
          <p:nvPr/>
        </p:nvSpPr>
        <p:spPr>
          <a:xfrm>
            <a:off x="1838100" y="1474639"/>
            <a:ext cx="1249610" cy="1249610"/>
          </a:xfrm>
          <a:prstGeom prst="ellipse">
            <a:avLst/>
          </a:prstGeom>
          <a:solidFill>
            <a:srgbClr val="1853B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ctr">
              <a:lnSpc>
                <a:spcPct val="100000"/>
              </a:lnSpc>
            </a:pPr>
            <a:r>
              <a:rPr lang="en-US" altLang="ko-KR" dirty="0">
                <a:solidFill>
                  <a:schemeClr val="bg1"/>
                </a:solidFill>
                <a:latin typeface="+mj-lt"/>
              </a:rPr>
              <a:t>DBMS</a:t>
            </a: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1565FEAA-0630-4CF8-B6FA-50DB6A914E1F}"/>
              </a:ext>
            </a:extLst>
          </p:cNvPr>
          <p:cNvSpPr/>
          <p:nvPr/>
        </p:nvSpPr>
        <p:spPr>
          <a:xfrm>
            <a:off x="1838100" y="3823834"/>
            <a:ext cx="1249610" cy="1249610"/>
          </a:xfrm>
          <a:prstGeom prst="ellipse">
            <a:avLst/>
          </a:prstGeom>
          <a:solidFill>
            <a:srgbClr val="1853B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ctr">
              <a:lnSpc>
                <a:spcPct val="100000"/>
              </a:lnSpc>
            </a:pPr>
            <a:r>
              <a:rPr lang="en-US" altLang="ko-KR" sz="1400" dirty="0">
                <a:solidFill>
                  <a:schemeClr val="bg1"/>
                </a:solidFill>
                <a:latin typeface="+mj-lt"/>
              </a:rPr>
              <a:t>RDBMS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E9588E8-18AB-4D42-BB30-EE1548A97DEA}"/>
              </a:ext>
            </a:extLst>
          </p:cNvPr>
          <p:cNvSpPr txBox="1"/>
          <p:nvPr/>
        </p:nvSpPr>
        <p:spPr>
          <a:xfrm>
            <a:off x="3442012" y="4753856"/>
            <a:ext cx="69211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285750" indent="-285750">
              <a:lnSpc>
                <a:spcPct val="100000"/>
              </a:lnSpc>
              <a:buFont typeface="Wingdings" panose="05000000000000000000" pitchFamily="2" charset="2"/>
              <a:buChar char="§"/>
              <a:defRPr sz="1400">
                <a:solidFill>
                  <a:schemeClr val="bg1"/>
                </a:solidFill>
              </a:defRPr>
            </a:lvl1pPr>
          </a:lstStyle>
          <a:p>
            <a:pPr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00163A"/>
                </a:solidFill>
              </a:rPr>
              <a:t>It is a DBMS that is based on E. F. Codd's relational model.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00163A"/>
                </a:solidFill>
              </a:rPr>
              <a:t>Upholds the data's security, integrity, accuracy, and consistency.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A47DCA00-7DDD-4957-ABF8-7F12A7380426}"/>
              </a:ext>
            </a:extLst>
          </p:cNvPr>
          <p:cNvSpPr/>
          <p:nvPr/>
        </p:nvSpPr>
        <p:spPr>
          <a:xfrm>
            <a:off x="3356287" y="3954940"/>
            <a:ext cx="47912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163A"/>
                </a:solidFill>
              </a:rPr>
              <a:t>It is DBMS displayed as a table with rows and columns.</a:t>
            </a:r>
            <a:endParaRPr lang="ko-KR" altLang="en-US" sz="2000" b="1" dirty="0">
              <a:solidFill>
                <a:srgbClr val="00163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4237844"/>
      </p:ext>
    </p:extLst>
  </p:cSld>
  <p:clrMapOvr>
    <a:masterClrMapping/>
  </p:clrMapOvr>
</p:sld>
</file>

<file path=ppt/theme/theme1.xml><?xml version="1.0" encoding="utf-8"?>
<a:theme xmlns:a="http://schemas.openxmlformats.org/drawingml/2006/main" name="PPTMON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bril Fatface - Montserrat Light">
      <a:majorFont>
        <a:latin typeface="Abril Fatface"/>
        <a:ea typeface="Arial Unicode MS"/>
        <a:cs typeface=""/>
      </a:majorFont>
      <a:minorFont>
        <a:latin typeface="Montserrat Light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1853B0"/>
        </a:solidFill>
        <a:ln w="69850">
          <a:noFill/>
        </a:ln>
      </a:spPr>
      <a:bodyPr rtlCol="0" anchor="ctr"/>
      <a:lstStyle>
        <a:defPPr algn="ctr">
          <a:defRPr sz="2400" dirty="0" smtClean="0">
            <a:solidFill>
              <a:schemeClr val="bg1"/>
            </a:solidFill>
            <a:latin typeface="+mj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2996</TotalTime>
  <Words>637</Words>
  <Application>Microsoft Office PowerPoint</Application>
  <PresentationFormat>Widescreen</PresentationFormat>
  <Paragraphs>103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맑은 고딕</vt:lpstr>
      <vt:lpstr>Montserrat Light</vt:lpstr>
      <vt:lpstr>Wingdings</vt:lpstr>
      <vt:lpstr>Abril Fatface</vt:lpstr>
      <vt:lpstr>PPTMON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5</dc:creator>
  <cp:lastModifiedBy>kshanmukha kshanmukha</cp:lastModifiedBy>
  <cp:revision>340</cp:revision>
  <dcterms:created xsi:type="dcterms:W3CDTF">2019-04-06T05:20:47Z</dcterms:created>
  <dcterms:modified xsi:type="dcterms:W3CDTF">2022-11-09T09:50:24Z</dcterms:modified>
</cp:coreProperties>
</file>