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39" autoAdjust="0"/>
  </p:normalViewPr>
  <p:slideViewPr>
    <p:cSldViewPr>
      <p:cViewPr>
        <p:scale>
          <a:sx n="75" d="100"/>
          <a:sy n="75" d="100"/>
        </p:scale>
        <p:origin x="-2190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807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38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918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6762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5915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161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665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4122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430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996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42723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589A1-735A-43AF-95BA-0E0AA591CA03}" type="datetimeFigureOut">
              <a:rPr lang="en-GB" smtClean="0"/>
              <a:pPr/>
              <a:t>08/03/2013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6E4F-1855-4FEA-B7CA-667AE381FA5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5439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7" name="Picture 3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403648" y="1303526"/>
            <a:ext cx="6192687" cy="794564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9369" y="4003570"/>
            <a:ext cx="2448416" cy="1798111"/>
          </a:xfrm>
          <a:prstGeom prst="rect">
            <a:avLst/>
          </a:prstGeom>
          <a:noFill/>
        </p:spPr>
      </p:pic>
      <p:pic>
        <p:nvPicPr>
          <p:cNvPr id="7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75528">
            <a:off x="2572744" y="3311345"/>
            <a:ext cx="2448416" cy="1798111"/>
          </a:xfrm>
          <a:prstGeom prst="rect">
            <a:avLst/>
          </a:prstGeom>
          <a:noFill/>
        </p:spPr>
      </p:pic>
      <p:pic>
        <p:nvPicPr>
          <p:cNvPr id="9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4496548" y="3426747"/>
            <a:ext cx="2448416" cy="1798111"/>
          </a:xfrm>
          <a:prstGeom prst="rect">
            <a:avLst/>
          </a:prstGeom>
          <a:noFill/>
        </p:spPr>
      </p:pic>
      <p:pic>
        <p:nvPicPr>
          <p:cNvPr id="8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3344421" y="2490644"/>
            <a:ext cx="2448416" cy="1798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pic>
        <p:nvPicPr>
          <p:cNvPr id="6" name="Picture 4" descr="birdy - Copy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836613"/>
            <a:ext cx="3500438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276600" y="3860800"/>
            <a:ext cx="539908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4800" dirty="0">
                <a:latin typeface="Calibri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74057" y="1844824"/>
            <a:ext cx="1662039" cy="4103621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99592" y="1221229"/>
            <a:ext cx="7272808" cy="361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26974" y="1844824"/>
            <a:ext cx="1556204" cy="4103621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63386" y="1175141"/>
            <a:ext cx="2945220" cy="453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87824" y="1628800"/>
            <a:ext cx="3193298" cy="4359477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62978" y="1175141"/>
            <a:ext cx="3346035" cy="4536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28640" y="1175141"/>
            <a:ext cx="4414711" cy="453659"/>
          </a:xfrm>
          <a:prstGeom prst="rect">
            <a:avLst/>
          </a:prstGeom>
          <a:noFill/>
        </p:spPr>
      </p:pic>
      <p:pic>
        <p:nvPicPr>
          <p:cNvPr id="7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9369" y="4003570"/>
            <a:ext cx="2448416" cy="1798111"/>
          </a:xfrm>
          <a:prstGeom prst="rect">
            <a:avLst/>
          </a:prstGeom>
          <a:noFill/>
        </p:spPr>
      </p:pic>
      <p:pic>
        <p:nvPicPr>
          <p:cNvPr id="8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75528">
            <a:off x="2572744" y="3311345"/>
            <a:ext cx="2448416" cy="1798111"/>
          </a:xfrm>
          <a:prstGeom prst="rect">
            <a:avLst/>
          </a:prstGeom>
          <a:noFill/>
        </p:spPr>
      </p:pic>
      <p:pic>
        <p:nvPicPr>
          <p:cNvPr id="9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4496548" y="3426747"/>
            <a:ext cx="2448416" cy="1798111"/>
          </a:xfrm>
          <a:prstGeom prst="rect">
            <a:avLst/>
          </a:prstGeom>
          <a:noFill/>
        </p:spPr>
      </p:pic>
      <p:pic>
        <p:nvPicPr>
          <p:cNvPr id="10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3344421" y="2490644"/>
            <a:ext cx="2448416" cy="1798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87824" y="1847456"/>
            <a:ext cx="3034735" cy="4029816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23728" y="1052736"/>
            <a:ext cx="4704751" cy="8136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4008" y="2492896"/>
            <a:ext cx="2016224" cy="2028315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063386" y="1175141"/>
            <a:ext cx="2945220" cy="453659"/>
          </a:xfrm>
          <a:prstGeom prst="rect">
            <a:avLst/>
          </a:prstGeom>
          <a:noFill/>
        </p:spPr>
      </p:pic>
      <p:pic>
        <p:nvPicPr>
          <p:cNvPr id="14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915816" y="1772816"/>
            <a:ext cx="1556204" cy="41036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076056" y="2492896"/>
            <a:ext cx="2016224" cy="2028315"/>
          </a:xfrm>
          <a:prstGeom prst="rect">
            <a:avLst/>
          </a:prstGeom>
          <a:noFill/>
        </p:spPr>
      </p:pic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862978" y="1175141"/>
            <a:ext cx="3346035" cy="453659"/>
          </a:xfrm>
          <a:prstGeom prst="rect">
            <a:avLst/>
          </a:prstGeom>
          <a:noFill/>
        </p:spPr>
      </p:pic>
      <p:pic>
        <p:nvPicPr>
          <p:cNvPr id="14" name="Picture 2" descr="Z:\# Action Folder!\PDF &amp; Preview\PNG\1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791660" y="1688344"/>
            <a:ext cx="3068372" cy="4188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ortrait with Foo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6453336"/>
            <a:ext cx="1008112" cy="3262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5576" y="764704"/>
            <a:ext cx="7560840" cy="540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Z:\# Action Folder!\PDF &amp; Preview\PNG\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328640" y="1175141"/>
            <a:ext cx="4414711" cy="453659"/>
          </a:xfrm>
          <a:prstGeom prst="rect">
            <a:avLst/>
          </a:prstGeom>
          <a:noFill/>
        </p:spPr>
      </p:pic>
      <p:pic>
        <p:nvPicPr>
          <p:cNvPr id="8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9369" y="4003570"/>
            <a:ext cx="2448416" cy="1798111"/>
          </a:xfrm>
          <a:prstGeom prst="rect">
            <a:avLst/>
          </a:prstGeom>
          <a:noFill/>
        </p:spPr>
      </p:pic>
      <p:pic>
        <p:nvPicPr>
          <p:cNvPr id="9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75528">
            <a:off x="2572744" y="3311345"/>
            <a:ext cx="2448416" cy="1798111"/>
          </a:xfrm>
          <a:prstGeom prst="rect">
            <a:avLst/>
          </a:prstGeom>
          <a:noFill/>
        </p:spPr>
      </p:pic>
      <p:pic>
        <p:nvPicPr>
          <p:cNvPr id="10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4496548" y="3426747"/>
            <a:ext cx="2448416" cy="1798111"/>
          </a:xfrm>
          <a:prstGeom prst="rect">
            <a:avLst/>
          </a:prstGeom>
          <a:noFill/>
        </p:spPr>
      </p:pic>
      <p:pic>
        <p:nvPicPr>
          <p:cNvPr id="12" name="Picture 2" descr="Z:\# Action Folder!\PDF &amp; Preview\PNG\hot-cross-bu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374085">
            <a:off x="3344421" y="2490644"/>
            <a:ext cx="2448416" cy="1798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1085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2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Twinkl</cp:lastModifiedBy>
  <cp:revision>76</cp:revision>
  <dcterms:created xsi:type="dcterms:W3CDTF">2012-11-21T10:26:22Z</dcterms:created>
  <dcterms:modified xsi:type="dcterms:W3CDTF">2013-03-08T09:26:03Z</dcterms:modified>
</cp:coreProperties>
</file>