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805B"/>
    <a:srgbClr val="A3E04A"/>
    <a:srgbClr val="EB6603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4639" autoAdjust="0"/>
  </p:normalViewPr>
  <p:slideViewPr>
    <p:cSldViewPr>
      <p:cViewPr varScale="1">
        <p:scale>
          <a:sx n="104" d="100"/>
          <a:sy n="104" d="100"/>
        </p:scale>
        <p:origin x="150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6DDAEA-9315-44C4-996A-8DCE77AF924A}" type="datetimeFigureOut">
              <a:rPr lang="en-GB"/>
              <a:pPr/>
              <a:t>28/01/2019</a:t>
            </a:fld>
            <a:endParaRPr lang="en-GB"/>
          </a:p>
        </p:txBody>
      </p:sp>
      <p:sp>
        <p:nvSpPr>
          <p:cNvPr id="225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25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FF7F75-7B45-4B17-BD3B-07BD7D10C6E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38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24A16B-7E83-4CB0-B0F2-E1923EABBFBB}" type="datetimeFigureOut">
              <a:rPr lang="en-GB"/>
              <a:pPr/>
              <a:t>28/01/2019</a:t>
            </a:fld>
            <a:endParaRPr lang="en-GB"/>
          </a:p>
        </p:txBody>
      </p:sp>
      <p:sp>
        <p:nvSpPr>
          <p:cNvPr id="2150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51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151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F875B4-FF2B-40AC-B2B7-1E0824E25B1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842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-18256" y="803139"/>
            <a:ext cx="9180512" cy="1228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3AD24-A063-494C-8B1E-A2E0EDC74A1F}" type="datetimeFigureOut">
              <a:rPr lang="en-GB"/>
              <a:pPr>
                <a:defRPr/>
              </a:pPr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C8CCE-9CE5-4C83-AB44-CCFF80DB9B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0045-6753-4B53-B047-715F457AAADB}" type="datetimeFigureOut">
              <a:rPr lang="en-GB"/>
              <a:pPr>
                <a:defRPr/>
              </a:pPr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4E46F-A150-49C6-80F5-86494BA361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92539-CDE0-4A33-ACE8-35071F5FC7AF}" type="datetimeFigureOut">
              <a:rPr lang="en-GB"/>
              <a:pPr>
                <a:defRPr/>
              </a:pPr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DDE91-18AB-4FDA-A67E-239F9E3374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893CB-B0AC-4F64-82EF-77819954F76C}" type="datetimeFigureOut">
              <a:rPr lang="en-GB"/>
              <a:pPr>
                <a:defRPr/>
              </a:pPr>
              <a:t>28/01/2019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672DA-5321-4F7A-9901-B40316ECED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7C18C-6E86-4D8F-97E2-3195A200D547}" type="datetimeFigureOut">
              <a:rPr lang="en-GB"/>
              <a:pPr>
                <a:defRPr/>
              </a:pPr>
              <a:t>28/01/2019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453D0-8226-46F8-96F7-5473DE00CE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2FF09-2B59-4861-8AEC-576BBF50598C}" type="datetimeFigureOut">
              <a:rPr lang="en-GB"/>
              <a:pPr>
                <a:defRPr/>
              </a:pPr>
              <a:t>28/01/2019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53F94-5253-4352-A680-4A2B7FD036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BDDFD-8DDE-4156-BD53-CCF5548BB0C3}" type="datetimeFigureOut">
              <a:rPr lang="en-GB"/>
              <a:pPr>
                <a:defRPr/>
              </a:pPr>
              <a:t>28/01/2019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FD395-B6DA-4CBE-8DCB-778F1E2963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C4E70-AD10-47B9-B073-FC0500EF7D9E}" type="datetimeFigureOut">
              <a:rPr lang="en-GB"/>
              <a:pPr>
                <a:defRPr/>
              </a:pPr>
              <a:t>28/01/2019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44778-5182-4F59-A21C-69BCFC2C27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97C42-0FBE-41ED-98E3-9F0F27665348}" type="datetimeFigureOut">
              <a:rPr lang="en-GB"/>
              <a:pPr>
                <a:defRPr/>
              </a:pPr>
              <a:t>28/01/2019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86B68-AACF-4FE3-B48F-11B9C43B34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7" y="6196125"/>
            <a:ext cx="576495" cy="5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0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winkl" pitchFamily="2" charset="0"/>
              </a:rPr>
              <a:t>Hickory </a:t>
            </a:r>
            <a:r>
              <a:rPr lang="en-US" dirty="0" err="1">
                <a:latin typeface="Twinkl" pitchFamily="2" charset="0"/>
              </a:rPr>
              <a:t>Dickory</a:t>
            </a:r>
            <a:r>
              <a:rPr lang="en-US" dirty="0">
                <a:latin typeface="Twinkl" pitchFamily="2" charset="0"/>
              </a:rPr>
              <a:t> Dock…</a:t>
            </a:r>
            <a:endParaRPr lang="en-GB" dirty="0">
              <a:latin typeface="Twinkl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29" y="2132856"/>
            <a:ext cx="1282942" cy="45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6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winkl" pitchFamily="2" charset="0"/>
              </a:rPr>
              <a:t>…the mouse ran up the clock.</a:t>
            </a:r>
            <a:endParaRPr lang="en-GB" dirty="0">
              <a:latin typeface="Twinkl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29" y="2132856"/>
            <a:ext cx="1282942" cy="4566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10269">
            <a:off x="3205923" y="5634474"/>
            <a:ext cx="1004445" cy="66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4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winkl" pitchFamily="2" charset="0"/>
              </a:rPr>
              <a:t>The clock struck one…</a:t>
            </a:r>
            <a:endParaRPr lang="en-GB" dirty="0">
              <a:latin typeface="Twinkl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29" y="2132856"/>
            <a:ext cx="1282942" cy="4566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0371">
            <a:off x="3657673" y="2172725"/>
            <a:ext cx="1004445" cy="66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9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winkl" pitchFamily="2" charset="0"/>
              </a:rPr>
              <a:t>…the mouse ran down.</a:t>
            </a:r>
            <a:endParaRPr lang="en-GB" dirty="0">
              <a:latin typeface="Twinkl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29" y="2132856"/>
            <a:ext cx="1282942" cy="4566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5271">
            <a:off x="4810629" y="5704310"/>
            <a:ext cx="1004445" cy="66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7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winkl" pitchFamily="2" charset="0"/>
              </a:rPr>
              <a:t>Hickory </a:t>
            </a:r>
            <a:r>
              <a:rPr lang="en-US" dirty="0" err="1">
                <a:latin typeface="Twinkl" pitchFamily="2" charset="0"/>
              </a:rPr>
              <a:t>Dickory</a:t>
            </a:r>
            <a:r>
              <a:rPr lang="en-US" dirty="0">
                <a:latin typeface="Twinkl" pitchFamily="2" charset="0"/>
              </a:rPr>
              <a:t> Dock.</a:t>
            </a:r>
            <a:endParaRPr lang="en-GB" dirty="0">
              <a:latin typeface="Twinkl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29" y="2132856"/>
            <a:ext cx="1282942" cy="45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2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7" y="6196125"/>
            <a:ext cx="576495" cy="5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0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</TotalTime>
  <Words>27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Twinkl</vt:lpstr>
      <vt:lpstr>Office Theme</vt:lpstr>
      <vt:lpstr>PowerPoint Presentation</vt:lpstr>
      <vt:lpstr>Hickory Dickory Dock…</vt:lpstr>
      <vt:lpstr>…the mouse ran up the clock.</vt:lpstr>
      <vt:lpstr>The clock struck one…</vt:lpstr>
      <vt:lpstr>…the mouse ran down.</vt:lpstr>
      <vt:lpstr>Hickory Dickory Dock.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Abby Ward</cp:lastModifiedBy>
  <cp:revision>162</cp:revision>
  <dcterms:created xsi:type="dcterms:W3CDTF">2012-11-21T10:26:22Z</dcterms:created>
  <dcterms:modified xsi:type="dcterms:W3CDTF">2019-01-28T14:56:18Z</dcterms:modified>
</cp:coreProperties>
</file>