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7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6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46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93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80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07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48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46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7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6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7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3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0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9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90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E628-AD40-42C3-AD07-93D743061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/>
              <a:t>PERL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4C065-0652-4CD2-BEFF-5604012A7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Object oriented </a:t>
            </a:r>
            <a:r>
              <a:rPr lang="en-US" sz="6000" dirty="0" err="1"/>
              <a:t>perl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4324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582E-28C2-4413-8C58-DBFDBB17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49A6-AFE2-4F4C-98D1-C4F5DCF4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6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257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PERL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</dc:title>
  <dc:creator>Shanmukha Reddy</dc:creator>
  <cp:lastModifiedBy>Shanmukha Reddy</cp:lastModifiedBy>
  <cp:revision>3</cp:revision>
  <dcterms:created xsi:type="dcterms:W3CDTF">2018-03-13T18:17:54Z</dcterms:created>
  <dcterms:modified xsi:type="dcterms:W3CDTF">2018-03-13T22:35:45Z</dcterms:modified>
</cp:coreProperties>
</file>