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3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39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98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74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01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24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49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1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5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8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52F5-3677-40D0-A9E3-59DC892460A6}" type="datetimeFigureOut">
              <a:rPr lang="en-IN" smtClean="0"/>
              <a:t>17-03-2024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1012-3F6C-4C68-A372-34149937A6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00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747A-1454-AA2D-422E-71AC12F81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IN" dirty="0"/>
              <a:t>R CODE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47198-7D3C-2D39-6F5D-B82009A99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SHANMUGAPRIYA D -CSE</a:t>
            </a:r>
          </a:p>
        </p:txBody>
      </p:sp>
    </p:spTree>
    <p:extLst>
      <p:ext uri="{BB962C8B-B14F-4D97-AF65-F5344CB8AC3E}">
        <p14:creationId xmlns:p14="http://schemas.microsoft.com/office/powerpoint/2010/main" val="18238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0438-BD01-49C5-AC92-94CF96DF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E0AC-6AEF-6C2B-3370-E9196C91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QR Code Generator web application.</a:t>
            </a:r>
          </a:p>
          <a:p>
            <a:r>
              <a:rPr lang="en-US" dirty="0"/>
              <a:t>Allow users to input text or URL and generate corresponding QR Code instantly.</a:t>
            </a:r>
          </a:p>
          <a:p>
            <a:r>
              <a:rPr lang="en-US" dirty="0"/>
              <a:t>Provide a user-friendly interface for generating QR Codes for text or URL.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A602-67B6-7ED4-0D63-142E7A06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IN" b="1" dirty="0"/>
              <a:t>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E173-C888-C3BA-8D2A-6B9C95E39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Tool Used:</a:t>
            </a:r>
          </a:p>
          <a:p>
            <a:pPr marL="0" indent="0">
              <a:buNone/>
            </a:pPr>
            <a:r>
              <a:rPr lang="en-IN" dirty="0"/>
              <a:t>HTML,CSS and JavaScript.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4B43B-4E73-3B92-E097-0EB121CCAC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42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A37B-0EFB-E357-6F43-84712C95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PROJECT  TIMELINE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633F0-E5A1-36A3-A9BB-BDC626E7B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Duration to complete:</a:t>
            </a:r>
          </a:p>
          <a:p>
            <a:r>
              <a:rPr lang="en-US" dirty="0"/>
              <a:t>I have taken to complete QR code Generator project within 4 days.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EEE97-3633-5561-0A2D-492EC3F6C2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Reference:</a:t>
            </a:r>
          </a:p>
          <a:p>
            <a:r>
              <a:rPr lang="en-US" dirty="0"/>
              <a:t>I have referred from YouTube tutorials and Google Searches(W3Schools, Stack Overflow).</a:t>
            </a:r>
          </a:p>
          <a:p>
            <a:r>
              <a:rPr lang="en-US" dirty="0"/>
              <a:t>QR Code Reference: https://api.qrserver.com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09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E94-EC13-62C0-723D-43DB3F26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IN" b="1" dirty="0"/>
              <a:t>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F291-B23A-8708-F6DC-DCE8AC65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planned to complete QR Code Generator to Scanner in future for different industries.</a:t>
            </a:r>
          </a:p>
          <a:p>
            <a:r>
              <a:rPr lang="en-US" dirty="0"/>
              <a:t>Like Healthcare, Hospitality and Tourism.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72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82A9-9045-E079-20EE-C97E1711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RESULTS AND OUTCOMES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9A505-7B53-AEE3-26ED-173BC99D10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0160"/>
            <a:ext cx="5181600" cy="2582268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A773D31-032F-ED8B-7334-34A20655E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52470"/>
            <a:ext cx="5181600" cy="2497647"/>
          </a:xfrm>
        </p:spPr>
      </p:pic>
    </p:spTree>
    <p:extLst>
      <p:ext uri="{BB962C8B-B14F-4D97-AF65-F5344CB8AC3E}">
        <p14:creationId xmlns:p14="http://schemas.microsoft.com/office/powerpoint/2010/main" val="327196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370</TotalTime>
  <Words>138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QR CODE GENERATOR</vt:lpstr>
      <vt:lpstr>OBJECTIVE </vt:lpstr>
      <vt:lpstr>SOLUTION DESCRIPTION</vt:lpstr>
      <vt:lpstr>PROJECT  TIMELINE</vt:lpstr>
      <vt:lpstr>FUTURE WORK</vt:lpstr>
      <vt:lpstr>RESULTS AND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WEBSITE</dc:title>
  <dc:creator>manikandan k</dc:creator>
  <cp:lastModifiedBy>SHANMUGAPRIYA D</cp:lastModifiedBy>
  <cp:revision>6</cp:revision>
  <dcterms:created xsi:type="dcterms:W3CDTF">2024-03-14T10:16:21Z</dcterms:created>
  <dcterms:modified xsi:type="dcterms:W3CDTF">2024-03-17T12:44:40Z</dcterms:modified>
</cp:coreProperties>
</file>