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KERNAL BLAS – GPU610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Presenters: Joseph Pham and Shan Ariel Sioson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01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31" y="178943"/>
            <a:ext cx="8534400" cy="1507067"/>
          </a:xfrm>
        </p:spPr>
        <p:txBody>
          <a:bodyPr/>
          <a:lstStyle/>
          <a:p>
            <a:r>
              <a:rPr lang="en-CA" dirty="0" smtClean="0"/>
              <a:t>Table of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31" y="1686010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Assignment 1(What we chose)</a:t>
            </a:r>
          </a:p>
          <a:p>
            <a:pPr lvl="1"/>
            <a:r>
              <a:rPr lang="en-CA" dirty="0" smtClean="0"/>
              <a:t>Calculation of PI</a:t>
            </a:r>
          </a:p>
          <a:p>
            <a:pPr lvl="1"/>
            <a:r>
              <a:rPr lang="en-CA" dirty="0" smtClean="0"/>
              <a:t>Data compression</a:t>
            </a:r>
            <a:endParaRPr lang="en-CA" dirty="0"/>
          </a:p>
          <a:p>
            <a:r>
              <a:rPr lang="en-CA" dirty="0" smtClean="0"/>
              <a:t>Assignment 2</a:t>
            </a:r>
          </a:p>
          <a:p>
            <a:pPr lvl="1"/>
            <a:r>
              <a:rPr lang="en-CA" dirty="0" smtClean="0"/>
              <a:t>Offloading to GPU</a:t>
            </a:r>
          </a:p>
          <a:p>
            <a:pPr lvl="1"/>
            <a:r>
              <a:rPr lang="en-CA" dirty="0" smtClean="0"/>
              <a:t>CPU vs GPU results</a:t>
            </a:r>
          </a:p>
          <a:p>
            <a:r>
              <a:rPr lang="en-CA" dirty="0" smtClean="0"/>
              <a:t>Assignment 3 </a:t>
            </a:r>
          </a:p>
          <a:p>
            <a:pPr lvl="1"/>
            <a:r>
              <a:rPr lang="en-CA" dirty="0" smtClean="0"/>
              <a:t>Optimized kernel</a:t>
            </a:r>
          </a:p>
          <a:p>
            <a:pPr lvl="1"/>
            <a:r>
              <a:rPr lang="en-CA" dirty="0" smtClean="0"/>
              <a:t>Test runs </a:t>
            </a:r>
            <a:r>
              <a:rPr lang="en-CA" smtClean="0"/>
              <a:t>and results</a:t>
            </a:r>
          </a:p>
        </p:txBody>
      </p:sp>
    </p:spTree>
    <p:extLst>
      <p:ext uri="{BB962C8B-B14F-4D97-AF65-F5344CB8AC3E}">
        <p14:creationId xmlns:p14="http://schemas.microsoft.com/office/powerpoint/2010/main" val="144627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Calculation of 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A circle with radius </a:t>
            </a:r>
            <a:r>
              <a:rPr lang="en-CA" sz="1600" b="1" dirty="0"/>
              <a:t>r</a:t>
            </a:r>
            <a:r>
              <a:rPr lang="en-CA" sz="1600" dirty="0"/>
              <a:t> in a </a:t>
            </a:r>
            <a:r>
              <a:rPr lang="en-CA" sz="1600" dirty="0" err="1"/>
              <a:t>squre</a:t>
            </a:r>
            <a:r>
              <a:rPr lang="en-CA" sz="1600" dirty="0"/>
              <a:t> with side length </a:t>
            </a:r>
            <a:r>
              <a:rPr lang="en-CA" sz="1600" b="1" dirty="0" smtClean="0"/>
              <a:t>2</a:t>
            </a:r>
            <a:r>
              <a:rPr lang="en-CA" sz="1600" b="1" i="1" dirty="0" smtClean="0"/>
              <a:t>r</a:t>
            </a:r>
          </a:p>
          <a:p>
            <a:r>
              <a:rPr lang="en-CA" sz="1600" dirty="0"/>
              <a:t>The area of the circle is </a:t>
            </a:r>
            <a:r>
              <a:rPr lang="en-CA" sz="1600" b="1" dirty="0"/>
              <a:t>πr</a:t>
            </a:r>
            <a:r>
              <a:rPr lang="en-CA" sz="1600" b="1" baseline="30000" dirty="0"/>
              <a:t>2</a:t>
            </a:r>
            <a:r>
              <a:rPr lang="en-CA" sz="1600" dirty="0"/>
              <a:t> and the area of the square is </a:t>
            </a:r>
            <a:r>
              <a:rPr lang="en-CA" sz="1600" b="1" dirty="0" smtClean="0"/>
              <a:t>4r</a:t>
            </a:r>
            <a:r>
              <a:rPr lang="en-CA" sz="1600" b="1" baseline="30000" dirty="0" smtClean="0"/>
              <a:t>2</a:t>
            </a:r>
          </a:p>
          <a:p>
            <a:r>
              <a:rPr lang="en-CA" sz="1600" dirty="0"/>
              <a:t>The ratio of the area of the circle to the area of the square is: </a:t>
            </a:r>
            <a:r>
              <a:rPr lang="en-CA" sz="1600" b="1" dirty="0"/>
              <a:t>πr</a:t>
            </a:r>
            <a:r>
              <a:rPr lang="en-CA" sz="1600" b="1" baseline="30000" dirty="0"/>
              <a:t>2</a:t>
            </a:r>
            <a:r>
              <a:rPr lang="en-CA" sz="1600" b="1" dirty="0"/>
              <a:t> / 4r</a:t>
            </a:r>
            <a:r>
              <a:rPr lang="en-CA" sz="1600" b="1" baseline="30000" dirty="0"/>
              <a:t>2</a:t>
            </a:r>
            <a:r>
              <a:rPr lang="en-CA" sz="1600" b="1" dirty="0"/>
              <a:t> = π / </a:t>
            </a:r>
            <a:r>
              <a:rPr lang="en-CA" sz="1600" b="1" dirty="0" smtClean="0"/>
              <a:t>4</a:t>
            </a:r>
          </a:p>
          <a:p>
            <a:r>
              <a:rPr lang="en-CA" sz="1600" dirty="0"/>
              <a:t>If you randomly generate </a:t>
            </a:r>
            <a:r>
              <a:rPr lang="en-CA" sz="1600" b="1" dirty="0"/>
              <a:t>N</a:t>
            </a:r>
            <a:r>
              <a:rPr lang="en-CA" sz="1600" dirty="0"/>
              <a:t> points inside the square, approximately </a:t>
            </a:r>
            <a:r>
              <a:rPr lang="en-CA" sz="1600" b="1" dirty="0"/>
              <a:t>N * π / 4</a:t>
            </a:r>
            <a:r>
              <a:rPr lang="en-CA" sz="1600" dirty="0"/>
              <a:t> of those points (</a:t>
            </a:r>
            <a:r>
              <a:rPr lang="en-CA" sz="1600" b="1" dirty="0"/>
              <a:t>M</a:t>
            </a:r>
            <a:r>
              <a:rPr lang="en-CA" sz="1600" dirty="0"/>
              <a:t>) should fall inside the circle</a:t>
            </a:r>
            <a:r>
              <a:rPr lang="en-CA" sz="1600" dirty="0" smtClean="0"/>
              <a:t>.</a:t>
            </a:r>
          </a:p>
          <a:p>
            <a:r>
              <a:rPr lang="en-CA" b="1" dirty="0"/>
              <a:t>π</a:t>
            </a:r>
            <a:r>
              <a:rPr lang="en-CA" dirty="0"/>
              <a:t> is then approximated as: </a:t>
            </a:r>
            <a:endParaRPr lang="en-CA" dirty="0" smtClean="0"/>
          </a:p>
          <a:p>
            <a:pPr lvl="1"/>
            <a:r>
              <a:rPr lang="en-CA" b="1" dirty="0"/>
              <a:t>N * </a:t>
            </a:r>
            <a:r>
              <a:rPr lang="el-GR" b="1" dirty="0"/>
              <a:t>π / 4 = </a:t>
            </a:r>
            <a:r>
              <a:rPr lang="en-CA" b="1" dirty="0"/>
              <a:t>M </a:t>
            </a:r>
            <a:endParaRPr lang="en-CA" b="1" dirty="0" smtClean="0"/>
          </a:p>
          <a:p>
            <a:pPr lvl="1"/>
            <a:r>
              <a:rPr lang="el-GR" b="1" dirty="0"/>
              <a:t>π / 4 = </a:t>
            </a:r>
            <a:r>
              <a:rPr lang="en-CA" b="1" dirty="0"/>
              <a:t>M / </a:t>
            </a:r>
            <a:r>
              <a:rPr lang="en-CA" b="1" dirty="0" smtClean="0"/>
              <a:t>N</a:t>
            </a:r>
          </a:p>
          <a:p>
            <a:pPr lvl="1"/>
            <a:r>
              <a:rPr lang="el-GR" b="1" dirty="0"/>
              <a:t>π = 4 * </a:t>
            </a:r>
            <a:r>
              <a:rPr lang="en-CA" b="1" dirty="0"/>
              <a:t>M / 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3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68654"/>
            <a:ext cx="8534400" cy="30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compression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LZW Algorithm</a:t>
            </a:r>
          </a:p>
          <a:p>
            <a:r>
              <a:rPr lang="en-CA" dirty="0" smtClean="0"/>
              <a:t>Suggested </a:t>
            </a:r>
            <a:br>
              <a:rPr lang="en-CA" dirty="0" smtClean="0"/>
            </a:br>
            <a:r>
              <a:rPr lang="en-CA" dirty="0" smtClean="0"/>
              <a:t>parallelization:</a:t>
            </a:r>
            <a:br>
              <a:rPr lang="en-CA" dirty="0" smtClean="0"/>
            </a:br>
            <a:r>
              <a:rPr lang="en-CA" dirty="0" smtClean="0"/>
              <a:t>None found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51" y="256145"/>
            <a:ext cx="70104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8" y="1267344"/>
            <a:ext cx="8534400" cy="3615267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Offloading to GPU results</a:t>
            </a:r>
          </a:p>
          <a:p>
            <a:r>
              <a:rPr lang="en-CA" dirty="0"/>
              <a:t>As we can see above, the more iterations, the more accurate the calculation of PI. </a:t>
            </a:r>
            <a:br>
              <a:rPr lang="en-CA" dirty="0"/>
            </a:br>
            <a:r>
              <a:rPr lang="en-CA" dirty="0"/>
              <a:t>The CPU's results drastically change as we increase the iteration 10x. </a:t>
            </a:r>
            <a:br>
              <a:rPr lang="en-CA" dirty="0"/>
            </a:br>
            <a:r>
              <a:rPr lang="en-CA" dirty="0"/>
              <a:t>However, the parallelized results seem to stay accurate throughout the iterations</a:t>
            </a:r>
            <a:r>
              <a:rPr lang="en-CA" dirty="0" smtClean="0"/>
              <a:t>.</a:t>
            </a:r>
          </a:p>
          <a:p>
            <a:r>
              <a:rPr lang="en-CA" dirty="0"/>
              <a:t>Profiling the code shows that </a:t>
            </a:r>
            <a:r>
              <a:rPr lang="en-CA" b="1" dirty="0" err="1"/>
              <a:t>memcpy</a:t>
            </a:r>
            <a:r>
              <a:rPr lang="en-CA" dirty="0"/>
              <a:t> takes up most of the time spent. Even when </a:t>
            </a:r>
            <a:br>
              <a:rPr lang="en-CA" dirty="0"/>
            </a:br>
            <a:r>
              <a:rPr lang="en-CA" dirty="0"/>
              <a:t>there are 10 iterations, the time remains at 300 milliseconds. </a:t>
            </a:r>
            <a:br>
              <a:rPr lang="en-CA" dirty="0"/>
            </a:br>
            <a:r>
              <a:rPr lang="en-CA" dirty="0"/>
              <a:t>As the iteration passes 25 million, we have a bit of memory leak which results in inaccurate results.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16" y="77525"/>
            <a:ext cx="457239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4" y="877589"/>
            <a:ext cx="6660017" cy="4706412"/>
          </a:xfrm>
        </p:spPr>
      </p:pic>
    </p:spTree>
    <p:extLst>
      <p:ext uri="{BB962C8B-B14F-4D97-AF65-F5344CB8AC3E}">
        <p14:creationId xmlns:p14="http://schemas.microsoft.com/office/powerpoint/2010/main" val="90587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Optimization in kernel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19" y="499535"/>
            <a:ext cx="77628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results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3" y="675480"/>
            <a:ext cx="887853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47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186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KERNAL BLAS – GPU610</vt:lpstr>
      <vt:lpstr>Table of contents</vt:lpstr>
      <vt:lpstr>Calculation of pi</vt:lpstr>
      <vt:lpstr>PowerPoint Presentation</vt:lpstr>
      <vt:lpstr>Data compression</vt:lpstr>
      <vt:lpstr>Part 2</vt:lpstr>
      <vt:lpstr>PowerPoint Presentation</vt:lpstr>
      <vt:lpstr>Part 3</vt:lpstr>
      <vt:lpstr>Run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KERNAL BLAS – GPU610</dc:title>
  <dc:creator>Shan Ariel Sioson</dc:creator>
  <cp:lastModifiedBy>Shan Ariel Sioson</cp:lastModifiedBy>
  <cp:revision>4</cp:revision>
  <dcterms:created xsi:type="dcterms:W3CDTF">2018-04-03T23:24:37Z</dcterms:created>
  <dcterms:modified xsi:type="dcterms:W3CDTF">2018-04-04T01:35:17Z</dcterms:modified>
</cp:coreProperties>
</file>