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3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37611-893F-B542-8721-BA1376AA19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C7D4B-7D85-5244-A010-CCCAFA5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C7D4B-7D85-5244-A010-CCCAFA587A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w.siemens.com/s/article/critical-bands-in-human-hearing" TargetMode="External"/><Relationship Id="rId4" Type="http://schemas.openxmlformats.org/officeDocument/2006/relationships/hyperlink" Target="https://www.sanfoundry.com/c-program-compute-discrete-fourier-transform-using-naive-approach/" TargetMode="External"/><Relationship Id="rId5" Type="http://schemas.openxmlformats.org/officeDocument/2006/relationships/hyperlink" Target="https://en.wikipedia.org/wiki/Discrete_Fourier_transform" TargetMode="External"/><Relationship Id="rId6" Type="http://schemas.openxmlformats.org/officeDocument/2006/relationships/hyperlink" Target="https://dsp.stackexchange.com/questions/26927/what-is-a-frequency-bin" TargetMode="External"/><Relationship Id="rId7" Type="http://schemas.openxmlformats.org/officeDocument/2006/relationships/hyperlink" Target="https://github.com/misc0110/libattopng" TargetMode="External"/><Relationship Id="rId8" Type="http://schemas.openxmlformats.org/officeDocument/2006/relationships/hyperlink" Target="https://gist.github.com/phoemur/151ca1999a76478ed6d74cbbb5d5e1c9" TargetMode="External"/><Relationship Id="rId9" Type="http://schemas.openxmlformats.org/officeDocument/2006/relationships/hyperlink" Target="https://en.wikipedia.org/wiki/Cooley%E2%80%93Tukey_FFT_algorith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kGsMWi_j4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Auditory Analysis by Critical Bandwidth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Zanne Hanna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8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www.youtube.com/watch?v=mkGsMWi_j4Q</a:t>
            </a:r>
            <a:r>
              <a:rPr lang="en-US" dirty="0" smtClean="0"/>
              <a:t> (video explaining DFT)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community.sw.siemens.com/s/article/critical-bands-in-human-hearing</a:t>
            </a:r>
            <a:r>
              <a:rPr lang="en-US" dirty="0" smtClean="0"/>
              <a:t> (reference for CB barks)</a:t>
            </a:r>
            <a:endParaRPr lang="en-US" dirty="0"/>
          </a:p>
          <a:p>
            <a:r>
              <a:rPr lang="en-US" dirty="0">
                <a:hlinkClick r:id="rId4"/>
              </a:rPr>
              <a:t>https://www.sanfoundry.com/c-program-compute-discrete-fourier-transform-using-naive-approach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(DFT implementation reference)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en.wikipedia.org/wiki/Discrete_Fourier_transform</a:t>
            </a:r>
            <a:r>
              <a:rPr lang="en-US" dirty="0" smtClean="0"/>
              <a:t> (DFT definition)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dsp.stackexchange.com/questions/26927/what-is-a-frequency-bin</a:t>
            </a:r>
            <a:r>
              <a:rPr lang="en-US" dirty="0" smtClean="0"/>
              <a:t> (bin definition)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github.com/misc0110/libattopng</a:t>
            </a:r>
            <a:r>
              <a:rPr lang="en-US" dirty="0" smtClean="0"/>
              <a:t> (for creating PNG)</a:t>
            </a:r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gist.github.com/phoemur/151ca1999a76478ed6d74cbbb5d5e1c9</a:t>
            </a:r>
            <a:r>
              <a:rPr lang="en-US" dirty="0" smtClean="0"/>
              <a:t> (FFT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en.wikipedia.org</a:t>
            </a:r>
            <a:r>
              <a:rPr lang="en-US" smtClean="0">
                <a:hlinkClick r:id="rId9"/>
              </a:rPr>
              <a:t>/wiki/Cooley%E2%80%93Tukey_FFT_algorithm</a:t>
            </a:r>
            <a:r>
              <a:rPr lang="en-US" smtClean="0"/>
              <a:t> (FFT)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333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0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Philosophy</a:t>
            </a:r>
          </a:p>
          <a:p>
            <a:r>
              <a:rPr lang="en-US" dirty="0" smtClean="0"/>
              <a:t>Inspirations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5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your project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</a:p>
          <a:p>
            <a:r>
              <a:rPr lang="en-US" dirty="0" smtClean="0"/>
              <a:t>Physical form</a:t>
            </a:r>
          </a:p>
          <a:p>
            <a:r>
              <a:rPr lang="en-US" dirty="0" smtClean="0"/>
              <a:t>Hardware configuration</a:t>
            </a:r>
          </a:p>
          <a:p>
            <a:r>
              <a:rPr lang="en-US" dirty="0" smtClean="0"/>
              <a:t>Software description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Advantage: what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construction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Playability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Improvement: what does not work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construction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r>
              <a:rPr lang="en-US" dirty="0" smtClean="0"/>
              <a:t>Playability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1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 = sample number</a:t>
            </a:r>
          </a:p>
          <a:p>
            <a:r>
              <a:rPr lang="en-US" dirty="0" smtClean="0"/>
              <a:t>N = total number of samples </a:t>
            </a:r>
          </a:p>
          <a:p>
            <a:r>
              <a:rPr lang="en-US" dirty="0" smtClean="0"/>
              <a:t>X sub k = result of DFT signal</a:t>
            </a:r>
          </a:p>
          <a:p>
            <a:r>
              <a:rPr lang="en-US" dirty="0" smtClean="0"/>
              <a:t>X sub n = nth sample of audio signal</a:t>
            </a:r>
          </a:p>
          <a:p>
            <a:r>
              <a:rPr lang="en-US" dirty="0" smtClean="0"/>
              <a:t>Little k = nth frequency bin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loop w k and inside that for loop is a for loop with n </a:t>
            </a:r>
          </a:p>
          <a:p>
            <a:endParaRPr lang="en-US" dirty="0"/>
          </a:p>
          <a:p>
            <a:r>
              <a:rPr lang="en-US" dirty="0" smtClean="0"/>
              <a:t>In and out is pointers because array of input and array of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32" y="1"/>
            <a:ext cx="6464968" cy="19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5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233</TotalTime>
  <Words>190</Words>
  <Application>Microsoft Macintosh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Quotable</vt:lpstr>
      <vt:lpstr>Auditory Analysis by Critical Bandwidth</vt:lpstr>
      <vt:lpstr>What is your project?</vt:lpstr>
      <vt:lpstr>Why this project?</vt:lpstr>
      <vt:lpstr>How does your project work?</vt:lpstr>
      <vt:lpstr>Demo</vt:lpstr>
      <vt:lpstr>Advantage: what works?</vt:lpstr>
      <vt:lpstr>Improvement: what does not work yet?</vt:lpstr>
      <vt:lpstr>Future Implementation</vt:lpstr>
      <vt:lpstr>DFT NOTES</vt:lpstr>
      <vt:lpstr>Sources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Zanne Hanna</dc:creator>
  <cp:lastModifiedBy>Zanne Hanna</cp:lastModifiedBy>
  <cp:revision>13</cp:revision>
  <dcterms:created xsi:type="dcterms:W3CDTF">2020-04-01T15:33:15Z</dcterms:created>
  <dcterms:modified xsi:type="dcterms:W3CDTF">2020-04-24T02:09:53Z</dcterms:modified>
</cp:coreProperties>
</file>