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5"/>
  </p:notesMasterIdLst>
  <p:sldIdLst>
    <p:sldId id="256" r:id="rId2"/>
    <p:sldId id="314" r:id="rId3"/>
    <p:sldId id="315" r:id="rId4"/>
    <p:sldId id="316" r:id="rId5"/>
    <p:sldId id="323" r:id="rId6"/>
    <p:sldId id="317" r:id="rId7"/>
    <p:sldId id="324" r:id="rId8"/>
    <p:sldId id="326" r:id="rId9"/>
    <p:sldId id="325" r:id="rId10"/>
    <p:sldId id="318" r:id="rId11"/>
    <p:sldId id="329" r:id="rId12"/>
    <p:sldId id="328" r:id="rId13"/>
    <p:sldId id="330" r:id="rId14"/>
    <p:sldId id="335" r:id="rId15"/>
    <p:sldId id="327" r:id="rId16"/>
    <p:sldId id="331" r:id="rId17"/>
    <p:sldId id="332" r:id="rId18"/>
    <p:sldId id="333" r:id="rId19"/>
    <p:sldId id="320" r:id="rId20"/>
    <p:sldId id="334" r:id="rId21"/>
    <p:sldId id="319" r:id="rId22"/>
    <p:sldId id="312" r:id="rId23"/>
    <p:sldId id="322" r:id="rId24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26"/>
    </p:embeddedFont>
    <p:embeddedFont>
      <p:font typeface="Gill Sans Nova Cond XBd" panose="020B0A06020104020203" pitchFamily="34" charset="0"/>
      <p:bold r:id="rId27"/>
      <p:boldItalic r:id="rId28"/>
    </p:embeddedFont>
    <p:embeddedFont>
      <p:font typeface="Grand Hotel" panose="020B0604020202020204" charset="0"/>
      <p:regular r:id="rId29"/>
    </p:embeddedFont>
    <p:embeddedFont>
      <p:font typeface="Handlee" panose="020B0604020202020204" charset="0"/>
      <p:regular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D83"/>
    <a:srgbClr val="FFFFFF"/>
    <a:srgbClr val="AAD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2DAA1-BFD8-4DB3-9895-DDB26DF6DD62}" v="480" dt="2021-04-23T12:41:38.434"/>
  </p1510:revLst>
</p1510:revInfo>
</file>

<file path=ppt/tableStyles.xml><?xml version="1.0" encoding="utf-8"?>
<a:tblStyleLst xmlns:a="http://schemas.openxmlformats.org/drawingml/2006/main" def="{C746D9ED-E00D-42C8-AA8E-5E6BB3FFEB62}">
  <a:tblStyle styleId="{C746D9ED-E00D-42C8-AA8E-5E6BB3FFE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24" autoAdjust="0"/>
  </p:normalViewPr>
  <p:slideViewPr>
    <p:cSldViewPr snapToGrid="0">
      <p:cViewPr varScale="1">
        <p:scale>
          <a:sx n="143" d="100"/>
          <a:sy n="143" d="100"/>
        </p:scale>
        <p:origin x="126" y="24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nen lee" userId="3c4d7eb745b9a776" providerId="LiveId" clId="{6132DAA1-BFD8-4DB3-9895-DDB26DF6DD62}"/>
    <pc:docChg chg="undo custSel addSld delSld modSld sldOrd">
      <pc:chgData name="shannen lee" userId="3c4d7eb745b9a776" providerId="LiveId" clId="{6132DAA1-BFD8-4DB3-9895-DDB26DF6DD62}" dt="2021-04-23T12:42:05.728" v="3316" actId="1076"/>
      <pc:docMkLst>
        <pc:docMk/>
      </pc:docMkLst>
      <pc:sldChg chg="modSp mod">
        <pc:chgData name="shannen lee" userId="3c4d7eb745b9a776" providerId="LiveId" clId="{6132DAA1-BFD8-4DB3-9895-DDB26DF6DD62}" dt="2021-04-23T06:51:43.690" v="1530" actId="113"/>
        <pc:sldMkLst>
          <pc:docMk/>
          <pc:sldMk cId="0" sldId="256"/>
        </pc:sldMkLst>
        <pc:spChg chg="mod">
          <ac:chgData name="shannen lee" userId="3c4d7eb745b9a776" providerId="LiveId" clId="{6132DAA1-BFD8-4DB3-9895-DDB26DF6DD62}" dt="2021-04-22T13:35:06.405" v="122" actId="403"/>
          <ac:spMkLst>
            <pc:docMk/>
            <pc:sldMk cId="0" sldId="256"/>
            <ac:spMk id="976" creationId="{00000000-0000-0000-0000-000000000000}"/>
          </ac:spMkLst>
        </pc:spChg>
        <pc:spChg chg="mod">
          <ac:chgData name="shannen lee" userId="3c4d7eb745b9a776" providerId="LiveId" clId="{6132DAA1-BFD8-4DB3-9895-DDB26DF6DD62}" dt="2021-04-23T06:51:43.690" v="1530" actId="113"/>
          <ac:spMkLst>
            <pc:docMk/>
            <pc:sldMk cId="0" sldId="256"/>
            <ac:spMk id="977" creationId="{00000000-0000-0000-0000-000000000000}"/>
          </ac:spMkLst>
        </pc:spChg>
        <pc:grpChg chg="mod">
          <ac:chgData name="shannen lee" userId="3c4d7eb745b9a776" providerId="LiveId" clId="{6132DAA1-BFD8-4DB3-9895-DDB26DF6DD62}" dt="2021-04-22T13:35:27.084" v="123" actId="1076"/>
          <ac:grpSpMkLst>
            <pc:docMk/>
            <pc:sldMk cId="0" sldId="256"/>
            <ac:grpSpMk id="27" creationId="{BA5D615E-07FB-4699-A775-36C3EC0E91A6}"/>
          </ac:grpSpMkLst>
        </pc:grpChg>
        <pc:grpChg chg="mod">
          <ac:chgData name="shannen lee" userId="3c4d7eb745b9a776" providerId="LiveId" clId="{6132DAA1-BFD8-4DB3-9895-DDB26DF6DD62}" dt="2021-04-22T14:36:40.533" v="633" actId="1076"/>
          <ac:grpSpMkLst>
            <pc:docMk/>
            <pc:sldMk cId="0" sldId="256"/>
            <ac:grpSpMk id="978" creationId="{00000000-0000-0000-0000-000000000000}"/>
          </ac:grpSpMkLst>
        </pc:grpChg>
      </pc:sldChg>
      <pc:sldChg chg="addSp modSp ord modAnim">
        <pc:chgData name="shannen lee" userId="3c4d7eb745b9a776" providerId="LiveId" clId="{6132DAA1-BFD8-4DB3-9895-DDB26DF6DD62}" dt="2021-04-23T12:03:38.372" v="3115" actId="1076"/>
        <pc:sldMkLst>
          <pc:docMk/>
          <pc:sldMk cId="837521523" sldId="312"/>
        </pc:sldMkLst>
        <pc:picChg chg="add mod">
          <ac:chgData name="shannen lee" userId="3c4d7eb745b9a776" providerId="LiveId" clId="{6132DAA1-BFD8-4DB3-9895-DDB26DF6DD62}" dt="2021-04-23T12:03:38.372" v="3115" actId="1076"/>
          <ac:picMkLst>
            <pc:docMk/>
            <pc:sldMk cId="837521523" sldId="312"/>
            <ac:picMk id="2050" creationId="{DBED5A84-B624-4222-A19A-C0F65B8EC9E1}"/>
          </ac:picMkLst>
        </pc:picChg>
      </pc:sldChg>
      <pc:sldChg chg="addSp delSp modSp mod modAnim modShow">
        <pc:chgData name="shannen lee" userId="3c4d7eb745b9a776" providerId="LiveId" clId="{6132DAA1-BFD8-4DB3-9895-DDB26DF6DD62}" dt="2021-04-23T08:10:25.658" v="2202" actId="1076"/>
        <pc:sldMkLst>
          <pc:docMk/>
          <pc:sldMk cId="3927456963" sldId="314"/>
        </pc:sldMkLst>
        <pc:spChg chg="mod">
          <ac:chgData name="shannen lee" userId="3c4d7eb745b9a776" providerId="LiveId" clId="{6132DAA1-BFD8-4DB3-9895-DDB26DF6DD62}" dt="2021-04-23T06:11:15.682" v="1101" actId="1076"/>
          <ac:spMkLst>
            <pc:docMk/>
            <pc:sldMk cId="3927456963" sldId="314"/>
            <ac:spMk id="2" creationId="{79E051AD-5B36-4D74-8F6E-40AA28EC1166}"/>
          </ac:spMkLst>
        </pc:spChg>
        <pc:spChg chg="del">
          <ac:chgData name="shannen lee" userId="3c4d7eb745b9a776" providerId="LiveId" clId="{6132DAA1-BFD8-4DB3-9895-DDB26DF6DD62}" dt="2021-04-22T13:53:04.936" v="260" actId="478"/>
          <ac:spMkLst>
            <pc:docMk/>
            <pc:sldMk cId="3927456963" sldId="314"/>
            <ac:spMk id="3" creationId="{9B838043-73E0-40C9-BFA2-12B3475C8CDD}"/>
          </ac:spMkLst>
        </pc:spChg>
        <pc:spChg chg="add del mod">
          <ac:chgData name="shannen lee" userId="3c4d7eb745b9a776" providerId="LiveId" clId="{6132DAA1-BFD8-4DB3-9895-DDB26DF6DD62}" dt="2021-04-22T13:54:45.394" v="279"/>
          <ac:spMkLst>
            <pc:docMk/>
            <pc:sldMk cId="3927456963" sldId="314"/>
            <ac:spMk id="5" creationId="{51D6DE49-5B8F-4146-BFFD-1E3CE1F2ECB5}"/>
          </ac:spMkLst>
        </pc:spChg>
        <pc:spChg chg="add mod">
          <ac:chgData name="shannen lee" userId="3c4d7eb745b9a776" providerId="LiveId" clId="{6132DAA1-BFD8-4DB3-9895-DDB26DF6DD62}" dt="2021-04-22T16:56:23.587" v="1009" actId="113"/>
          <ac:spMkLst>
            <pc:docMk/>
            <pc:sldMk cId="3927456963" sldId="314"/>
            <ac:spMk id="6" creationId="{0D46F32A-D62E-4CB7-A101-FD062AED4CA7}"/>
          </ac:spMkLst>
        </pc:spChg>
        <pc:spChg chg="add mod ord">
          <ac:chgData name="shannen lee" userId="3c4d7eb745b9a776" providerId="LiveId" clId="{6132DAA1-BFD8-4DB3-9895-DDB26DF6DD62}" dt="2021-04-23T07:18:37.579" v="1869" actId="1076"/>
          <ac:spMkLst>
            <pc:docMk/>
            <pc:sldMk cId="3927456963" sldId="314"/>
            <ac:spMk id="9" creationId="{DCEFD8B8-D4D0-4EBF-AC6B-C0767F8A68CB}"/>
          </ac:spMkLst>
        </pc:spChg>
        <pc:spChg chg="add mod">
          <ac:chgData name="shannen lee" userId="3c4d7eb745b9a776" providerId="LiveId" clId="{6132DAA1-BFD8-4DB3-9895-DDB26DF6DD62}" dt="2021-04-23T08:10:25.658" v="2202" actId="1076"/>
          <ac:spMkLst>
            <pc:docMk/>
            <pc:sldMk cId="3927456963" sldId="314"/>
            <ac:spMk id="10" creationId="{1226A1DD-7985-45F3-BB8C-D63255EACB3E}"/>
          </ac:spMkLst>
        </pc:spChg>
        <pc:spChg chg="add del mod ord">
          <ac:chgData name="shannen lee" userId="3c4d7eb745b9a776" providerId="LiveId" clId="{6132DAA1-BFD8-4DB3-9895-DDB26DF6DD62}" dt="2021-04-22T15:09:05.119" v="851" actId="478"/>
          <ac:spMkLst>
            <pc:docMk/>
            <pc:sldMk cId="3927456963" sldId="314"/>
            <ac:spMk id="22" creationId="{5726C765-F6FE-4B2B-BE6D-C09CB99E6853}"/>
          </ac:spMkLst>
        </pc:spChg>
        <pc:spChg chg="add mod ord">
          <ac:chgData name="shannen lee" userId="3c4d7eb745b9a776" providerId="LiveId" clId="{6132DAA1-BFD8-4DB3-9895-DDB26DF6DD62}" dt="2021-04-23T07:12:38.293" v="1828" actId="1076"/>
          <ac:spMkLst>
            <pc:docMk/>
            <pc:sldMk cId="3927456963" sldId="314"/>
            <ac:spMk id="23" creationId="{46D671DD-477D-4D94-BF33-CBDB172CCE10}"/>
          </ac:spMkLst>
        </pc:spChg>
        <pc:spChg chg="add mod">
          <ac:chgData name="shannen lee" userId="3c4d7eb745b9a776" providerId="LiveId" clId="{6132DAA1-BFD8-4DB3-9895-DDB26DF6DD62}" dt="2021-04-23T06:09:45.874" v="1099" actId="1076"/>
          <ac:spMkLst>
            <pc:docMk/>
            <pc:sldMk cId="3927456963" sldId="314"/>
            <ac:spMk id="34" creationId="{A7C6FFB7-AA21-4B8D-871F-31946127BCC8}"/>
          </ac:spMkLst>
        </pc:spChg>
        <pc:spChg chg="add mod">
          <ac:chgData name="shannen lee" userId="3c4d7eb745b9a776" providerId="LiveId" clId="{6132DAA1-BFD8-4DB3-9895-DDB26DF6DD62}" dt="2021-04-23T06:08:34.647" v="1086" actId="14100"/>
          <ac:spMkLst>
            <pc:docMk/>
            <pc:sldMk cId="3927456963" sldId="314"/>
            <ac:spMk id="35" creationId="{8DAE1EA2-8995-4A92-ABB9-84DEAB6133D3}"/>
          </ac:spMkLst>
        </pc:spChg>
        <pc:spChg chg="add mod">
          <ac:chgData name="shannen lee" userId="3c4d7eb745b9a776" providerId="LiveId" clId="{6132DAA1-BFD8-4DB3-9895-DDB26DF6DD62}" dt="2021-04-23T06:09:09.402" v="1093" actId="1076"/>
          <ac:spMkLst>
            <pc:docMk/>
            <pc:sldMk cId="3927456963" sldId="314"/>
            <ac:spMk id="36" creationId="{181F3FC5-3BBB-4E43-AE2E-01948B770820}"/>
          </ac:spMkLst>
        </pc:spChg>
        <pc:spChg chg="add mod">
          <ac:chgData name="shannen lee" userId="3c4d7eb745b9a776" providerId="LiveId" clId="{6132DAA1-BFD8-4DB3-9895-DDB26DF6DD62}" dt="2021-04-23T06:09:14.707" v="1094" actId="1076"/>
          <ac:spMkLst>
            <pc:docMk/>
            <pc:sldMk cId="3927456963" sldId="314"/>
            <ac:spMk id="37" creationId="{A87D9A1A-0065-460F-9F66-1C7755A236F9}"/>
          </ac:spMkLst>
        </pc:spChg>
        <pc:picChg chg="add mod">
          <ac:chgData name="shannen lee" userId="3c4d7eb745b9a776" providerId="LiveId" clId="{6132DAA1-BFD8-4DB3-9895-DDB26DF6DD62}" dt="2021-04-23T07:11:23.708" v="1762" actId="1076"/>
          <ac:picMkLst>
            <pc:docMk/>
            <pc:sldMk cId="3927456963" sldId="314"/>
            <ac:picMk id="4" creationId="{F65E501B-2DB4-4B2D-9F5B-BB2AEE7ECE55}"/>
          </ac:picMkLst>
        </pc:picChg>
        <pc:cxnChg chg="add mod">
          <ac:chgData name="shannen lee" userId="3c4d7eb745b9a776" providerId="LiveId" clId="{6132DAA1-BFD8-4DB3-9895-DDB26DF6DD62}" dt="2021-04-22T15:11:43.349" v="884" actId="14100"/>
          <ac:cxnSpMkLst>
            <pc:docMk/>
            <pc:sldMk cId="3927456963" sldId="314"/>
            <ac:cxnSpMk id="8" creationId="{6A9A5538-548D-4781-B2B7-08AB7B5FCADE}"/>
          </ac:cxnSpMkLst>
        </pc:cxnChg>
        <pc:cxnChg chg="add del mod">
          <ac:chgData name="shannen lee" userId="3c4d7eb745b9a776" providerId="LiveId" clId="{6132DAA1-BFD8-4DB3-9895-DDB26DF6DD62}" dt="2021-04-22T15:11:39.511" v="881" actId="478"/>
          <ac:cxnSpMkLst>
            <pc:docMk/>
            <pc:sldMk cId="3927456963" sldId="314"/>
            <ac:cxnSpMk id="9" creationId="{6DEEAF7A-4A29-4E56-AC2E-7158BB3E01C8}"/>
          </ac:cxnSpMkLst>
        </pc:cxnChg>
        <pc:cxnChg chg="add del mod">
          <ac:chgData name="shannen lee" userId="3c4d7eb745b9a776" providerId="LiveId" clId="{6132DAA1-BFD8-4DB3-9895-DDB26DF6DD62}" dt="2021-04-22T15:11:40.237" v="882" actId="478"/>
          <ac:cxnSpMkLst>
            <pc:docMk/>
            <pc:sldMk cId="3927456963" sldId="314"/>
            <ac:cxnSpMk id="10" creationId="{AB44C6B8-8447-4BA4-8FCC-8F8BB2E2D6A9}"/>
          </ac:cxnSpMkLst>
        </pc:cxnChg>
        <pc:cxnChg chg="add del mod">
          <ac:chgData name="shannen lee" userId="3c4d7eb745b9a776" providerId="LiveId" clId="{6132DAA1-BFD8-4DB3-9895-DDB26DF6DD62}" dt="2021-04-22T15:11:40.964" v="883" actId="478"/>
          <ac:cxnSpMkLst>
            <pc:docMk/>
            <pc:sldMk cId="3927456963" sldId="314"/>
            <ac:cxnSpMk id="11" creationId="{89CBFC9B-AC8D-4B56-9D03-071226D7C71F}"/>
          </ac:cxnSpMkLst>
        </pc:cxnChg>
        <pc:cxnChg chg="add mod">
          <ac:chgData name="shannen lee" userId="3c4d7eb745b9a776" providerId="LiveId" clId="{6132DAA1-BFD8-4DB3-9895-DDB26DF6DD62}" dt="2021-04-23T06:08:34.647" v="1086" actId="14100"/>
          <ac:cxnSpMkLst>
            <pc:docMk/>
            <pc:sldMk cId="3927456963" sldId="314"/>
            <ac:cxnSpMk id="26" creationId="{E953C2D4-2A31-4917-BB85-4E6C80986C85}"/>
          </ac:cxnSpMkLst>
        </pc:cxnChg>
        <pc:cxnChg chg="add mod">
          <ac:chgData name="shannen lee" userId="3c4d7eb745b9a776" providerId="LiveId" clId="{6132DAA1-BFD8-4DB3-9895-DDB26DF6DD62}" dt="2021-04-23T06:09:09.402" v="1093" actId="1076"/>
          <ac:cxnSpMkLst>
            <pc:docMk/>
            <pc:sldMk cId="3927456963" sldId="314"/>
            <ac:cxnSpMk id="27" creationId="{6F1FBF90-30B3-4EF7-8F96-D0BC9E9ECB98}"/>
          </ac:cxnSpMkLst>
        </pc:cxnChg>
        <pc:cxnChg chg="add mod">
          <ac:chgData name="shannen lee" userId="3c4d7eb745b9a776" providerId="LiveId" clId="{6132DAA1-BFD8-4DB3-9895-DDB26DF6DD62}" dt="2021-04-23T06:09:18.298" v="1095" actId="14100"/>
          <ac:cxnSpMkLst>
            <pc:docMk/>
            <pc:sldMk cId="3927456963" sldId="314"/>
            <ac:cxnSpMk id="28" creationId="{DBAB7090-EDA8-481E-BA4A-2EAB804A4A4F}"/>
          </ac:cxnSpMkLst>
        </pc:cxnChg>
      </pc:sldChg>
      <pc:sldChg chg="addSp delSp modSp mod modAnim">
        <pc:chgData name="shannen lee" userId="3c4d7eb745b9a776" providerId="LiveId" clId="{6132DAA1-BFD8-4DB3-9895-DDB26DF6DD62}" dt="2021-04-23T07:48:02.744" v="1939" actId="1076"/>
        <pc:sldMkLst>
          <pc:docMk/>
          <pc:sldMk cId="3804397542" sldId="315"/>
        </pc:sldMkLst>
        <pc:spChg chg="mod">
          <ac:chgData name="shannen lee" userId="3c4d7eb745b9a776" providerId="LiveId" clId="{6132DAA1-BFD8-4DB3-9895-DDB26DF6DD62}" dt="2021-04-23T07:08:21.028" v="1754" actId="1076"/>
          <ac:spMkLst>
            <pc:docMk/>
            <pc:sldMk cId="3804397542" sldId="315"/>
            <ac:spMk id="2" creationId="{79E051AD-5B36-4D74-8F6E-40AA28EC1166}"/>
          </ac:spMkLst>
        </pc:spChg>
        <pc:spChg chg="del">
          <ac:chgData name="shannen lee" userId="3c4d7eb745b9a776" providerId="LiveId" clId="{6132DAA1-BFD8-4DB3-9895-DDB26DF6DD62}" dt="2021-04-22T13:48:15.492" v="188" actId="478"/>
          <ac:spMkLst>
            <pc:docMk/>
            <pc:sldMk cId="3804397542" sldId="315"/>
            <ac:spMk id="3" creationId="{9B838043-73E0-40C9-BFA2-12B3475C8CDD}"/>
          </ac:spMkLst>
        </pc:spChg>
        <pc:picChg chg="add mod">
          <ac:chgData name="shannen lee" userId="3c4d7eb745b9a776" providerId="LiveId" clId="{6132DAA1-BFD8-4DB3-9895-DDB26DF6DD62}" dt="2021-04-23T07:48:02.744" v="1939" actId="1076"/>
          <ac:picMkLst>
            <pc:docMk/>
            <pc:sldMk cId="3804397542" sldId="315"/>
            <ac:picMk id="4" creationId="{5B3C10DE-C1DD-4F18-BEBE-A32FE93E7B9F}"/>
          </ac:picMkLst>
        </pc:picChg>
        <pc:picChg chg="add mod">
          <ac:chgData name="shannen lee" userId="3c4d7eb745b9a776" providerId="LiveId" clId="{6132DAA1-BFD8-4DB3-9895-DDB26DF6DD62}" dt="2021-04-22T14:08:29.837" v="337" actId="14100"/>
          <ac:picMkLst>
            <pc:docMk/>
            <pc:sldMk cId="3804397542" sldId="315"/>
            <ac:picMk id="5" creationId="{CB1E5585-5F3C-4C5A-AE0A-B0148C551F7E}"/>
          </ac:picMkLst>
        </pc:picChg>
        <pc:picChg chg="add mod">
          <ac:chgData name="shannen lee" userId="3c4d7eb745b9a776" providerId="LiveId" clId="{6132DAA1-BFD8-4DB3-9895-DDB26DF6DD62}" dt="2021-04-23T07:08:16.764" v="1753" actId="1076"/>
          <ac:picMkLst>
            <pc:docMk/>
            <pc:sldMk cId="3804397542" sldId="315"/>
            <ac:picMk id="1026" creationId="{CBEE4480-F034-414F-8DC5-F469C0A8B161}"/>
          </ac:picMkLst>
        </pc:picChg>
      </pc:sldChg>
      <pc:sldChg chg="addSp delSp modSp mod delAnim modAnim">
        <pc:chgData name="shannen lee" userId="3c4d7eb745b9a776" providerId="LiveId" clId="{6132DAA1-BFD8-4DB3-9895-DDB26DF6DD62}" dt="2021-04-23T07:35:33.590" v="1913"/>
        <pc:sldMkLst>
          <pc:docMk/>
          <pc:sldMk cId="1737876080" sldId="316"/>
        </pc:sldMkLst>
        <pc:spChg chg="mod">
          <ac:chgData name="shannen lee" userId="3c4d7eb745b9a776" providerId="LiveId" clId="{6132DAA1-BFD8-4DB3-9895-DDB26DF6DD62}" dt="2021-04-22T14:17:02.012" v="419" actId="1076"/>
          <ac:spMkLst>
            <pc:docMk/>
            <pc:sldMk cId="1737876080" sldId="316"/>
            <ac:spMk id="2" creationId="{79E051AD-5B36-4D74-8F6E-40AA28EC1166}"/>
          </ac:spMkLst>
        </pc:spChg>
        <pc:spChg chg="del">
          <ac:chgData name="shannen lee" userId="3c4d7eb745b9a776" providerId="LiveId" clId="{6132DAA1-BFD8-4DB3-9895-DDB26DF6DD62}" dt="2021-04-22T14:11:36.761" v="357" actId="478"/>
          <ac:spMkLst>
            <pc:docMk/>
            <pc:sldMk cId="1737876080" sldId="316"/>
            <ac:spMk id="3" creationId="{9B838043-73E0-40C9-BFA2-12B3475C8CDD}"/>
          </ac:spMkLst>
        </pc:spChg>
        <pc:spChg chg="add mod">
          <ac:chgData name="shannen lee" userId="3c4d7eb745b9a776" providerId="LiveId" clId="{6132DAA1-BFD8-4DB3-9895-DDB26DF6DD62}" dt="2021-04-23T07:28:38.986" v="1891" actId="1076"/>
          <ac:spMkLst>
            <pc:docMk/>
            <pc:sldMk cId="1737876080" sldId="316"/>
            <ac:spMk id="8" creationId="{D6418000-8597-4D49-AAFF-AB24F2AD6346}"/>
          </ac:spMkLst>
        </pc:spChg>
        <pc:spChg chg="add mod">
          <ac:chgData name="shannen lee" userId="3c4d7eb745b9a776" providerId="LiveId" clId="{6132DAA1-BFD8-4DB3-9895-DDB26DF6DD62}" dt="2021-04-22T16:58:31.084" v="1022" actId="1076"/>
          <ac:spMkLst>
            <pc:docMk/>
            <pc:sldMk cId="1737876080" sldId="316"/>
            <ac:spMk id="9" creationId="{686B5596-6170-4D6F-ABC6-DF48E7E98559}"/>
          </ac:spMkLst>
        </pc:spChg>
        <pc:picChg chg="add del mod">
          <ac:chgData name="shannen lee" userId="3c4d7eb745b9a776" providerId="LiveId" clId="{6132DAA1-BFD8-4DB3-9895-DDB26DF6DD62}" dt="2021-04-23T07:33:18.351" v="1901" actId="478"/>
          <ac:picMkLst>
            <pc:docMk/>
            <pc:sldMk cId="1737876080" sldId="316"/>
            <ac:picMk id="4" creationId="{D2E2AFFB-CDBC-46DA-9BA3-6A85EF2BCAAC}"/>
          </ac:picMkLst>
        </pc:picChg>
        <pc:picChg chg="add mod">
          <ac:chgData name="shannen lee" userId="3c4d7eb745b9a776" providerId="LiveId" clId="{6132DAA1-BFD8-4DB3-9895-DDB26DF6DD62}" dt="2021-04-22T14:17:23.356" v="423" actId="1076"/>
          <ac:picMkLst>
            <pc:docMk/>
            <pc:sldMk cId="1737876080" sldId="316"/>
            <ac:picMk id="5" creationId="{3A53FB7D-995D-48F1-B8E6-D9DD33286077}"/>
          </ac:picMkLst>
        </pc:picChg>
        <pc:picChg chg="add del mod">
          <ac:chgData name="shannen lee" userId="3c4d7eb745b9a776" providerId="LiveId" clId="{6132DAA1-BFD8-4DB3-9895-DDB26DF6DD62}" dt="2021-04-23T07:33:20.085" v="1902" actId="478"/>
          <ac:picMkLst>
            <pc:docMk/>
            <pc:sldMk cId="1737876080" sldId="316"/>
            <ac:picMk id="7" creationId="{432BECC2-A8FD-49F2-A64E-7C6A0D1ECB43}"/>
          </ac:picMkLst>
        </pc:picChg>
        <pc:picChg chg="add mod modCrop">
          <ac:chgData name="shannen lee" userId="3c4d7eb745b9a776" providerId="LiveId" clId="{6132DAA1-BFD8-4DB3-9895-DDB26DF6DD62}" dt="2021-04-23T07:34:29.882" v="1910" actId="732"/>
          <ac:picMkLst>
            <pc:docMk/>
            <pc:sldMk cId="1737876080" sldId="316"/>
            <ac:picMk id="10" creationId="{B348CC62-9110-4222-9E63-496CBDCFE503}"/>
          </ac:picMkLst>
        </pc:picChg>
      </pc:sldChg>
      <pc:sldChg chg="addSp delSp modSp mod modAnim">
        <pc:chgData name="shannen lee" userId="3c4d7eb745b9a776" providerId="LiveId" clId="{6132DAA1-BFD8-4DB3-9895-DDB26DF6DD62}" dt="2021-04-23T07:47:47.830" v="1931"/>
        <pc:sldMkLst>
          <pc:docMk/>
          <pc:sldMk cId="482184261" sldId="317"/>
        </pc:sldMkLst>
        <pc:spChg chg="mod">
          <ac:chgData name="shannen lee" userId="3c4d7eb745b9a776" providerId="LiveId" clId="{6132DAA1-BFD8-4DB3-9895-DDB26DF6DD62}" dt="2021-04-23T06:19:27.082" v="1222" actId="1076"/>
          <ac:spMkLst>
            <pc:docMk/>
            <pc:sldMk cId="482184261" sldId="317"/>
            <ac:spMk id="2" creationId="{5B77AFE9-1C8E-4FC9-9EBD-BED1E1018268}"/>
          </ac:spMkLst>
        </pc:spChg>
        <pc:spChg chg="add del mod">
          <ac:chgData name="shannen lee" userId="3c4d7eb745b9a776" providerId="LiveId" clId="{6132DAA1-BFD8-4DB3-9895-DDB26DF6DD62}" dt="2021-04-23T06:14:05.446" v="1120"/>
          <ac:spMkLst>
            <pc:docMk/>
            <pc:sldMk cId="482184261" sldId="317"/>
            <ac:spMk id="3" creationId="{1ECBFF7B-CC79-44F2-ADE9-A753C7C36979}"/>
          </ac:spMkLst>
        </pc:spChg>
        <pc:spChg chg="del">
          <ac:chgData name="shannen lee" userId="3c4d7eb745b9a776" providerId="LiveId" clId="{6132DAA1-BFD8-4DB3-9895-DDB26DF6DD62}" dt="2021-04-22T14:18:41.512" v="424" actId="478"/>
          <ac:spMkLst>
            <pc:docMk/>
            <pc:sldMk cId="482184261" sldId="317"/>
            <ac:spMk id="3" creationId="{CE9A6D87-253D-450E-B7EC-D5873ECF4BDA}"/>
          </ac:spMkLst>
        </pc:spChg>
        <pc:spChg chg="add del mod">
          <ac:chgData name="shannen lee" userId="3c4d7eb745b9a776" providerId="LiveId" clId="{6132DAA1-BFD8-4DB3-9895-DDB26DF6DD62}" dt="2021-04-23T06:20:37.341" v="1226" actId="478"/>
          <ac:spMkLst>
            <pc:docMk/>
            <pc:sldMk cId="482184261" sldId="317"/>
            <ac:spMk id="6" creationId="{28C28C6F-E04B-4AEC-9B0B-DF2C0FFED9E0}"/>
          </ac:spMkLst>
        </pc:spChg>
        <pc:spChg chg="add mod">
          <ac:chgData name="shannen lee" userId="3c4d7eb745b9a776" providerId="LiveId" clId="{6132DAA1-BFD8-4DB3-9895-DDB26DF6DD62}" dt="2021-04-23T06:44:13.343" v="1504" actId="1076"/>
          <ac:spMkLst>
            <pc:docMk/>
            <pc:sldMk cId="482184261" sldId="317"/>
            <ac:spMk id="8" creationId="{10496FF3-6DAC-429D-8E44-88D1AE7FF668}"/>
          </ac:spMkLst>
        </pc:spChg>
        <pc:spChg chg="add mod">
          <ac:chgData name="shannen lee" userId="3c4d7eb745b9a776" providerId="LiveId" clId="{6132DAA1-BFD8-4DB3-9895-DDB26DF6DD62}" dt="2021-04-23T06:44:13.343" v="1504" actId="1076"/>
          <ac:spMkLst>
            <pc:docMk/>
            <pc:sldMk cId="482184261" sldId="317"/>
            <ac:spMk id="9" creationId="{34980E7C-6F99-47EC-80C5-759DABE9871B}"/>
          </ac:spMkLst>
        </pc:spChg>
        <pc:spChg chg="add del mod">
          <ac:chgData name="shannen lee" userId="3c4d7eb745b9a776" providerId="LiveId" clId="{6132DAA1-BFD8-4DB3-9895-DDB26DF6DD62}" dt="2021-04-23T06:44:13.343" v="1504" actId="1076"/>
          <ac:spMkLst>
            <pc:docMk/>
            <pc:sldMk cId="482184261" sldId="317"/>
            <ac:spMk id="10" creationId="{81B24D92-6EFD-45C5-8FCB-C9FEE54B0030}"/>
          </ac:spMkLst>
        </pc:spChg>
        <pc:spChg chg="add del mod">
          <ac:chgData name="shannen lee" userId="3c4d7eb745b9a776" providerId="LiveId" clId="{6132DAA1-BFD8-4DB3-9895-DDB26DF6DD62}" dt="2021-04-23T06:44:13.343" v="1504" actId="1076"/>
          <ac:spMkLst>
            <pc:docMk/>
            <pc:sldMk cId="482184261" sldId="317"/>
            <ac:spMk id="11" creationId="{3DB2DCE1-B9FA-453E-8069-F3293183AE29}"/>
          </ac:spMkLst>
        </pc:spChg>
        <pc:spChg chg="add mod">
          <ac:chgData name="shannen lee" userId="3c4d7eb745b9a776" providerId="LiveId" clId="{6132DAA1-BFD8-4DB3-9895-DDB26DF6DD62}" dt="2021-04-23T06:44:13.343" v="1504" actId="1076"/>
          <ac:spMkLst>
            <pc:docMk/>
            <pc:sldMk cId="482184261" sldId="317"/>
            <ac:spMk id="12" creationId="{47C54908-4B29-4832-85A7-18F4C43A3DF9}"/>
          </ac:spMkLst>
        </pc:spChg>
        <pc:spChg chg="add mod">
          <ac:chgData name="shannen lee" userId="3c4d7eb745b9a776" providerId="LiveId" clId="{6132DAA1-BFD8-4DB3-9895-DDB26DF6DD62}" dt="2021-04-23T06:44:13.343" v="1504" actId="1076"/>
          <ac:spMkLst>
            <pc:docMk/>
            <pc:sldMk cId="482184261" sldId="317"/>
            <ac:spMk id="13" creationId="{B7783BEB-1562-4AA3-8B68-0E790EC36701}"/>
          </ac:spMkLst>
        </pc:spChg>
        <pc:picChg chg="add mod modCrop">
          <ac:chgData name="shannen lee" userId="3c4d7eb745b9a776" providerId="LiveId" clId="{6132DAA1-BFD8-4DB3-9895-DDB26DF6DD62}" dt="2021-04-23T06:44:53.391" v="1510" actId="14100"/>
          <ac:picMkLst>
            <pc:docMk/>
            <pc:sldMk cId="482184261" sldId="317"/>
            <ac:picMk id="5" creationId="{B7312A13-6115-4FB5-9455-DB701DAF06F8}"/>
          </ac:picMkLst>
        </pc:picChg>
        <pc:picChg chg="add del mod modCrop">
          <ac:chgData name="shannen lee" userId="3c4d7eb745b9a776" providerId="LiveId" clId="{6132DAA1-BFD8-4DB3-9895-DDB26DF6DD62}" dt="2021-04-23T06:45:08.375" v="1511" actId="732"/>
          <ac:picMkLst>
            <pc:docMk/>
            <pc:sldMk cId="482184261" sldId="317"/>
            <ac:picMk id="7" creationId="{4A232C86-13E8-4F3F-9ACA-F77413794B81}"/>
          </ac:picMkLst>
        </pc:picChg>
      </pc:sldChg>
      <pc:sldChg chg="addSp modSp mod">
        <pc:chgData name="shannen lee" userId="3c4d7eb745b9a776" providerId="LiveId" clId="{6132DAA1-BFD8-4DB3-9895-DDB26DF6DD62}" dt="2021-04-23T07:48:19.760" v="1941" actId="1076"/>
        <pc:sldMkLst>
          <pc:docMk/>
          <pc:sldMk cId="72508294" sldId="318"/>
        </pc:sldMkLst>
        <pc:spChg chg="mod">
          <ac:chgData name="shannen lee" userId="3c4d7eb745b9a776" providerId="LiveId" clId="{6132DAA1-BFD8-4DB3-9895-DDB26DF6DD62}" dt="2021-04-23T07:48:17.864" v="1940" actId="1076"/>
          <ac:spMkLst>
            <pc:docMk/>
            <pc:sldMk cId="72508294" sldId="318"/>
            <ac:spMk id="2" creationId="{5B77AFE9-1C8E-4FC9-9EBD-BED1E1018268}"/>
          </ac:spMkLst>
        </pc:spChg>
        <pc:spChg chg="mod">
          <ac:chgData name="shannen lee" userId="3c4d7eb745b9a776" providerId="LiveId" clId="{6132DAA1-BFD8-4DB3-9895-DDB26DF6DD62}" dt="2021-04-22T14:37:18.370" v="634" actId="1076"/>
          <ac:spMkLst>
            <pc:docMk/>
            <pc:sldMk cId="72508294" sldId="318"/>
            <ac:spMk id="3" creationId="{CE9A6D87-253D-450E-B7EC-D5873ECF4BDA}"/>
          </ac:spMkLst>
        </pc:spChg>
        <pc:picChg chg="add mod modCrop">
          <ac:chgData name="shannen lee" userId="3c4d7eb745b9a776" providerId="LiveId" clId="{6132DAA1-BFD8-4DB3-9895-DDB26DF6DD62}" dt="2021-04-23T07:48:19.760" v="1941" actId="1076"/>
          <ac:picMkLst>
            <pc:docMk/>
            <pc:sldMk cId="72508294" sldId="318"/>
            <ac:picMk id="4" creationId="{A0B6C1BF-AC1E-452B-AA2F-8948BA19EACA}"/>
          </ac:picMkLst>
        </pc:picChg>
      </pc:sldChg>
      <pc:sldChg chg="addSp delSp modSp mod modAnim">
        <pc:chgData name="shannen lee" userId="3c4d7eb745b9a776" providerId="LiveId" clId="{6132DAA1-BFD8-4DB3-9895-DDB26DF6DD62}" dt="2021-04-23T12:18:34.763" v="3240" actId="1076"/>
        <pc:sldMkLst>
          <pc:docMk/>
          <pc:sldMk cId="3879755602" sldId="319"/>
        </pc:sldMkLst>
        <pc:spChg chg="mod">
          <ac:chgData name="shannen lee" userId="3c4d7eb745b9a776" providerId="LiveId" clId="{6132DAA1-BFD8-4DB3-9895-DDB26DF6DD62}" dt="2021-04-23T12:14:54.786" v="3182" actId="1076"/>
          <ac:spMkLst>
            <pc:docMk/>
            <pc:sldMk cId="3879755602" sldId="319"/>
            <ac:spMk id="2" creationId="{5B77AFE9-1C8E-4FC9-9EBD-BED1E1018268}"/>
          </ac:spMkLst>
        </pc:spChg>
        <pc:spChg chg="add del mod">
          <ac:chgData name="shannen lee" userId="3c4d7eb745b9a776" providerId="LiveId" clId="{6132DAA1-BFD8-4DB3-9895-DDB26DF6DD62}" dt="2021-04-23T10:36:39.222" v="2979" actId="478"/>
          <ac:spMkLst>
            <pc:docMk/>
            <pc:sldMk cId="3879755602" sldId="319"/>
            <ac:spMk id="4" creationId="{CE25E1C5-9D64-4A7D-8BA5-5187FA235A8A}"/>
          </ac:spMkLst>
        </pc:spChg>
        <pc:spChg chg="del mod">
          <ac:chgData name="shannen lee" userId="3c4d7eb745b9a776" providerId="LiveId" clId="{6132DAA1-BFD8-4DB3-9895-DDB26DF6DD62}" dt="2021-04-23T10:35:36.005" v="2971" actId="478"/>
          <ac:spMkLst>
            <pc:docMk/>
            <pc:sldMk cId="3879755602" sldId="319"/>
            <ac:spMk id="5" creationId="{E895F076-2D38-4C2A-83C1-0BDBDECDBC30}"/>
          </ac:spMkLst>
        </pc:spChg>
        <pc:spChg chg="mod">
          <ac:chgData name="shannen lee" userId="3c4d7eb745b9a776" providerId="LiveId" clId="{6132DAA1-BFD8-4DB3-9895-DDB26DF6DD62}" dt="2021-04-23T10:39:15.875" v="2990" actId="207"/>
          <ac:spMkLst>
            <pc:docMk/>
            <pc:sldMk cId="3879755602" sldId="319"/>
            <ac:spMk id="7" creationId="{4BC87A82-60B5-4E64-8A20-248B77FE4BC3}"/>
          </ac:spMkLst>
        </pc:spChg>
        <pc:spChg chg="mod">
          <ac:chgData name="shannen lee" userId="3c4d7eb745b9a776" providerId="LiveId" clId="{6132DAA1-BFD8-4DB3-9895-DDB26DF6DD62}" dt="2021-04-23T10:38:49.378" v="2989" actId="207"/>
          <ac:spMkLst>
            <pc:docMk/>
            <pc:sldMk cId="3879755602" sldId="319"/>
            <ac:spMk id="8" creationId="{18C52227-DC59-4EDC-A631-EA9A2E05C3FE}"/>
          </ac:spMkLst>
        </pc:spChg>
        <pc:spChg chg="mod">
          <ac:chgData name="shannen lee" userId="3c4d7eb745b9a776" providerId="LiveId" clId="{6132DAA1-BFD8-4DB3-9895-DDB26DF6DD62}" dt="2021-04-23T10:37:23.331" v="2981" actId="207"/>
          <ac:spMkLst>
            <pc:docMk/>
            <pc:sldMk cId="3879755602" sldId="319"/>
            <ac:spMk id="9" creationId="{3EECD814-48D0-4A3A-919F-EAE9723D9425}"/>
          </ac:spMkLst>
        </pc:spChg>
        <pc:spChg chg="mod">
          <ac:chgData name="shannen lee" userId="3c4d7eb745b9a776" providerId="LiveId" clId="{6132DAA1-BFD8-4DB3-9895-DDB26DF6DD62}" dt="2021-04-23T10:37:23.331" v="2981" actId="207"/>
          <ac:spMkLst>
            <pc:docMk/>
            <pc:sldMk cId="3879755602" sldId="319"/>
            <ac:spMk id="10" creationId="{F979CB63-7F4B-41A7-A874-026C44F947D3}"/>
          </ac:spMkLst>
        </pc:spChg>
        <pc:spChg chg="mod">
          <ac:chgData name="shannen lee" userId="3c4d7eb745b9a776" providerId="LiveId" clId="{6132DAA1-BFD8-4DB3-9895-DDB26DF6DD62}" dt="2021-04-23T10:37:23.331" v="2981" actId="207"/>
          <ac:spMkLst>
            <pc:docMk/>
            <pc:sldMk cId="3879755602" sldId="319"/>
            <ac:spMk id="11" creationId="{2B9DF8B0-B106-4F76-A258-B99727405E74}"/>
          </ac:spMkLst>
        </pc:spChg>
        <pc:spChg chg="mod">
          <ac:chgData name="shannen lee" userId="3c4d7eb745b9a776" providerId="LiveId" clId="{6132DAA1-BFD8-4DB3-9895-DDB26DF6DD62}" dt="2021-04-23T10:37:23.331" v="2981" actId="207"/>
          <ac:spMkLst>
            <pc:docMk/>
            <pc:sldMk cId="3879755602" sldId="319"/>
            <ac:spMk id="12" creationId="{61CAB10B-96B9-47A8-BB95-97D3DF1D64A8}"/>
          </ac:spMkLst>
        </pc:spChg>
        <pc:spChg chg="mod">
          <ac:chgData name="shannen lee" userId="3c4d7eb745b9a776" providerId="LiveId" clId="{6132DAA1-BFD8-4DB3-9895-DDB26DF6DD62}" dt="2021-04-23T10:37:23.331" v="2981" actId="207"/>
          <ac:spMkLst>
            <pc:docMk/>
            <pc:sldMk cId="3879755602" sldId="319"/>
            <ac:spMk id="13" creationId="{9A100573-46F4-4F07-AC80-94C7B950A411}"/>
          </ac:spMkLst>
        </pc:spChg>
        <pc:spChg chg="mod">
          <ac:chgData name="shannen lee" userId="3c4d7eb745b9a776" providerId="LiveId" clId="{6132DAA1-BFD8-4DB3-9895-DDB26DF6DD62}" dt="2021-04-23T10:37:23.331" v="2981" actId="207"/>
          <ac:spMkLst>
            <pc:docMk/>
            <pc:sldMk cId="3879755602" sldId="319"/>
            <ac:spMk id="14" creationId="{3F6B61D3-6674-4A44-9A4B-B2484A2A48B2}"/>
          </ac:spMkLst>
        </pc:spChg>
        <pc:spChg chg="add mod">
          <ac:chgData name="shannen lee" userId="3c4d7eb745b9a776" providerId="LiveId" clId="{6132DAA1-BFD8-4DB3-9895-DDB26DF6DD62}" dt="2021-04-23T10:36:31.854" v="2976" actId="571"/>
          <ac:spMkLst>
            <pc:docMk/>
            <pc:sldMk cId="3879755602" sldId="319"/>
            <ac:spMk id="15" creationId="{253E7D93-C3E1-433E-9E20-2BD7DDDD5F1D}"/>
          </ac:spMkLst>
        </pc:spChg>
        <pc:spChg chg="mod">
          <ac:chgData name="shannen lee" userId="3c4d7eb745b9a776" providerId="LiveId" clId="{6132DAA1-BFD8-4DB3-9895-DDB26DF6DD62}" dt="2021-04-23T10:36:31.854" v="2976" actId="571"/>
          <ac:spMkLst>
            <pc:docMk/>
            <pc:sldMk cId="3879755602" sldId="319"/>
            <ac:spMk id="17" creationId="{AFA453E5-0792-493D-B511-9D0D035CBA64}"/>
          </ac:spMkLst>
        </pc:spChg>
        <pc:spChg chg="mod">
          <ac:chgData name="shannen lee" userId="3c4d7eb745b9a776" providerId="LiveId" clId="{6132DAA1-BFD8-4DB3-9895-DDB26DF6DD62}" dt="2021-04-23T10:36:31.854" v="2976" actId="571"/>
          <ac:spMkLst>
            <pc:docMk/>
            <pc:sldMk cId="3879755602" sldId="319"/>
            <ac:spMk id="18" creationId="{E9A9A094-0114-4B7D-A2C4-B4B8759223A2}"/>
          </ac:spMkLst>
        </pc:spChg>
        <pc:spChg chg="mod">
          <ac:chgData name="shannen lee" userId="3c4d7eb745b9a776" providerId="LiveId" clId="{6132DAA1-BFD8-4DB3-9895-DDB26DF6DD62}" dt="2021-04-23T10:36:31.854" v="2976" actId="571"/>
          <ac:spMkLst>
            <pc:docMk/>
            <pc:sldMk cId="3879755602" sldId="319"/>
            <ac:spMk id="19" creationId="{A15AB634-52C5-400C-A91C-92AA8B85D018}"/>
          </ac:spMkLst>
        </pc:spChg>
        <pc:spChg chg="mod">
          <ac:chgData name="shannen lee" userId="3c4d7eb745b9a776" providerId="LiveId" clId="{6132DAA1-BFD8-4DB3-9895-DDB26DF6DD62}" dt="2021-04-23T10:36:31.854" v="2976" actId="571"/>
          <ac:spMkLst>
            <pc:docMk/>
            <pc:sldMk cId="3879755602" sldId="319"/>
            <ac:spMk id="20" creationId="{6F6E10F1-C797-4297-B1AB-E3FE74F6F624}"/>
          </ac:spMkLst>
        </pc:spChg>
        <pc:spChg chg="mod">
          <ac:chgData name="shannen lee" userId="3c4d7eb745b9a776" providerId="LiveId" clId="{6132DAA1-BFD8-4DB3-9895-DDB26DF6DD62}" dt="2021-04-23T10:36:31.854" v="2976" actId="571"/>
          <ac:spMkLst>
            <pc:docMk/>
            <pc:sldMk cId="3879755602" sldId="319"/>
            <ac:spMk id="21" creationId="{03AC0BBE-273B-4926-B596-9C4B82CA54EC}"/>
          </ac:spMkLst>
        </pc:spChg>
        <pc:spChg chg="mod">
          <ac:chgData name="shannen lee" userId="3c4d7eb745b9a776" providerId="LiveId" clId="{6132DAA1-BFD8-4DB3-9895-DDB26DF6DD62}" dt="2021-04-23T10:36:31.854" v="2976" actId="571"/>
          <ac:spMkLst>
            <pc:docMk/>
            <pc:sldMk cId="3879755602" sldId="319"/>
            <ac:spMk id="22" creationId="{CF634EC9-71A6-49D5-B3DD-237820C4842C}"/>
          </ac:spMkLst>
        </pc:spChg>
        <pc:spChg chg="mod">
          <ac:chgData name="shannen lee" userId="3c4d7eb745b9a776" providerId="LiveId" clId="{6132DAA1-BFD8-4DB3-9895-DDB26DF6DD62}" dt="2021-04-23T10:36:31.854" v="2976" actId="571"/>
          <ac:spMkLst>
            <pc:docMk/>
            <pc:sldMk cId="3879755602" sldId="319"/>
            <ac:spMk id="23" creationId="{AF436AF2-464D-4A1C-B722-EBEC9663DC0A}"/>
          </ac:spMkLst>
        </pc:spChg>
        <pc:spChg chg="mod">
          <ac:chgData name="shannen lee" userId="3c4d7eb745b9a776" providerId="LiveId" clId="{6132DAA1-BFD8-4DB3-9895-DDB26DF6DD62}" dt="2021-04-23T10:36:31.854" v="2976" actId="571"/>
          <ac:spMkLst>
            <pc:docMk/>
            <pc:sldMk cId="3879755602" sldId="319"/>
            <ac:spMk id="24" creationId="{2E2C33D0-DA5A-40AD-BE4E-6FA350BB68D3}"/>
          </ac:spMkLst>
        </pc:spChg>
        <pc:spChg chg="add del mod">
          <ac:chgData name="shannen lee" userId="3c4d7eb745b9a776" providerId="LiveId" clId="{6132DAA1-BFD8-4DB3-9895-DDB26DF6DD62}" dt="2021-04-23T10:47:08.357" v="3024"/>
          <ac:spMkLst>
            <pc:docMk/>
            <pc:sldMk cId="3879755602" sldId="319"/>
            <ac:spMk id="25" creationId="{0F054980-ACB0-426E-B54E-2DD1C6D0D9C4}"/>
          </ac:spMkLst>
        </pc:spChg>
        <pc:grpChg chg="add mod">
          <ac:chgData name="shannen lee" userId="3c4d7eb745b9a776" providerId="LiveId" clId="{6132DAA1-BFD8-4DB3-9895-DDB26DF6DD62}" dt="2021-04-23T10:44:24.780" v="3011" actId="1076"/>
          <ac:grpSpMkLst>
            <pc:docMk/>
            <pc:sldMk cId="3879755602" sldId="319"/>
            <ac:grpSpMk id="6" creationId="{2D733703-7C98-4A44-8927-53C00C2C348E}"/>
          </ac:grpSpMkLst>
        </pc:grpChg>
        <pc:grpChg chg="add mod">
          <ac:chgData name="shannen lee" userId="3c4d7eb745b9a776" providerId="LiveId" clId="{6132DAA1-BFD8-4DB3-9895-DDB26DF6DD62}" dt="2021-04-23T10:36:31.854" v="2976" actId="571"/>
          <ac:grpSpMkLst>
            <pc:docMk/>
            <pc:sldMk cId="3879755602" sldId="319"/>
            <ac:grpSpMk id="16" creationId="{FC0B9C8E-46CA-4701-8E46-3D3F852A2FF1}"/>
          </ac:grpSpMkLst>
        </pc:grpChg>
        <pc:picChg chg="add del">
          <ac:chgData name="shannen lee" userId="3c4d7eb745b9a776" providerId="LiveId" clId="{6132DAA1-BFD8-4DB3-9895-DDB26DF6DD62}" dt="2021-04-23T10:50:40.700" v="3038" actId="478"/>
          <ac:picMkLst>
            <pc:docMk/>
            <pc:sldMk cId="3879755602" sldId="319"/>
            <ac:picMk id="27" creationId="{E351E9D6-2386-47F7-B5F9-C89EA17158D5}"/>
          </ac:picMkLst>
        </pc:picChg>
        <pc:picChg chg="add del mod">
          <ac:chgData name="shannen lee" userId="3c4d7eb745b9a776" providerId="LiveId" clId="{6132DAA1-BFD8-4DB3-9895-DDB26DF6DD62}" dt="2021-04-23T11:26:39.104" v="3050" actId="478"/>
          <ac:picMkLst>
            <pc:docMk/>
            <pc:sldMk cId="3879755602" sldId="319"/>
            <ac:picMk id="29" creationId="{3A259E12-6A02-431E-B930-EEF56FA672C7}"/>
          </ac:picMkLst>
        </pc:picChg>
        <pc:picChg chg="add mod">
          <ac:chgData name="shannen lee" userId="3c4d7eb745b9a776" providerId="LiveId" clId="{6132DAA1-BFD8-4DB3-9895-DDB26DF6DD62}" dt="2021-04-23T12:11:38.515" v="3173" actId="1076"/>
          <ac:picMkLst>
            <pc:docMk/>
            <pc:sldMk cId="3879755602" sldId="319"/>
            <ac:picMk id="31" creationId="{02B6E598-2526-40F6-AEFC-015DB83B6936}"/>
          </ac:picMkLst>
        </pc:picChg>
        <pc:picChg chg="add mod">
          <ac:chgData name="shannen lee" userId="3c4d7eb745b9a776" providerId="LiveId" clId="{6132DAA1-BFD8-4DB3-9895-DDB26DF6DD62}" dt="2021-04-23T12:18:33.707" v="3239" actId="1076"/>
          <ac:picMkLst>
            <pc:docMk/>
            <pc:sldMk cId="3879755602" sldId="319"/>
            <ac:picMk id="1026" creationId="{0C1C57E0-ED99-45C7-89EE-6CBFE74E29E1}"/>
          </ac:picMkLst>
        </pc:picChg>
        <pc:picChg chg="add del">
          <ac:chgData name="shannen lee" userId="3c4d7eb745b9a776" providerId="LiveId" clId="{6132DAA1-BFD8-4DB3-9895-DDB26DF6DD62}" dt="2021-04-23T10:50:37.823" v="3036" actId="478"/>
          <ac:picMkLst>
            <pc:docMk/>
            <pc:sldMk cId="3879755602" sldId="319"/>
            <ac:picMk id="1028" creationId="{7E24CD4C-21FC-4E40-B3AD-43F8A049CDA4}"/>
          </ac:picMkLst>
        </pc:picChg>
        <pc:picChg chg="add mod">
          <ac:chgData name="shannen lee" userId="3c4d7eb745b9a776" providerId="LiveId" clId="{6132DAA1-BFD8-4DB3-9895-DDB26DF6DD62}" dt="2021-04-23T12:18:34.763" v="3240" actId="1076"/>
          <ac:picMkLst>
            <pc:docMk/>
            <pc:sldMk cId="3879755602" sldId="319"/>
            <ac:picMk id="1030" creationId="{3E815C7E-7307-4653-BE32-4C8C694F805B}"/>
          </ac:picMkLst>
        </pc:picChg>
      </pc:sldChg>
      <pc:sldChg chg="addSp delSp modSp mod ord modAnim">
        <pc:chgData name="shannen lee" userId="3c4d7eb745b9a776" providerId="LiveId" clId="{6132DAA1-BFD8-4DB3-9895-DDB26DF6DD62}" dt="2021-04-23T12:42:05.728" v="3316" actId="1076"/>
        <pc:sldMkLst>
          <pc:docMk/>
          <pc:sldMk cId="574743464" sldId="320"/>
        </pc:sldMkLst>
        <pc:spChg chg="mod">
          <ac:chgData name="shannen lee" userId="3c4d7eb745b9a776" providerId="LiveId" clId="{6132DAA1-BFD8-4DB3-9895-DDB26DF6DD62}" dt="2021-04-23T11:58:26.742" v="3093" actId="1076"/>
          <ac:spMkLst>
            <pc:docMk/>
            <pc:sldMk cId="574743464" sldId="320"/>
            <ac:spMk id="2" creationId="{5B77AFE9-1C8E-4FC9-9EBD-BED1E1018268}"/>
          </ac:spMkLst>
        </pc:spChg>
        <pc:spChg chg="del mod">
          <ac:chgData name="shannen lee" userId="3c4d7eb745b9a776" providerId="LiveId" clId="{6132DAA1-BFD8-4DB3-9895-DDB26DF6DD62}" dt="2021-04-23T10:33:57.784" v="2958" actId="478"/>
          <ac:spMkLst>
            <pc:docMk/>
            <pc:sldMk cId="574743464" sldId="320"/>
            <ac:spMk id="5" creationId="{E895F076-2D38-4C2A-83C1-0BDBDECDBC30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6" creationId="{CB96F2F9-4F74-47DB-B9A7-9470DBFE3A30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7" creationId="{CC1AE04A-7E38-44C9-BABE-80280349A698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8" creationId="{E12B27B9-9634-45B1-85FD-B97E11C594D7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9" creationId="{3A34C8C0-1BA1-4B2E-9600-8B3851E204B4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10" creationId="{F1F4B0E1-D38A-46A1-A909-8D44DEFB403B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11" creationId="{6DB4E099-B409-4C6F-8F08-FAE8E3FB0E55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12" creationId="{3290ABEA-837F-4985-8184-8597B974CD4F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13" creationId="{CB40C80C-7E76-45A1-88C6-B993D72AB141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14" creationId="{1B89BE49-6F41-4597-A41C-1A727AFD67EF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15" creationId="{DA7F95A3-0587-48AD-92CD-778BB1B71F4E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16" creationId="{BE03A2F1-0FCF-4A78-BDC0-110873A0EC79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17" creationId="{67CF8DC1-E2F7-4EE1-98F1-BEE1D734183C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18" creationId="{44193E3C-A649-471C-9F6B-1A04797FEA43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19" creationId="{640E14E9-7DCD-4CD7-81AA-8605166F6913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20" creationId="{FA25C184-F4EA-489A-BBFD-5B84962AE290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21" creationId="{A95A7B53-E48D-4E1F-B8F1-8E855C696A3E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22" creationId="{546E5786-2A7C-4C6F-A643-A58A0B32FCF8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23" creationId="{DA4F7F4F-8893-4355-A4B1-A30F77D838A2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24" creationId="{CD92A32A-E180-47FC-BA80-BC5F1D14B4ED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25" creationId="{04182B5D-E4EF-4C79-8D9E-376672717ECE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26" creationId="{09D059E5-74E1-45B3-BA43-688E03040519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27" creationId="{5C0FFC42-C547-45F7-AE8C-B44F9261A64B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28" creationId="{029F8837-4A6E-4A60-BC20-7044AB23744C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29" creationId="{E390BD85-C31E-4053-936B-7C67AE00BAF7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30" creationId="{DDC2F9FD-783E-4070-B2C0-B365187BD67C}"/>
          </ac:spMkLst>
        </pc:spChg>
        <pc:spChg chg="mod">
          <ac:chgData name="shannen lee" userId="3c4d7eb745b9a776" providerId="LiveId" clId="{6132DAA1-BFD8-4DB3-9895-DDB26DF6DD62}" dt="2021-04-23T10:40:54.475" v="2999"/>
          <ac:spMkLst>
            <pc:docMk/>
            <pc:sldMk cId="574743464" sldId="320"/>
            <ac:spMk id="31" creationId="{F818028F-121E-43F8-9A9A-A6A35134EF5A}"/>
          </ac:spMkLst>
        </pc:spChg>
        <pc:spChg chg="add del mod">
          <ac:chgData name="shannen lee" userId="3c4d7eb745b9a776" providerId="LiveId" clId="{6132DAA1-BFD8-4DB3-9895-DDB26DF6DD62}" dt="2021-04-23T12:36:46.203" v="3294" actId="478"/>
          <ac:spMkLst>
            <pc:docMk/>
            <pc:sldMk cId="574743464" sldId="320"/>
            <ac:spMk id="39" creationId="{7D880BF8-FC13-48AF-BF83-7767FA04365A}"/>
          </ac:spMkLst>
        </pc:spChg>
        <pc:grpChg chg="add mod">
          <ac:chgData name="shannen lee" userId="3c4d7eb745b9a776" providerId="LiveId" clId="{6132DAA1-BFD8-4DB3-9895-DDB26DF6DD62}" dt="2021-04-23T11:58:26.742" v="3093" actId="1076"/>
          <ac:grpSpMkLst>
            <pc:docMk/>
            <pc:sldMk cId="574743464" sldId="320"/>
            <ac:grpSpMk id="4" creationId="{80A3D166-FE1C-4924-A557-8DFBFFB1BD40}"/>
          </ac:grpSpMkLst>
        </pc:grpChg>
        <pc:picChg chg="add mod">
          <ac:chgData name="shannen lee" userId="3c4d7eb745b9a776" providerId="LiveId" clId="{6132DAA1-BFD8-4DB3-9895-DDB26DF6DD62}" dt="2021-04-23T12:42:05.728" v="3316" actId="1076"/>
          <ac:picMkLst>
            <pc:docMk/>
            <pc:sldMk cId="574743464" sldId="320"/>
            <ac:picMk id="32" creationId="{1012C2CF-9D88-4631-861D-9509FC229187}"/>
          </ac:picMkLst>
        </pc:picChg>
        <pc:picChg chg="add mod">
          <ac:chgData name="shannen lee" userId="3c4d7eb745b9a776" providerId="LiveId" clId="{6132DAA1-BFD8-4DB3-9895-DDB26DF6DD62}" dt="2021-04-23T12:07:37.044" v="3150" actId="14100"/>
          <ac:picMkLst>
            <pc:docMk/>
            <pc:sldMk cId="574743464" sldId="320"/>
            <ac:picMk id="34" creationId="{B9566577-856B-4FC8-AFCF-51644B24A02B}"/>
          </ac:picMkLst>
        </pc:picChg>
        <pc:picChg chg="add mod">
          <ac:chgData name="shannen lee" userId="3c4d7eb745b9a776" providerId="LiveId" clId="{6132DAA1-BFD8-4DB3-9895-DDB26DF6DD62}" dt="2021-04-23T12:07:31.644" v="3148" actId="14100"/>
          <ac:picMkLst>
            <pc:docMk/>
            <pc:sldMk cId="574743464" sldId="320"/>
            <ac:picMk id="36" creationId="{76BB78B0-20F0-4604-A1E5-36205721CD10}"/>
          </ac:picMkLst>
        </pc:picChg>
        <pc:picChg chg="add mod">
          <ac:chgData name="shannen lee" userId="3c4d7eb745b9a776" providerId="LiveId" clId="{6132DAA1-BFD8-4DB3-9895-DDB26DF6DD62}" dt="2021-04-23T12:07:33.812" v="3149" actId="14100"/>
          <ac:picMkLst>
            <pc:docMk/>
            <pc:sldMk cId="574743464" sldId="320"/>
            <ac:picMk id="38" creationId="{ECF83885-BD8F-4CB6-8B31-71A3A815EEFC}"/>
          </ac:picMkLst>
        </pc:picChg>
        <pc:picChg chg="add mod">
          <ac:chgData name="shannen lee" userId="3c4d7eb745b9a776" providerId="LiveId" clId="{6132DAA1-BFD8-4DB3-9895-DDB26DF6DD62}" dt="2021-04-23T12:41:56.241" v="3314" actId="1076"/>
          <ac:picMkLst>
            <pc:docMk/>
            <pc:sldMk cId="574743464" sldId="320"/>
            <ac:picMk id="41" creationId="{8B54BFE5-CCD8-40CB-B297-A9051A171A67}"/>
          </ac:picMkLst>
        </pc:picChg>
        <pc:picChg chg="add mod">
          <ac:chgData name="shannen lee" userId="3c4d7eb745b9a776" providerId="LiveId" clId="{6132DAA1-BFD8-4DB3-9895-DDB26DF6DD62}" dt="2021-04-23T12:41:58.312" v="3315" actId="1076"/>
          <ac:picMkLst>
            <pc:docMk/>
            <pc:sldMk cId="574743464" sldId="320"/>
            <ac:picMk id="43" creationId="{2712DADE-B64A-4CF7-960F-454775EEAEFE}"/>
          </ac:picMkLst>
        </pc:picChg>
      </pc:sldChg>
      <pc:sldChg chg="modSp del mod">
        <pc:chgData name="shannen lee" userId="3c4d7eb745b9a776" providerId="LiveId" clId="{6132DAA1-BFD8-4DB3-9895-DDB26DF6DD62}" dt="2021-04-23T12:00:24.715" v="3098" actId="47"/>
        <pc:sldMkLst>
          <pc:docMk/>
          <pc:sldMk cId="2954182736" sldId="321"/>
        </pc:sldMkLst>
        <pc:spChg chg="mod">
          <ac:chgData name="shannen lee" userId="3c4d7eb745b9a776" providerId="LiveId" clId="{6132DAA1-BFD8-4DB3-9895-DDB26DF6DD62}" dt="2021-04-22T14:59:30.640" v="770" actId="1076"/>
          <ac:spMkLst>
            <pc:docMk/>
            <pc:sldMk cId="2954182736" sldId="321"/>
            <ac:spMk id="2" creationId="{5B77AFE9-1C8E-4FC9-9EBD-BED1E1018268}"/>
          </ac:spMkLst>
        </pc:spChg>
        <pc:spChg chg="mod">
          <ac:chgData name="shannen lee" userId="3c4d7eb745b9a776" providerId="LiveId" clId="{6132DAA1-BFD8-4DB3-9895-DDB26DF6DD62}" dt="2021-04-22T13:40:03.249" v="171" actId="1076"/>
          <ac:spMkLst>
            <pc:docMk/>
            <pc:sldMk cId="2954182736" sldId="321"/>
            <ac:spMk id="5" creationId="{E895F076-2D38-4C2A-83C1-0BDBDECDBC30}"/>
          </ac:spMkLst>
        </pc:spChg>
      </pc:sldChg>
      <pc:sldChg chg="modSp mod ord">
        <pc:chgData name="shannen lee" userId="3c4d7eb745b9a776" providerId="LiveId" clId="{6132DAA1-BFD8-4DB3-9895-DDB26DF6DD62}" dt="2021-04-22T17:05:24.148" v="1050" actId="1076"/>
        <pc:sldMkLst>
          <pc:docMk/>
          <pc:sldMk cId="1531303662" sldId="322"/>
        </pc:sldMkLst>
        <pc:spChg chg="mod">
          <ac:chgData name="shannen lee" userId="3c4d7eb745b9a776" providerId="LiveId" clId="{6132DAA1-BFD8-4DB3-9895-DDB26DF6DD62}" dt="2021-04-22T17:05:24.148" v="1050" actId="1076"/>
          <ac:spMkLst>
            <pc:docMk/>
            <pc:sldMk cId="1531303662" sldId="322"/>
            <ac:spMk id="2" creationId="{5B77AFE9-1C8E-4FC9-9EBD-BED1E1018268}"/>
          </ac:spMkLst>
        </pc:spChg>
        <pc:spChg chg="mod">
          <ac:chgData name="shannen lee" userId="3c4d7eb745b9a776" providerId="LiveId" clId="{6132DAA1-BFD8-4DB3-9895-DDB26DF6DD62}" dt="2021-04-22T17:05:09.067" v="1048" actId="1076"/>
          <ac:spMkLst>
            <pc:docMk/>
            <pc:sldMk cId="1531303662" sldId="322"/>
            <ac:spMk id="5" creationId="{E895F076-2D38-4C2A-83C1-0BDBDECDBC30}"/>
          </ac:spMkLst>
        </pc:spChg>
      </pc:sldChg>
      <pc:sldChg chg="addSp delSp modSp new mod">
        <pc:chgData name="shannen lee" userId="3c4d7eb745b9a776" providerId="LiveId" clId="{6132DAA1-BFD8-4DB3-9895-DDB26DF6DD62}" dt="2021-04-23T05:41:35.573" v="1074" actId="1076"/>
        <pc:sldMkLst>
          <pc:docMk/>
          <pc:sldMk cId="2728167224" sldId="323"/>
        </pc:sldMkLst>
        <pc:spChg chg="del">
          <ac:chgData name="shannen lee" userId="3c4d7eb745b9a776" providerId="LiveId" clId="{6132DAA1-BFD8-4DB3-9895-DDB26DF6DD62}" dt="2021-04-22T14:22:08.083" v="439" actId="478"/>
          <ac:spMkLst>
            <pc:docMk/>
            <pc:sldMk cId="2728167224" sldId="323"/>
            <ac:spMk id="2" creationId="{A4196C84-9590-4933-8AC6-6751C98A7862}"/>
          </ac:spMkLst>
        </pc:spChg>
        <pc:spChg chg="del">
          <ac:chgData name="shannen lee" userId="3c4d7eb745b9a776" providerId="LiveId" clId="{6132DAA1-BFD8-4DB3-9895-DDB26DF6DD62}" dt="2021-04-22T14:22:07.055" v="438" actId="478"/>
          <ac:spMkLst>
            <pc:docMk/>
            <pc:sldMk cId="2728167224" sldId="323"/>
            <ac:spMk id="3" creationId="{0C0AAD9D-8DD3-43E9-8146-A2999032A900}"/>
          </ac:spMkLst>
        </pc:spChg>
        <pc:spChg chg="add mod">
          <ac:chgData name="shannen lee" userId="3c4d7eb745b9a776" providerId="LiveId" clId="{6132DAA1-BFD8-4DB3-9895-DDB26DF6DD62}" dt="2021-04-23T05:40:39.414" v="1072" actId="1076"/>
          <ac:spMkLst>
            <pc:docMk/>
            <pc:sldMk cId="2728167224" sldId="323"/>
            <ac:spMk id="4" creationId="{71951322-6544-4FFD-A365-B04A8D22D5E0}"/>
          </ac:spMkLst>
        </pc:spChg>
        <pc:picChg chg="add mod">
          <ac:chgData name="shannen lee" userId="3c4d7eb745b9a776" providerId="LiveId" clId="{6132DAA1-BFD8-4DB3-9895-DDB26DF6DD62}" dt="2021-04-23T05:41:35.573" v="1074" actId="1076"/>
          <ac:picMkLst>
            <pc:docMk/>
            <pc:sldMk cId="2728167224" sldId="323"/>
            <ac:picMk id="5" creationId="{81DE945C-510A-41B1-9723-A5F5C66301C8}"/>
          </ac:picMkLst>
        </pc:picChg>
      </pc:sldChg>
      <pc:sldChg chg="addSp delSp modSp add mod modAnim">
        <pc:chgData name="shannen lee" userId="3c4d7eb745b9a776" providerId="LiveId" clId="{6132DAA1-BFD8-4DB3-9895-DDB26DF6DD62}" dt="2021-04-23T07:47:51.388" v="1935"/>
        <pc:sldMkLst>
          <pc:docMk/>
          <pc:sldMk cId="2715746583" sldId="324"/>
        </pc:sldMkLst>
        <pc:spChg chg="mod">
          <ac:chgData name="shannen lee" userId="3c4d7eb745b9a776" providerId="LiveId" clId="{6132DAA1-BFD8-4DB3-9895-DDB26DF6DD62}" dt="2021-04-23T06:31:24.248" v="1337" actId="1076"/>
          <ac:spMkLst>
            <pc:docMk/>
            <pc:sldMk cId="2715746583" sldId="324"/>
            <ac:spMk id="2" creationId="{5B77AFE9-1C8E-4FC9-9EBD-BED1E1018268}"/>
          </ac:spMkLst>
        </pc:spChg>
        <pc:spChg chg="add mod">
          <ac:chgData name="shannen lee" userId="3c4d7eb745b9a776" providerId="LiveId" clId="{6132DAA1-BFD8-4DB3-9895-DDB26DF6DD62}" dt="2021-04-23T06:28:19.713" v="1311" actId="1076"/>
          <ac:spMkLst>
            <pc:docMk/>
            <pc:sldMk cId="2715746583" sldId="324"/>
            <ac:spMk id="3" creationId="{AF6E1317-6808-4C9C-BF46-E2427B003324}"/>
          </ac:spMkLst>
        </pc:spChg>
        <pc:spChg chg="add mod">
          <ac:chgData name="shannen lee" userId="3c4d7eb745b9a776" providerId="LiveId" clId="{6132DAA1-BFD8-4DB3-9895-DDB26DF6DD62}" dt="2021-04-23T06:27:16.161" v="1304" actId="1076"/>
          <ac:spMkLst>
            <pc:docMk/>
            <pc:sldMk cId="2715746583" sldId="324"/>
            <ac:spMk id="5" creationId="{1D4A6510-E167-4ADD-9956-9BA297107CCE}"/>
          </ac:spMkLst>
        </pc:spChg>
        <pc:spChg chg="add mod">
          <ac:chgData name="shannen lee" userId="3c4d7eb745b9a776" providerId="LiveId" clId="{6132DAA1-BFD8-4DB3-9895-DDB26DF6DD62}" dt="2021-04-23T06:28:01.521" v="1308" actId="14100"/>
          <ac:spMkLst>
            <pc:docMk/>
            <pc:sldMk cId="2715746583" sldId="324"/>
            <ac:spMk id="6" creationId="{2B87FFDF-3508-4A68-BA81-54D3894CF48F}"/>
          </ac:spMkLst>
        </pc:spChg>
        <pc:spChg chg="add mod">
          <ac:chgData name="shannen lee" userId="3c4d7eb745b9a776" providerId="LiveId" clId="{6132DAA1-BFD8-4DB3-9895-DDB26DF6DD62}" dt="2021-04-23T06:27:55.602" v="1307" actId="14100"/>
          <ac:spMkLst>
            <pc:docMk/>
            <pc:sldMk cId="2715746583" sldId="324"/>
            <ac:spMk id="7" creationId="{1358BE58-2A6D-44CF-925D-005096B99B21}"/>
          </ac:spMkLst>
        </pc:spChg>
        <pc:spChg chg="add mod">
          <ac:chgData name="shannen lee" userId="3c4d7eb745b9a776" providerId="LiveId" clId="{6132DAA1-BFD8-4DB3-9895-DDB26DF6DD62}" dt="2021-04-23T06:27:16.161" v="1304" actId="1076"/>
          <ac:spMkLst>
            <pc:docMk/>
            <pc:sldMk cId="2715746583" sldId="324"/>
            <ac:spMk id="9" creationId="{ADE29451-A758-428B-AE12-E7249B4900CA}"/>
          </ac:spMkLst>
        </pc:spChg>
        <pc:spChg chg="add mod">
          <ac:chgData name="shannen lee" userId="3c4d7eb745b9a776" providerId="LiveId" clId="{6132DAA1-BFD8-4DB3-9895-DDB26DF6DD62}" dt="2021-04-23T06:28:27.768" v="1314" actId="14100"/>
          <ac:spMkLst>
            <pc:docMk/>
            <pc:sldMk cId="2715746583" sldId="324"/>
            <ac:spMk id="10" creationId="{90BD765F-A216-49EF-B818-55483E9AD4F4}"/>
          </ac:spMkLst>
        </pc:spChg>
        <pc:picChg chg="add mod modCrop">
          <ac:chgData name="shannen lee" userId="3c4d7eb745b9a776" providerId="LiveId" clId="{6132DAA1-BFD8-4DB3-9895-DDB26DF6DD62}" dt="2021-04-23T06:46:11.255" v="1514" actId="732"/>
          <ac:picMkLst>
            <pc:docMk/>
            <pc:sldMk cId="2715746583" sldId="324"/>
            <ac:picMk id="4" creationId="{077FD369-5D0B-47FA-9CBD-84FDC5C782F0}"/>
          </ac:picMkLst>
        </pc:picChg>
        <pc:picChg chg="del">
          <ac:chgData name="shannen lee" userId="3c4d7eb745b9a776" providerId="LiveId" clId="{6132DAA1-BFD8-4DB3-9895-DDB26DF6DD62}" dt="2021-04-22T14:27:41.183" v="558" actId="478"/>
          <ac:picMkLst>
            <pc:docMk/>
            <pc:sldMk cId="2715746583" sldId="324"/>
            <ac:picMk id="5" creationId="{B7312A13-6115-4FB5-9455-DB701DAF06F8}"/>
          </ac:picMkLst>
        </pc:picChg>
        <pc:picChg chg="del">
          <ac:chgData name="shannen lee" userId="3c4d7eb745b9a776" providerId="LiveId" clId="{6132DAA1-BFD8-4DB3-9895-DDB26DF6DD62}" dt="2021-04-22T14:27:58.939" v="561" actId="478"/>
          <ac:picMkLst>
            <pc:docMk/>
            <pc:sldMk cId="2715746583" sldId="324"/>
            <ac:picMk id="7" creationId="{4A232C86-13E8-4F3F-9ACA-F77413794B81}"/>
          </ac:picMkLst>
        </pc:picChg>
        <pc:picChg chg="add mod modCrop">
          <ac:chgData name="shannen lee" userId="3c4d7eb745b9a776" providerId="LiveId" clId="{6132DAA1-BFD8-4DB3-9895-DDB26DF6DD62}" dt="2021-04-23T06:45:58.319" v="1513" actId="732"/>
          <ac:picMkLst>
            <pc:docMk/>
            <pc:sldMk cId="2715746583" sldId="324"/>
            <ac:picMk id="8" creationId="{4F5AF53B-D32E-42A8-A109-CA7ED93F005D}"/>
          </ac:picMkLst>
        </pc:picChg>
      </pc:sldChg>
      <pc:sldChg chg="addSp delSp modSp add mod modAnim">
        <pc:chgData name="shannen lee" userId="3c4d7eb745b9a776" providerId="LiveId" clId="{6132DAA1-BFD8-4DB3-9895-DDB26DF6DD62}" dt="2021-04-23T07:47:54.902" v="1938"/>
        <pc:sldMkLst>
          <pc:docMk/>
          <pc:sldMk cId="1886171702" sldId="325"/>
        </pc:sldMkLst>
        <pc:spChg chg="mod">
          <ac:chgData name="shannen lee" userId="3c4d7eb745b9a776" providerId="LiveId" clId="{6132DAA1-BFD8-4DB3-9895-DDB26DF6DD62}" dt="2021-04-23T07:01:24.869" v="1649" actId="1076"/>
          <ac:spMkLst>
            <pc:docMk/>
            <pc:sldMk cId="1886171702" sldId="325"/>
            <ac:spMk id="2" creationId="{5B77AFE9-1C8E-4FC9-9EBD-BED1E1018268}"/>
          </ac:spMkLst>
        </pc:spChg>
        <pc:spChg chg="add del mod">
          <ac:chgData name="shannen lee" userId="3c4d7eb745b9a776" providerId="LiveId" clId="{6132DAA1-BFD8-4DB3-9895-DDB26DF6DD62}" dt="2021-04-23T06:58:46.961" v="1620" actId="47"/>
          <ac:spMkLst>
            <pc:docMk/>
            <pc:sldMk cId="1886171702" sldId="325"/>
            <ac:spMk id="3" creationId="{91E278EA-EA30-4077-AC69-D2B0FB06C476}"/>
          </ac:spMkLst>
        </pc:spChg>
        <pc:spChg chg="add mod">
          <ac:chgData name="shannen lee" userId="3c4d7eb745b9a776" providerId="LiveId" clId="{6132DAA1-BFD8-4DB3-9895-DDB26DF6DD62}" dt="2021-04-23T07:05:02.213" v="1747" actId="1076"/>
          <ac:spMkLst>
            <pc:docMk/>
            <pc:sldMk cId="1886171702" sldId="325"/>
            <ac:spMk id="5" creationId="{23B1CF37-F639-4794-8A88-0EB73BD9D1FB}"/>
          </ac:spMkLst>
        </pc:spChg>
        <pc:spChg chg="add mod">
          <ac:chgData name="shannen lee" userId="3c4d7eb745b9a776" providerId="LiveId" clId="{6132DAA1-BFD8-4DB3-9895-DDB26DF6DD62}" dt="2021-04-23T07:05:02.213" v="1747" actId="1076"/>
          <ac:spMkLst>
            <pc:docMk/>
            <pc:sldMk cId="1886171702" sldId="325"/>
            <ac:spMk id="6" creationId="{58E09935-69F3-42B6-B41D-7A1799FFB5B6}"/>
          </ac:spMkLst>
        </pc:spChg>
        <pc:spChg chg="add mod">
          <ac:chgData name="shannen lee" userId="3c4d7eb745b9a776" providerId="LiveId" clId="{6132DAA1-BFD8-4DB3-9895-DDB26DF6DD62}" dt="2021-04-23T07:05:02.213" v="1747" actId="1076"/>
          <ac:spMkLst>
            <pc:docMk/>
            <pc:sldMk cId="1886171702" sldId="325"/>
            <ac:spMk id="7" creationId="{733E08A8-2E92-44C8-AE3F-3E2D164A9FAC}"/>
          </ac:spMkLst>
        </pc:spChg>
        <pc:spChg chg="add mod">
          <ac:chgData name="shannen lee" userId="3c4d7eb745b9a776" providerId="LiveId" clId="{6132DAA1-BFD8-4DB3-9895-DDB26DF6DD62}" dt="2021-04-23T07:05:02.213" v="1747" actId="1076"/>
          <ac:spMkLst>
            <pc:docMk/>
            <pc:sldMk cId="1886171702" sldId="325"/>
            <ac:spMk id="9" creationId="{90B1B113-8C11-46F7-8BCB-65AB1BB6EBD0}"/>
          </ac:spMkLst>
        </pc:spChg>
        <pc:picChg chg="add mod modCrop">
          <ac:chgData name="shannen lee" userId="3c4d7eb745b9a776" providerId="LiveId" clId="{6132DAA1-BFD8-4DB3-9895-DDB26DF6DD62}" dt="2021-04-23T07:05:02.213" v="1747" actId="1076"/>
          <ac:picMkLst>
            <pc:docMk/>
            <pc:sldMk cId="1886171702" sldId="325"/>
            <ac:picMk id="4" creationId="{0EFFE082-C7FC-4FD0-AC03-92C4F67C320E}"/>
          </ac:picMkLst>
        </pc:picChg>
        <pc:picChg chg="del">
          <ac:chgData name="shannen lee" userId="3c4d7eb745b9a776" providerId="LiveId" clId="{6132DAA1-BFD8-4DB3-9895-DDB26DF6DD62}" dt="2021-04-22T14:32:47.210" v="611" actId="478"/>
          <ac:picMkLst>
            <pc:docMk/>
            <pc:sldMk cId="1886171702" sldId="325"/>
            <ac:picMk id="5" creationId="{B7312A13-6115-4FB5-9455-DB701DAF06F8}"/>
          </ac:picMkLst>
        </pc:picChg>
        <pc:picChg chg="del">
          <ac:chgData name="shannen lee" userId="3c4d7eb745b9a776" providerId="LiveId" clId="{6132DAA1-BFD8-4DB3-9895-DDB26DF6DD62}" dt="2021-04-22T14:33:13.005" v="616" actId="478"/>
          <ac:picMkLst>
            <pc:docMk/>
            <pc:sldMk cId="1886171702" sldId="325"/>
            <ac:picMk id="7" creationId="{4A232C86-13E8-4F3F-9ACA-F77413794B81}"/>
          </ac:picMkLst>
        </pc:picChg>
        <pc:picChg chg="add mod modCrop">
          <ac:chgData name="shannen lee" userId="3c4d7eb745b9a776" providerId="LiveId" clId="{6132DAA1-BFD8-4DB3-9895-DDB26DF6DD62}" dt="2021-04-23T07:05:02.213" v="1747" actId="1076"/>
          <ac:picMkLst>
            <pc:docMk/>
            <pc:sldMk cId="1886171702" sldId="325"/>
            <ac:picMk id="8" creationId="{97514F4B-CBEA-4A61-BED3-46E79E9CDBC7}"/>
          </ac:picMkLst>
        </pc:picChg>
      </pc:sldChg>
      <pc:sldChg chg="addSp delSp modSp add mod ord modAnim">
        <pc:chgData name="shannen lee" userId="3c4d7eb745b9a776" providerId="LiveId" clId="{6132DAA1-BFD8-4DB3-9895-DDB26DF6DD62}" dt="2021-04-23T07:47:44.258" v="1927"/>
        <pc:sldMkLst>
          <pc:docMk/>
          <pc:sldMk cId="2064940117" sldId="326"/>
        </pc:sldMkLst>
        <pc:spChg chg="mod">
          <ac:chgData name="shannen lee" userId="3c4d7eb745b9a776" providerId="LiveId" clId="{6132DAA1-BFD8-4DB3-9895-DDB26DF6DD62}" dt="2021-04-23T06:41:57.687" v="1494" actId="1076"/>
          <ac:spMkLst>
            <pc:docMk/>
            <pc:sldMk cId="2064940117" sldId="326"/>
            <ac:spMk id="2" creationId="{5B77AFE9-1C8E-4FC9-9EBD-BED1E1018268}"/>
          </ac:spMkLst>
        </pc:spChg>
        <pc:spChg chg="add del mod">
          <ac:chgData name="shannen lee" userId="3c4d7eb745b9a776" providerId="LiveId" clId="{6132DAA1-BFD8-4DB3-9895-DDB26DF6DD62}" dt="2021-04-23T06:36:50.631" v="1416"/>
          <ac:spMkLst>
            <pc:docMk/>
            <pc:sldMk cId="2064940117" sldId="326"/>
            <ac:spMk id="3" creationId="{F6205A21-16EE-427F-BC7E-5C407BF01C5F}"/>
          </ac:spMkLst>
        </pc:spChg>
        <pc:spChg chg="add mod">
          <ac:chgData name="shannen lee" userId="3c4d7eb745b9a776" providerId="LiveId" clId="{6132DAA1-BFD8-4DB3-9895-DDB26DF6DD62}" dt="2021-04-23T06:42:13.935" v="1495" actId="1076"/>
          <ac:spMkLst>
            <pc:docMk/>
            <pc:sldMk cId="2064940117" sldId="326"/>
            <ac:spMk id="4" creationId="{8F2C2A91-5431-45DD-9321-585C45295F88}"/>
          </ac:spMkLst>
        </pc:spChg>
        <pc:spChg chg="add del mod">
          <ac:chgData name="shannen lee" userId="3c4d7eb745b9a776" providerId="LiveId" clId="{6132DAA1-BFD8-4DB3-9895-DDB26DF6DD62}" dt="2021-04-23T06:32:14.150" v="1354" actId="478"/>
          <ac:spMkLst>
            <pc:docMk/>
            <pc:sldMk cId="2064940117" sldId="326"/>
            <ac:spMk id="5" creationId="{76639B80-11C1-468F-8F54-E787E7FB0DFC}"/>
          </ac:spMkLst>
        </pc:spChg>
        <pc:spChg chg="add mod">
          <ac:chgData name="shannen lee" userId="3c4d7eb745b9a776" providerId="LiveId" clId="{6132DAA1-BFD8-4DB3-9895-DDB26DF6DD62}" dt="2021-04-23T06:42:13.935" v="1495" actId="1076"/>
          <ac:spMkLst>
            <pc:docMk/>
            <pc:sldMk cId="2064940117" sldId="326"/>
            <ac:spMk id="6" creationId="{41E9A5C8-FB21-4FE3-811C-F07AABC4D42C}"/>
          </ac:spMkLst>
        </pc:spChg>
        <pc:spChg chg="add mod">
          <ac:chgData name="shannen lee" userId="3c4d7eb745b9a776" providerId="LiveId" clId="{6132DAA1-BFD8-4DB3-9895-DDB26DF6DD62}" dt="2021-04-23T06:42:21.807" v="1496" actId="1076"/>
          <ac:spMkLst>
            <pc:docMk/>
            <pc:sldMk cId="2064940117" sldId="326"/>
            <ac:spMk id="7" creationId="{1DB5EB33-29CE-40A6-B636-DE5D156971F1}"/>
          </ac:spMkLst>
        </pc:spChg>
        <pc:spChg chg="add mod">
          <ac:chgData name="shannen lee" userId="3c4d7eb745b9a776" providerId="LiveId" clId="{6132DAA1-BFD8-4DB3-9895-DDB26DF6DD62}" dt="2021-04-23T06:42:13.935" v="1495" actId="1076"/>
          <ac:spMkLst>
            <pc:docMk/>
            <pc:sldMk cId="2064940117" sldId="326"/>
            <ac:spMk id="9" creationId="{3CC57AA6-9B05-47FA-BC24-B3B75CF4A795}"/>
          </ac:spMkLst>
        </pc:spChg>
        <pc:spChg chg="add mod">
          <ac:chgData name="shannen lee" userId="3c4d7eb745b9a776" providerId="LiveId" clId="{6132DAA1-BFD8-4DB3-9895-DDB26DF6DD62}" dt="2021-04-23T06:42:21.807" v="1496" actId="1076"/>
          <ac:spMkLst>
            <pc:docMk/>
            <pc:sldMk cId="2064940117" sldId="326"/>
            <ac:spMk id="11" creationId="{9E95A0B8-A461-4EC7-84B0-39FBC6F01158}"/>
          </ac:spMkLst>
        </pc:spChg>
        <pc:spChg chg="add mod">
          <ac:chgData name="shannen lee" userId="3c4d7eb745b9a776" providerId="LiveId" clId="{6132DAA1-BFD8-4DB3-9895-DDB26DF6DD62}" dt="2021-04-23T06:42:21.807" v="1496" actId="1076"/>
          <ac:spMkLst>
            <pc:docMk/>
            <pc:sldMk cId="2064940117" sldId="326"/>
            <ac:spMk id="12" creationId="{76C85FD7-3790-487A-969D-927434174107}"/>
          </ac:spMkLst>
        </pc:spChg>
        <pc:spChg chg="add mod">
          <ac:chgData name="shannen lee" userId="3c4d7eb745b9a776" providerId="LiveId" clId="{6132DAA1-BFD8-4DB3-9895-DDB26DF6DD62}" dt="2021-04-23T06:42:21.807" v="1496" actId="1076"/>
          <ac:spMkLst>
            <pc:docMk/>
            <pc:sldMk cId="2064940117" sldId="326"/>
            <ac:spMk id="13" creationId="{48C6F08A-B599-4CD6-8F84-87AD07FA1EA2}"/>
          </ac:spMkLst>
        </pc:spChg>
        <pc:picChg chg="add del mod">
          <ac:chgData name="shannen lee" userId="3c4d7eb745b9a776" providerId="LiveId" clId="{6132DAA1-BFD8-4DB3-9895-DDB26DF6DD62}" dt="2021-04-22T14:29:39.736" v="582" actId="478"/>
          <ac:picMkLst>
            <pc:docMk/>
            <pc:sldMk cId="2064940117" sldId="326"/>
            <ac:picMk id="4" creationId="{8D47AC90-B0B6-440B-A970-CBB5DC02FDE9}"/>
          </ac:picMkLst>
        </pc:picChg>
        <pc:picChg chg="del">
          <ac:chgData name="shannen lee" userId="3c4d7eb745b9a776" providerId="LiveId" clId="{6132DAA1-BFD8-4DB3-9895-DDB26DF6DD62}" dt="2021-04-22T14:29:10.515" v="572" actId="478"/>
          <ac:picMkLst>
            <pc:docMk/>
            <pc:sldMk cId="2064940117" sldId="326"/>
            <ac:picMk id="5" creationId="{B7312A13-6115-4FB5-9455-DB701DAF06F8}"/>
          </ac:picMkLst>
        </pc:picChg>
        <pc:picChg chg="del">
          <ac:chgData name="shannen lee" userId="3c4d7eb745b9a776" providerId="LiveId" clId="{6132DAA1-BFD8-4DB3-9895-DDB26DF6DD62}" dt="2021-04-22T14:29:10.515" v="572" actId="478"/>
          <ac:picMkLst>
            <pc:docMk/>
            <pc:sldMk cId="2064940117" sldId="326"/>
            <ac:picMk id="7" creationId="{4A232C86-13E8-4F3F-9ACA-F77413794B81}"/>
          </ac:picMkLst>
        </pc:picChg>
        <pc:picChg chg="add mod modCrop">
          <ac:chgData name="shannen lee" userId="3c4d7eb745b9a776" providerId="LiveId" clId="{6132DAA1-BFD8-4DB3-9895-DDB26DF6DD62}" dt="2021-04-23T06:42:13.935" v="1495" actId="1076"/>
          <ac:picMkLst>
            <pc:docMk/>
            <pc:sldMk cId="2064940117" sldId="326"/>
            <ac:picMk id="8" creationId="{B256154F-7A7F-401D-B42D-AAF1A8827297}"/>
          </ac:picMkLst>
        </pc:picChg>
        <pc:picChg chg="add mod modCrop">
          <ac:chgData name="shannen lee" userId="3c4d7eb745b9a776" providerId="LiveId" clId="{6132DAA1-BFD8-4DB3-9895-DDB26DF6DD62}" dt="2021-04-23T06:46:41.687" v="1516" actId="732"/>
          <ac:picMkLst>
            <pc:docMk/>
            <pc:sldMk cId="2064940117" sldId="326"/>
            <ac:picMk id="10" creationId="{4DAAB9E3-4DA8-43B2-948E-BA5B68ACE1D2}"/>
          </ac:picMkLst>
        </pc:picChg>
        <pc:picChg chg="add mod">
          <ac:chgData name="shannen lee" userId="3c4d7eb745b9a776" providerId="LiveId" clId="{6132DAA1-BFD8-4DB3-9895-DDB26DF6DD62}" dt="2021-04-23T07:47:31.240" v="1921" actId="1076"/>
          <ac:picMkLst>
            <pc:docMk/>
            <pc:sldMk cId="2064940117" sldId="326"/>
            <ac:picMk id="15" creationId="{3B0AC4BE-64C0-4590-A7C5-C4B1A987823E}"/>
          </ac:picMkLst>
        </pc:picChg>
        <pc:picChg chg="add mod">
          <ac:chgData name="shannen lee" userId="3c4d7eb745b9a776" providerId="LiveId" clId="{6132DAA1-BFD8-4DB3-9895-DDB26DF6DD62}" dt="2021-04-23T07:47:35.480" v="1922" actId="1076"/>
          <ac:picMkLst>
            <pc:docMk/>
            <pc:sldMk cId="2064940117" sldId="326"/>
            <ac:picMk id="17" creationId="{7A6D1055-6CB1-47FE-879B-A81546929639}"/>
          </ac:picMkLst>
        </pc:picChg>
      </pc:sldChg>
      <pc:sldChg chg="addSp delSp modSp new add del mod ord delAnim modAnim">
        <pc:chgData name="shannen lee" userId="3c4d7eb745b9a776" providerId="LiveId" clId="{6132DAA1-BFD8-4DB3-9895-DDB26DF6DD62}" dt="2021-04-23T10:24:07.150" v="2887" actId="1076"/>
        <pc:sldMkLst>
          <pc:docMk/>
          <pc:sldMk cId="3493626400" sldId="327"/>
        </pc:sldMkLst>
        <pc:spChg chg="del">
          <ac:chgData name="shannen lee" userId="3c4d7eb745b9a776" providerId="LiveId" clId="{6132DAA1-BFD8-4DB3-9895-DDB26DF6DD62}" dt="2021-04-22T14:47:14.965" v="683"/>
          <ac:spMkLst>
            <pc:docMk/>
            <pc:sldMk cId="3493626400" sldId="327"/>
            <ac:spMk id="2" creationId="{53F76E8A-1887-4DFE-9355-EDB0382ADE2C}"/>
          </ac:spMkLst>
        </pc:spChg>
        <pc:spChg chg="del">
          <ac:chgData name="shannen lee" userId="3c4d7eb745b9a776" providerId="LiveId" clId="{6132DAA1-BFD8-4DB3-9895-DDB26DF6DD62}" dt="2021-04-22T14:50:51.410" v="706" actId="478"/>
          <ac:spMkLst>
            <pc:docMk/>
            <pc:sldMk cId="3493626400" sldId="327"/>
            <ac:spMk id="3" creationId="{44B19F37-A1CC-4316-9232-F800F52047B7}"/>
          </ac:spMkLst>
        </pc:spChg>
        <pc:spChg chg="add del mod">
          <ac:chgData name="shannen lee" userId="3c4d7eb745b9a776" providerId="LiveId" clId="{6132DAA1-BFD8-4DB3-9895-DDB26DF6DD62}" dt="2021-04-23T10:00:57.631" v="2662" actId="478"/>
          <ac:spMkLst>
            <pc:docMk/>
            <pc:sldMk cId="3493626400" sldId="327"/>
            <ac:spMk id="3" creationId="{EB64EC96-B42E-4ABD-B79B-42FBB7886905}"/>
          </ac:spMkLst>
        </pc:spChg>
        <pc:spChg chg="add del mod">
          <ac:chgData name="shannen lee" userId="3c4d7eb745b9a776" providerId="LiveId" clId="{6132DAA1-BFD8-4DB3-9895-DDB26DF6DD62}" dt="2021-04-23T10:00:55.438" v="2661" actId="478"/>
          <ac:spMkLst>
            <pc:docMk/>
            <pc:sldMk cId="3493626400" sldId="327"/>
            <ac:spMk id="4" creationId="{10BEE5B6-68D2-4C94-910C-EA9C8AD5B122}"/>
          </ac:spMkLst>
        </pc:spChg>
        <pc:spChg chg="add mod">
          <ac:chgData name="shannen lee" userId="3c4d7eb745b9a776" providerId="LiveId" clId="{6132DAA1-BFD8-4DB3-9895-DDB26DF6DD62}" dt="2021-04-23T10:24:07.150" v="2887" actId="1076"/>
          <ac:spMkLst>
            <pc:docMk/>
            <pc:sldMk cId="3493626400" sldId="327"/>
            <ac:spMk id="5" creationId="{F40226C3-AA52-4CC6-AAAB-2C0EC64B4A32}"/>
          </ac:spMkLst>
        </pc:spChg>
        <pc:spChg chg="add del mod">
          <ac:chgData name="shannen lee" userId="3c4d7eb745b9a776" providerId="LiveId" clId="{6132DAA1-BFD8-4DB3-9895-DDB26DF6DD62}" dt="2021-04-23T09:41:13.632" v="2657" actId="478"/>
          <ac:spMkLst>
            <pc:docMk/>
            <pc:sldMk cId="3493626400" sldId="327"/>
            <ac:spMk id="7" creationId="{368D0FA0-F5FA-4BBA-BEBA-A03795DA8531}"/>
          </ac:spMkLst>
        </pc:spChg>
        <pc:spChg chg="add mod">
          <ac:chgData name="shannen lee" userId="3c4d7eb745b9a776" providerId="LiveId" clId="{6132DAA1-BFD8-4DB3-9895-DDB26DF6DD62}" dt="2021-04-23T10:23:22.886" v="2875" actId="1076"/>
          <ac:spMkLst>
            <pc:docMk/>
            <pc:sldMk cId="3493626400" sldId="327"/>
            <ac:spMk id="11" creationId="{0EA8CEED-D463-4461-AEFC-CA5BED460E9A}"/>
          </ac:spMkLst>
        </pc:spChg>
        <pc:spChg chg="add mod">
          <ac:chgData name="shannen lee" userId="3c4d7eb745b9a776" providerId="LiveId" clId="{6132DAA1-BFD8-4DB3-9895-DDB26DF6DD62}" dt="2021-04-23T10:23:22.886" v="2875" actId="1076"/>
          <ac:spMkLst>
            <pc:docMk/>
            <pc:sldMk cId="3493626400" sldId="327"/>
            <ac:spMk id="12" creationId="{F1B8C4C3-68A1-4F8F-80DF-EBC81CA94256}"/>
          </ac:spMkLst>
        </pc:spChg>
        <pc:spChg chg="add mod">
          <ac:chgData name="shannen lee" userId="3c4d7eb745b9a776" providerId="LiveId" clId="{6132DAA1-BFD8-4DB3-9895-DDB26DF6DD62}" dt="2021-04-23T10:23:22.886" v="2875" actId="1076"/>
          <ac:spMkLst>
            <pc:docMk/>
            <pc:sldMk cId="3493626400" sldId="327"/>
            <ac:spMk id="13" creationId="{F4DC7266-782C-42F0-A2E9-CD2587AFA860}"/>
          </ac:spMkLst>
        </pc:spChg>
        <pc:picChg chg="add del mod">
          <ac:chgData name="shannen lee" userId="3c4d7eb745b9a776" providerId="LiveId" clId="{6132DAA1-BFD8-4DB3-9895-DDB26DF6DD62}" dt="2021-04-23T10:02:13.490" v="2695" actId="478"/>
          <ac:picMkLst>
            <pc:docMk/>
            <pc:sldMk cId="3493626400" sldId="327"/>
            <ac:picMk id="6" creationId="{3DBCECF5-1DCB-4A89-A445-5D0E64A82178}"/>
          </ac:picMkLst>
        </pc:picChg>
        <pc:picChg chg="add del mod">
          <ac:chgData name="shannen lee" userId="3c4d7eb745b9a776" providerId="LiveId" clId="{6132DAA1-BFD8-4DB3-9895-DDB26DF6DD62}" dt="2021-04-23T09:41:13.632" v="2657" actId="478"/>
          <ac:picMkLst>
            <pc:docMk/>
            <pc:sldMk cId="3493626400" sldId="327"/>
            <ac:picMk id="9" creationId="{024CE47E-F80B-42E1-B1E2-FF7F221532D3}"/>
          </ac:picMkLst>
        </pc:picChg>
        <pc:picChg chg="add mod modCrop">
          <ac:chgData name="shannen lee" userId="3c4d7eb745b9a776" providerId="LiveId" clId="{6132DAA1-BFD8-4DB3-9895-DDB26DF6DD62}" dt="2021-04-23T10:23:22.886" v="2875" actId="1076"/>
          <ac:picMkLst>
            <pc:docMk/>
            <pc:sldMk cId="3493626400" sldId="327"/>
            <ac:picMk id="10" creationId="{A51169F1-DF20-4EEF-B976-673C0B16CA71}"/>
          </ac:picMkLst>
        </pc:picChg>
        <pc:picChg chg="add del mod">
          <ac:chgData name="shannen lee" userId="3c4d7eb745b9a776" providerId="LiveId" clId="{6132DAA1-BFD8-4DB3-9895-DDB26DF6DD62}" dt="2021-04-23T10:06:35.909" v="2764" actId="478"/>
          <ac:picMkLst>
            <pc:docMk/>
            <pc:sldMk cId="3493626400" sldId="327"/>
            <ac:picMk id="15" creationId="{D7B26A4B-4BE2-4AC2-AC68-87224FCD4359}"/>
          </ac:picMkLst>
        </pc:picChg>
        <pc:picChg chg="add mod modCrop">
          <ac:chgData name="shannen lee" userId="3c4d7eb745b9a776" providerId="LiveId" clId="{6132DAA1-BFD8-4DB3-9895-DDB26DF6DD62}" dt="2021-04-23T10:23:22.886" v="2875" actId="1076"/>
          <ac:picMkLst>
            <pc:docMk/>
            <pc:sldMk cId="3493626400" sldId="327"/>
            <ac:picMk id="17" creationId="{70294E32-D20C-4E3A-920C-79439CDA6BE5}"/>
          </ac:picMkLst>
        </pc:picChg>
        <pc:picChg chg="add mod">
          <ac:chgData name="shannen lee" userId="3c4d7eb745b9a776" providerId="LiveId" clId="{6132DAA1-BFD8-4DB3-9895-DDB26DF6DD62}" dt="2021-04-23T10:23:22.886" v="2875" actId="1076"/>
          <ac:picMkLst>
            <pc:docMk/>
            <pc:sldMk cId="3493626400" sldId="327"/>
            <ac:picMk id="19" creationId="{B2FFFEC1-AD6A-4E85-A907-181C7C0B2601}"/>
          </ac:picMkLst>
        </pc:picChg>
      </pc:sldChg>
      <pc:sldChg chg="new del">
        <pc:chgData name="shannen lee" userId="3c4d7eb745b9a776" providerId="LiveId" clId="{6132DAA1-BFD8-4DB3-9895-DDB26DF6DD62}" dt="2021-04-22T14:59:42.414" v="771" actId="47"/>
        <pc:sldMkLst>
          <pc:docMk/>
          <pc:sldMk cId="1077403931" sldId="328"/>
        </pc:sldMkLst>
      </pc:sldChg>
      <pc:sldChg chg="addSp delSp modSp new mod modAnim">
        <pc:chgData name="shannen lee" userId="3c4d7eb745b9a776" providerId="LiveId" clId="{6132DAA1-BFD8-4DB3-9895-DDB26DF6DD62}" dt="2021-04-23T08:26:57.066" v="2339"/>
        <pc:sldMkLst>
          <pc:docMk/>
          <pc:sldMk cId="4154488389" sldId="328"/>
        </pc:sldMkLst>
        <pc:spChg chg="mod">
          <ac:chgData name="shannen lee" userId="3c4d7eb745b9a776" providerId="LiveId" clId="{6132DAA1-BFD8-4DB3-9895-DDB26DF6DD62}" dt="2021-04-23T08:12:59.045" v="2228" actId="1076"/>
          <ac:spMkLst>
            <pc:docMk/>
            <pc:sldMk cId="4154488389" sldId="328"/>
            <ac:spMk id="2" creationId="{EC28EA50-FDB3-4F5A-9799-2E4FDD75DEB2}"/>
          </ac:spMkLst>
        </pc:spChg>
        <pc:spChg chg="del">
          <ac:chgData name="shannen lee" userId="3c4d7eb745b9a776" providerId="LiveId" clId="{6132DAA1-BFD8-4DB3-9895-DDB26DF6DD62}" dt="2021-04-23T07:52:57.556" v="1943" actId="478"/>
          <ac:spMkLst>
            <pc:docMk/>
            <pc:sldMk cId="4154488389" sldId="328"/>
            <ac:spMk id="3" creationId="{76BA1F43-2027-4253-8D65-FA9610C4AADC}"/>
          </ac:spMkLst>
        </pc:spChg>
        <pc:spChg chg="add mod">
          <ac:chgData name="shannen lee" userId="3c4d7eb745b9a776" providerId="LiveId" clId="{6132DAA1-BFD8-4DB3-9895-DDB26DF6DD62}" dt="2021-04-23T08:14:31.724" v="2238" actId="1076"/>
          <ac:spMkLst>
            <pc:docMk/>
            <pc:sldMk cId="4154488389" sldId="328"/>
            <ac:spMk id="6" creationId="{6D4862EF-8291-4623-8C2A-44AC2781B4C6}"/>
          </ac:spMkLst>
        </pc:spChg>
        <pc:spChg chg="add mod ord">
          <ac:chgData name="shannen lee" userId="3c4d7eb745b9a776" providerId="LiveId" clId="{6132DAA1-BFD8-4DB3-9895-DDB26DF6DD62}" dt="2021-04-23T08:12:51.005" v="2226" actId="14100"/>
          <ac:spMkLst>
            <pc:docMk/>
            <pc:sldMk cId="4154488389" sldId="328"/>
            <ac:spMk id="7" creationId="{13F5A61E-9FEC-4B7D-9C0D-B4A3F5FF8A8C}"/>
          </ac:spMkLst>
        </pc:spChg>
        <pc:picChg chg="add mod">
          <ac:chgData name="shannen lee" userId="3c4d7eb745b9a776" providerId="LiveId" clId="{6132DAA1-BFD8-4DB3-9895-DDB26DF6DD62}" dt="2021-04-23T08:12:54.741" v="2227" actId="1076"/>
          <ac:picMkLst>
            <pc:docMk/>
            <pc:sldMk cId="4154488389" sldId="328"/>
            <ac:picMk id="5" creationId="{797DDE71-245E-4BBC-AFC0-D02429DCBFC1}"/>
          </ac:picMkLst>
        </pc:picChg>
        <pc:picChg chg="add mod modCrop">
          <ac:chgData name="shannen lee" userId="3c4d7eb745b9a776" providerId="LiveId" clId="{6132DAA1-BFD8-4DB3-9895-DDB26DF6DD62}" dt="2021-04-23T08:26:38.772" v="2337" actId="732"/>
          <ac:picMkLst>
            <pc:docMk/>
            <pc:sldMk cId="4154488389" sldId="328"/>
            <ac:picMk id="8" creationId="{EDA69DFA-DA8B-4A65-8044-B7271A2B147B}"/>
          </ac:picMkLst>
        </pc:picChg>
      </pc:sldChg>
      <pc:sldChg chg="addSp delSp modSp add mod ord">
        <pc:chgData name="shannen lee" userId="3c4d7eb745b9a776" providerId="LiveId" clId="{6132DAA1-BFD8-4DB3-9895-DDB26DF6DD62}" dt="2021-04-23T10:14:49.406" v="2781" actId="1076"/>
        <pc:sldMkLst>
          <pc:docMk/>
          <pc:sldMk cId="1288602903" sldId="329"/>
        </pc:sldMkLst>
        <pc:spChg chg="mod">
          <ac:chgData name="shannen lee" userId="3c4d7eb745b9a776" providerId="LiveId" clId="{6132DAA1-BFD8-4DB3-9895-DDB26DF6DD62}" dt="2021-04-23T08:09:46.965" v="2200" actId="1076"/>
          <ac:spMkLst>
            <pc:docMk/>
            <pc:sldMk cId="1288602903" sldId="329"/>
            <ac:spMk id="2" creationId="{EC28EA50-FDB3-4F5A-9799-2E4FDD75DEB2}"/>
          </ac:spMkLst>
        </pc:spChg>
        <pc:spChg chg="add mod">
          <ac:chgData name="shannen lee" userId="3c4d7eb745b9a776" providerId="LiveId" clId="{6132DAA1-BFD8-4DB3-9895-DDB26DF6DD62}" dt="2021-04-23T10:14:49.406" v="2781" actId="1076"/>
          <ac:spMkLst>
            <pc:docMk/>
            <pc:sldMk cId="1288602903" sldId="329"/>
            <ac:spMk id="3" creationId="{20495E2A-EB99-450B-A552-45726FD92D56}"/>
          </ac:spMkLst>
        </pc:spChg>
        <pc:spChg chg="add del mod">
          <ac:chgData name="shannen lee" userId="3c4d7eb745b9a776" providerId="LiveId" clId="{6132DAA1-BFD8-4DB3-9895-DDB26DF6DD62}" dt="2021-04-23T08:01:51.202" v="2135" actId="478"/>
          <ac:spMkLst>
            <pc:docMk/>
            <pc:sldMk cId="1288602903" sldId="329"/>
            <ac:spMk id="6" creationId="{81E9CF55-2B5C-4C3E-BD2C-FACE6A3A688D}"/>
          </ac:spMkLst>
        </pc:spChg>
        <pc:picChg chg="del">
          <ac:chgData name="shannen lee" userId="3c4d7eb745b9a776" providerId="LiveId" clId="{6132DAA1-BFD8-4DB3-9895-DDB26DF6DD62}" dt="2021-04-23T07:54:35.623" v="1973" actId="478"/>
          <ac:picMkLst>
            <pc:docMk/>
            <pc:sldMk cId="1288602903" sldId="329"/>
            <ac:picMk id="5" creationId="{797DDE71-245E-4BBC-AFC0-D02429DCBFC1}"/>
          </ac:picMkLst>
        </pc:picChg>
        <pc:picChg chg="add del mod">
          <ac:chgData name="shannen lee" userId="3c4d7eb745b9a776" providerId="LiveId" clId="{6132DAA1-BFD8-4DB3-9895-DDB26DF6DD62}" dt="2021-04-23T08:07:26.184" v="2173" actId="478"/>
          <ac:picMkLst>
            <pc:docMk/>
            <pc:sldMk cId="1288602903" sldId="329"/>
            <ac:picMk id="7" creationId="{58A503FF-8840-48A6-BE15-C3407CE915A3}"/>
          </ac:picMkLst>
        </pc:picChg>
        <pc:picChg chg="add mod">
          <ac:chgData name="shannen lee" userId="3c4d7eb745b9a776" providerId="LiveId" clId="{6132DAA1-BFD8-4DB3-9895-DDB26DF6DD62}" dt="2021-04-23T09:37:34.498" v="2644" actId="1076"/>
          <ac:picMkLst>
            <pc:docMk/>
            <pc:sldMk cId="1288602903" sldId="329"/>
            <ac:picMk id="9" creationId="{CABC4FBC-C631-4A37-BDE0-B5FB5ADDDDF9}"/>
          </ac:picMkLst>
        </pc:picChg>
      </pc:sldChg>
      <pc:sldChg chg="delSp new del mod">
        <pc:chgData name="shannen lee" userId="3c4d7eb745b9a776" providerId="LiveId" clId="{6132DAA1-BFD8-4DB3-9895-DDB26DF6DD62}" dt="2021-04-23T07:54:27.465" v="1971" actId="2696"/>
        <pc:sldMkLst>
          <pc:docMk/>
          <pc:sldMk cId="1413507424" sldId="329"/>
        </pc:sldMkLst>
        <pc:spChg chg="del">
          <ac:chgData name="shannen lee" userId="3c4d7eb745b9a776" providerId="LiveId" clId="{6132DAA1-BFD8-4DB3-9895-DDB26DF6DD62}" dt="2021-04-23T07:54:21.430" v="1970" actId="478"/>
          <ac:spMkLst>
            <pc:docMk/>
            <pc:sldMk cId="1413507424" sldId="329"/>
            <ac:spMk id="3" creationId="{5A001B1E-EFEB-4CA8-A0D5-B0B4BF8D8E7D}"/>
          </ac:spMkLst>
        </pc:spChg>
      </pc:sldChg>
      <pc:sldChg chg="addSp delSp modSp new mod modAnim">
        <pc:chgData name="shannen lee" userId="3c4d7eb745b9a776" providerId="LiveId" clId="{6132DAA1-BFD8-4DB3-9895-DDB26DF6DD62}" dt="2021-04-23T09:38:50.914" v="2651" actId="478"/>
        <pc:sldMkLst>
          <pc:docMk/>
          <pc:sldMk cId="3080933164" sldId="330"/>
        </pc:sldMkLst>
        <pc:spChg chg="del">
          <ac:chgData name="shannen lee" userId="3c4d7eb745b9a776" providerId="LiveId" clId="{6132DAA1-BFD8-4DB3-9895-DDB26DF6DD62}" dt="2021-04-23T08:21:40.460" v="2241" actId="478"/>
          <ac:spMkLst>
            <pc:docMk/>
            <pc:sldMk cId="3080933164" sldId="330"/>
            <ac:spMk id="2" creationId="{7CBCF999-77E0-4274-B7DC-8A21D6C5C548}"/>
          </ac:spMkLst>
        </pc:spChg>
        <pc:spChg chg="del">
          <ac:chgData name="shannen lee" userId="3c4d7eb745b9a776" providerId="LiveId" clId="{6132DAA1-BFD8-4DB3-9895-DDB26DF6DD62}" dt="2021-04-23T08:21:45.872" v="2242" actId="478"/>
          <ac:spMkLst>
            <pc:docMk/>
            <pc:sldMk cId="3080933164" sldId="330"/>
            <ac:spMk id="3" creationId="{6A04AC33-7A3D-4F79-B69B-E8AE4DA6147F}"/>
          </ac:spMkLst>
        </pc:spChg>
        <pc:spChg chg="add del mod">
          <ac:chgData name="shannen lee" userId="3c4d7eb745b9a776" providerId="LiveId" clId="{6132DAA1-BFD8-4DB3-9895-DDB26DF6DD62}" dt="2021-04-23T09:38:50.914" v="2651" actId="478"/>
          <ac:spMkLst>
            <pc:docMk/>
            <pc:sldMk cId="3080933164" sldId="330"/>
            <ac:spMk id="4" creationId="{22B3BCC1-2305-40E9-BDA4-B054553B7A13}"/>
          </ac:spMkLst>
        </pc:spChg>
        <pc:spChg chg="add del mod">
          <ac:chgData name="shannen lee" userId="3c4d7eb745b9a776" providerId="LiveId" clId="{6132DAA1-BFD8-4DB3-9895-DDB26DF6DD62}" dt="2021-04-23T08:22:32.703" v="2277"/>
          <ac:spMkLst>
            <pc:docMk/>
            <pc:sldMk cId="3080933164" sldId="330"/>
            <ac:spMk id="5" creationId="{77D60FC2-CBBA-49BD-A05E-B8874F77EEB6}"/>
          </ac:spMkLst>
        </pc:spChg>
        <pc:spChg chg="add del mod">
          <ac:chgData name="shannen lee" userId="3c4d7eb745b9a776" providerId="LiveId" clId="{6132DAA1-BFD8-4DB3-9895-DDB26DF6DD62}" dt="2021-04-23T09:38:50.914" v="2651" actId="478"/>
          <ac:spMkLst>
            <pc:docMk/>
            <pc:sldMk cId="3080933164" sldId="330"/>
            <ac:spMk id="9" creationId="{C0F5E7D6-8CEA-488A-948A-BFDA9279C8E6}"/>
          </ac:spMkLst>
        </pc:spChg>
        <pc:spChg chg="add mod">
          <ac:chgData name="shannen lee" userId="3c4d7eb745b9a776" providerId="LiveId" clId="{6132DAA1-BFD8-4DB3-9895-DDB26DF6DD62}" dt="2021-04-23T09:00:09.001" v="2618" actId="164"/>
          <ac:spMkLst>
            <pc:docMk/>
            <pc:sldMk cId="3080933164" sldId="330"/>
            <ac:spMk id="22" creationId="{BE5AEFF6-7153-4DF8-AECA-28BDCD3B1F33}"/>
          </ac:spMkLst>
        </pc:spChg>
        <pc:spChg chg="add del mod">
          <ac:chgData name="shannen lee" userId="3c4d7eb745b9a776" providerId="LiveId" clId="{6132DAA1-BFD8-4DB3-9895-DDB26DF6DD62}" dt="2021-04-23T08:57:20.718" v="2589"/>
          <ac:spMkLst>
            <pc:docMk/>
            <pc:sldMk cId="3080933164" sldId="330"/>
            <ac:spMk id="24" creationId="{83AB9AE4-E146-4C68-A526-D029210A0120}"/>
          </ac:spMkLst>
        </pc:spChg>
        <pc:spChg chg="add mod">
          <ac:chgData name="shannen lee" userId="3c4d7eb745b9a776" providerId="LiveId" clId="{6132DAA1-BFD8-4DB3-9895-DDB26DF6DD62}" dt="2021-04-23T09:37:48.971" v="2645" actId="1076"/>
          <ac:spMkLst>
            <pc:docMk/>
            <pc:sldMk cId="3080933164" sldId="330"/>
            <ac:spMk id="25" creationId="{C1FA7DF7-66A0-4585-BA1F-00A143092435}"/>
          </ac:spMkLst>
        </pc:spChg>
        <pc:spChg chg="add mod">
          <ac:chgData name="shannen lee" userId="3c4d7eb745b9a776" providerId="LiveId" clId="{6132DAA1-BFD8-4DB3-9895-DDB26DF6DD62}" dt="2021-04-23T09:37:48.971" v="2645" actId="1076"/>
          <ac:spMkLst>
            <pc:docMk/>
            <pc:sldMk cId="3080933164" sldId="330"/>
            <ac:spMk id="26" creationId="{812AFEE7-B747-4165-8319-B7B6626EB9D9}"/>
          </ac:spMkLst>
        </pc:spChg>
        <pc:spChg chg="add mod">
          <ac:chgData name="shannen lee" userId="3c4d7eb745b9a776" providerId="LiveId" clId="{6132DAA1-BFD8-4DB3-9895-DDB26DF6DD62}" dt="2021-04-23T09:37:48.971" v="2645" actId="1076"/>
          <ac:spMkLst>
            <pc:docMk/>
            <pc:sldMk cId="3080933164" sldId="330"/>
            <ac:spMk id="27" creationId="{4315A16D-27B6-4807-84FA-2DC3EBA9DEB4}"/>
          </ac:spMkLst>
        </pc:spChg>
        <pc:spChg chg="add mod">
          <ac:chgData name="shannen lee" userId="3c4d7eb745b9a776" providerId="LiveId" clId="{6132DAA1-BFD8-4DB3-9895-DDB26DF6DD62}" dt="2021-04-23T09:37:48.971" v="2645" actId="1076"/>
          <ac:spMkLst>
            <pc:docMk/>
            <pc:sldMk cId="3080933164" sldId="330"/>
            <ac:spMk id="28" creationId="{4E89902D-D3ED-4D39-A6E7-F289FB954F2D}"/>
          </ac:spMkLst>
        </pc:spChg>
        <pc:spChg chg="add mod ord">
          <ac:chgData name="shannen lee" userId="3c4d7eb745b9a776" providerId="LiveId" clId="{6132DAA1-BFD8-4DB3-9895-DDB26DF6DD62}" dt="2021-04-23T09:00:13.739" v="2620" actId="1076"/>
          <ac:spMkLst>
            <pc:docMk/>
            <pc:sldMk cId="3080933164" sldId="330"/>
            <ac:spMk id="35" creationId="{C9657B1B-3778-4B6E-94DD-69DAF8FC9676}"/>
          </ac:spMkLst>
        </pc:spChg>
        <pc:grpChg chg="add mod">
          <ac:chgData name="shannen lee" userId="3c4d7eb745b9a776" providerId="LiveId" clId="{6132DAA1-BFD8-4DB3-9895-DDB26DF6DD62}" dt="2021-04-23T09:37:48.971" v="2645" actId="1076"/>
          <ac:grpSpMkLst>
            <pc:docMk/>
            <pc:sldMk cId="3080933164" sldId="330"/>
            <ac:grpSpMk id="36" creationId="{07B88186-B703-428E-96E8-34848C2EB269}"/>
          </ac:grpSpMkLst>
        </pc:grpChg>
        <pc:cxnChg chg="add mod">
          <ac:chgData name="shannen lee" userId="3c4d7eb745b9a776" providerId="LiveId" clId="{6132DAA1-BFD8-4DB3-9895-DDB26DF6DD62}" dt="2021-04-23T09:37:48.971" v="2645" actId="1076"/>
          <ac:cxnSpMkLst>
            <pc:docMk/>
            <pc:sldMk cId="3080933164" sldId="330"/>
            <ac:cxnSpMk id="7" creationId="{20D15773-D9FB-437F-9BFF-B5C7D9D5AB62}"/>
          </ac:cxnSpMkLst>
        </pc:cxnChg>
        <pc:cxnChg chg="add mod">
          <ac:chgData name="shannen lee" userId="3c4d7eb745b9a776" providerId="LiveId" clId="{6132DAA1-BFD8-4DB3-9895-DDB26DF6DD62}" dt="2021-04-23T09:37:48.971" v="2645" actId="1076"/>
          <ac:cxnSpMkLst>
            <pc:docMk/>
            <pc:sldMk cId="3080933164" sldId="330"/>
            <ac:cxnSpMk id="12" creationId="{C136296F-F014-4430-BB73-8C42BE442BB5}"/>
          </ac:cxnSpMkLst>
        </pc:cxnChg>
        <pc:cxnChg chg="add mod">
          <ac:chgData name="shannen lee" userId="3c4d7eb745b9a776" providerId="LiveId" clId="{6132DAA1-BFD8-4DB3-9895-DDB26DF6DD62}" dt="2021-04-23T09:37:48.971" v="2645" actId="1076"/>
          <ac:cxnSpMkLst>
            <pc:docMk/>
            <pc:sldMk cId="3080933164" sldId="330"/>
            <ac:cxnSpMk id="13" creationId="{1B7325A8-C991-4808-8ADE-AABF1B52551B}"/>
          </ac:cxnSpMkLst>
        </pc:cxnChg>
        <pc:cxnChg chg="add mod">
          <ac:chgData name="shannen lee" userId="3c4d7eb745b9a776" providerId="LiveId" clId="{6132DAA1-BFD8-4DB3-9895-DDB26DF6DD62}" dt="2021-04-23T09:37:48.971" v="2645" actId="1076"/>
          <ac:cxnSpMkLst>
            <pc:docMk/>
            <pc:sldMk cId="3080933164" sldId="330"/>
            <ac:cxnSpMk id="14" creationId="{4278C2BA-16A9-4F3A-941B-917536F71978}"/>
          </ac:cxnSpMkLst>
        </pc:cxnChg>
      </pc:sldChg>
      <pc:sldChg chg="new del">
        <pc:chgData name="shannen lee" userId="3c4d7eb745b9a776" providerId="LiveId" clId="{6132DAA1-BFD8-4DB3-9895-DDB26DF6DD62}" dt="2021-04-23T08:25:05.650" v="2320" actId="47"/>
        <pc:sldMkLst>
          <pc:docMk/>
          <pc:sldMk cId="2040430902" sldId="331"/>
        </pc:sldMkLst>
      </pc:sldChg>
      <pc:sldChg chg="addSp delSp modSp new mod ord modAnim">
        <pc:chgData name="shannen lee" userId="3c4d7eb745b9a776" providerId="LiveId" clId="{6132DAA1-BFD8-4DB3-9895-DDB26DF6DD62}" dt="2021-04-23T10:09:01.313" v="2780"/>
        <pc:sldMkLst>
          <pc:docMk/>
          <pc:sldMk cId="3120197327" sldId="331"/>
        </pc:sldMkLst>
        <pc:spChg chg="mod">
          <ac:chgData name="shannen lee" userId="3c4d7eb745b9a776" providerId="LiveId" clId="{6132DAA1-BFD8-4DB3-9895-DDB26DF6DD62}" dt="2021-04-23T08:53:36.672" v="2543" actId="1076"/>
          <ac:spMkLst>
            <pc:docMk/>
            <pc:sldMk cId="3120197327" sldId="331"/>
            <ac:spMk id="2" creationId="{8EB11033-425B-44F1-A959-5C0E1C288518}"/>
          </ac:spMkLst>
        </pc:spChg>
        <pc:spChg chg="del">
          <ac:chgData name="shannen lee" userId="3c4d7eb745b9a776" providerId="LiveId" clId="{6132DAA1-BFD8-4DB3-9895-DDB26DF6DD62}" dt="2021-04-23T08:30:19.742" v="2391" actId="478"/>
          <ac:spMkLst>
            <pc:docMk/>
            <pc:sldMk cId="3120197327" sldId="331"/>
            <ac:spMk id="3" creationId="{83241F7E-EF19-45A7-80B1-DFDF49ADADD4}"/>
          </ac:spMkLst>
        </pc:spChg>
        <pc:spChg chg="add del mod">
          <ac:chgData name="shannen lee" userId="3c4d7eb745b9a776" providerId="LiveId" clId="{6132DAA1-BFD8-4DB3-9895-DDB26DF6DD62}" dt="2021-04-23T08:52:54.713" v="2534" actId="1076"/>
          <ac:spMkLst>
            <pc:docMk/>
            <pc:sldMk cId="3120197327" sldId="331"/>
            <ac:spMk id="10" creationId="{8EA574E4-A37F-4F31-A2C7-ED2F1B9D966B}"/>
          </ac:spMkLst>
        </pc:spChg>
        <pc:spChg chg="add mod">
          <ac:chgData name="shannen lee" userId="3c4d7eb745b9a776" providerId="LiveId" clId="{6132DAA1-BFD8-4DB3-9895-DDB26DF6DD62}" dt="2021-04-23T08:53:22.033" v="2541" actId="1076"/>
          <ac:spMkLst>
            <pc:docMk/>
            <pc:sldMk cId="3120197327" sldId="331"/>
            <ac:spMk id="17" creationId="{14AC641B-B7B0-417B-9ABD-3F1C9F270559}"/>
          </ac:spMkLst>
        </pc:spChg>
        <pc:spChg chg="add mod">
          <ac:chgData name="shannen lee" userId="3c4d7eb745b9a776" providerId="LiveId" clId="{6132DAA1-BFD8-4DB3-9895-DDB26DF6DD62}" dt="2021-04-23T08:53:03.168" v="2536" actId="1076"/>
          <ac:spMkLst>
            <pc:docMk/>
            <pc:sldMk cId="3120197327" sldId="331"/>
            <ac:spMk id="20" creationId="{31230C2D-A1F5-4F8C-9DA9-4835C5886B22}"/>
          </ac:spMkLst>
        </pc:spChg>
        <pc:grpChg chg="add mod">
          <ac:chgData name="shannen lee" userId="3c4d7eb745b9a776" providerId="LiveId" clId="{6132DAA1-BFD8-4DB3-9895-DDB26DF6DD62}" dt="2021-04-23T08:53:25.097" v="2542" actId="1076"/>
          <ac:grpSpMkLst>
            <pc:docMk/>
            <pc:sldMk cId="3120197327" sldId="331"/>
            <ac:grpSpMk id="19" creationId="{B38D5A52-DBDE-4718-8FA3-DE26D5564E12}"/>
          </ac:grpSpMkLst>
        </pc:grpChg>
        <pc:picChg chg="add del">
          <ac:chgData name="shannen lee" userId="3c4d7eb745b9a776" providerId="LiveId" clId="{6132DAA1-BFD8-4DB3-9895-DDB26DF6DD62}" dt="2021-04-23T08:30:48.562" v="2394" actId="478"/>
          <ac:picMkLst>
            <pc:docMk/>
            <pc:sldMk cId="3120197327" sldId="331"/>
            <ac:picMk id="5" creationId="{49F4EC6E-4120-4F0F-9CAB-37924147C55D}"/>
          </ac:picMkLst>
        </pc:picChg>
        <pc:picChg chg="add mod modCrop">
          <ac:chgData name="shannen lee" userId="3c4d7eb745b9a776" providerId="LiveId" clId="{6132DAA1-BFD8-4DB3-9895-DDB26DF6DD62}" dt="2021-04-23T08:42:43.722" v="2459" actId="164"/>
          <ac:picMkLst>
            <pc:docMk/>
            <pc:sldMk cId="3120197327" sldId="331"/>
            <ac:picMk id="7" creationId="{95CE9B46-A98E-4BCA-824D-CD24D4631C16}"/>
          </ac:picMkLst>
        </pc:picChg>
        <pc:picChg chg="add mod modCrop">
          <ac:chgData name="shannen lee" userId="3c4d7eb745b9a776" providerId="LiveId" clId="{6132DAA1-BFD8-4DB3-9895-DDB26DF6DD62}" dt="2021-04-23T08:52:54.713" v="2534" actId="1076"/>
          <ac:picMkLst>
            <pc:docMk/>
            <pc:sldMk cId="3120197327" sldId="331"/>
            <ac:picMk id="9" creationId="{48406094-625A-40A1-9A59-859BEAB6F8A0}"/>
          </ac:picMkLst>
        </pc:picChg>
        <pc:picChg chg="add mod modCrop">
          <ac:chgData name="shannen lee" userId="3c4d7eb745b9a776" providerId="LiveId" clId="{6132DAA1-BFD8-4DB3-9895-DDB26DF6DD62}" dt="2021-04-23T08:53:16.711" v="2540" actId="1076"/>
          <ac:picMkLst>
            <pc:docMk/>
            <pc:sldMk cId="3120197327" sldId="331"/>
            <ac:picMk id="12" creationId="{8DAD44D8-8A04-4790-8035-7386C0A1C552}"/>
          </ac:picMkLst>
        </pc:picChg>
        <pc:picChg chg="add del mod">
          <ac:chgData name="shannen lee" userId="3c4d7eb745b9a776" providerId="LiveId" clId="{6132DAA1-BFD8-4DB3-9895-DDB26DF6DD62}" dt="2021-04-23T08:38:15.398" v="2416" actId="478"/>
          <ac:picMkLst>
            <pc:docMk/>
            <pc:sldMk cId="3120197327" sldId="331"/>
            <ac:picMk id="14" creationId="{24FCE4D8-E0EA-4DB3-8898-ED0F29C1D88E}"/>
          </ac:picMkLst>
        </pc:picChg>
        <pc:picChg chg="add mod modCrop">
          <ac:chgData name="shannen lee" userId="3c4d7eb745b9a776" providerId="LiveId" clId="{6132DAA1-BFD8-4DB3-9895-DDB26DF6DD62}" dt="2021-04-23T08:53:14.944" v="2539" actId="1076"/>
          <ac:picMkLst>
            <pc:docMk/>
            <pc:sldMk cId="3120197327" sldId="331"/>
            <ac:picMk id="16" creationId="{88CD546B-0CEC-4D88-85B9-AD2E238E0077}"/>
          </ac:picMkLst>
        </pc:picChg>
        <pc:picChg chg="add mod modCrop">
          <ac:chgData name="shannen lee" userId="3c4d7eb745b9a776" providerId="LiveId" clId="{6132DAA1-BFD8-4DB3-9895-DDB26DF6DD62}" dt="2021-04-23T08:42:53.394" v="2460" actId="1076"/>
          <ac:picMkLst>
            <pc:docMk/>
            <pc:sldMk cId="3120197327" sldId="331"/>
            <ac:picMk id="18" creationId="{67179E67-BFE8-41A5-968E-F627154EE5EC}"/>
          </ac:picMkLst>
        </pc:picChg>
      </pc:sldChg>
      <pc:sldChg chg="new del">
        <pc:chgData name="shannen lee" userId="3c4d7eb745b9a776" providerId="LiveId" clId="{6132DAA1-BFD8-4DB3-9895-DDB26DF6DD62}" dt="2021-04-23T09:40:16.136" v="2653" actId="47"/>
        <pc:sldMkLst>
          <pc:docMk/>
          <pc:sldMk cId="1801083324" sldId="332"/>
        </pc:sldMkLst>
      </pc:sldChg>
      <pc:sldChg chg="addSp delSp modSp add mod delAnim modAnim">
        <pc:chgData name="shannen lee" userId="3c4d7eb745b9a776" providerId="LiveId" clId="{6132DAA1-BFD8-4DB3-9895-DDB26DF6DD62}" dt="2021-04-23T12:33:16.956" v="3277"/>
        <pc:sldMkLst>
          <pc:docMk/>
          <pc:sldMk cId="2642239812" sldId="332"/>
        </pc:sldMkLst>
        <pc:picChg chg="add mod modCrop">
          <ac:chgData name="shannen lee" userId="3c4d7eb745b9a776" providerId="LiveId" clId="{6132DAA1-BFD8-4DB3-9895-DDB26DF6DD62}" dt="2021-04-23T11:32:06.439" v="3090" actId="1076"/>
          <ac:picMkLst>
            <pc:docMk/>
            <pc:sldMk cId="2642239812" sldId="332"/>
            <ac:picMk id="3" creationId="{9D3054E6-6B92-47D8-85FA-D93EF691B022}"/>
          </ac:picMkLst>
        </pc:picChg>
        <pc:picChg chg="del">
          <ac:chgData name="shannen lee" userId="3c4d7eb745b9a776" providerId="LiveId" clId="{6132DAA1-BFD8-4DB3-9895-DDB26DF6DD62}" dt="2021-04-23T11:31:52.155" v="3085" actId="478"/>
          <ac:picMkLst>
            <pc:docMk/>
            <pc:sldMk cId="2642239812" sldId="332"/>
            <ac:picMk id="6" creationId="{3DBCECF5-1DCB-4A89-A445-5D0E64A82178}"/>
          </ac:picMkLst>
        </pc:picChg>
        <pc:picChg chg="add mod">
          <ac:chgData name="shannen lee" userId="3c4d7eb745b9a776" providerId="LiveId" clId="{6132DAA1-BFD8-4DB3-9895-DDB26DF6DD62}" dt="2021-04-23T11:31:57.415" v="3088" actId="1076"/>
          <ac:picMkLst>
            <pc:docMk/>
            <pc:sldMk cId="2642239812" sldId="332"/>
            <ac:picMk id="8" creationId="{60AED37E-2A2E-4A97-8720-E3B431D19F73}"/>
          </ac:picMkLst>
        </pc:picChg>
        <pc:picChg chg="del">
          <ac:chgData name="shannen lee" userId="3c4d7eb745b9a776" providerId="LiveId" clId="{6132DAA1-BFD8-4DB3-9895-DDB26DF6DD62}" dt="2021-04-23T11:30:55.737" v="3082" actId="478"/>
          <ac:picMkLst>
            <pc:docMk/>
            <pc:sldMk cId="2642239812" sldId="332"/>
            <ac:picMk id="9" creationId="{024CE47E-F80B-42E1-B1E2-FF7F221532D3}"/>
          </ac:picMkLst>
        </pc:picChg>
        <pc:picChg chg="add mod">
          <ac:chgData name="shannen lee" userId="3c4d7eb745b9a776" providerId="LiveId" clId="{6132DAA1-BFD8-4DB3-9895-DDB26DF6DD62}" dt="2021-04-23T12:33:05.450" v="3274" actId="1076"/>
          <ac:picMkLst>
            <pc:docMk/>
            <pc:sldMk cId="2642239812" sldId="332"/>
            <ac:picMk id="10" creationId="{6F7840F0-8DBD-42B4-9BA9-9D77FB5F80C1}"/>
          </ac:picMkLst>
        </pc:picChg>
        <pc:picChg chg="add mod">
          <ac:chgData name="shannen lee" userId="3c4d7eb745b9a776" providerId="LiveId" clId="{6132DAA1-BFD8-4DB3-9895-DDB26DF6DD62}" dt="2021-04-23T12:33:08.426" v="3275" actId="14100"/>
          <ac:picMkLst>
            <pc:docMk/>
            <pc:sldMk cId="2642239812" sldId="332"/>
            <ac:picMk id="11" creationId="{E826FAB8-1BDE-40BB-8AF8-3E35B0EFCA31}"/>
          </ac:picMkLst>
        </pc:picChg>
      </pc:sldChg>
      <pc:sldChg chg="addSp delSp modSp new mod">
        <pc:chgData name="shannen lee" userId="3c4d7eb745b9a776" providerId="LiveId" clId="{6132DAA1-BFD8-4DB3-9895-DDB26DF6DD62}" dt="2021-04-23T12:33:51.873" v="3283" actId="1076"/>
        <pc:sldMkLst>
          <pc:docMk/>
          <pc:sldMk cId="855696984" sldId="333"/>
        </pc:sldMkLst>
        <pc:spChg chg="mod">
          <ac:chgData name="shannen lee" userId="3c4d7eb745b9a776" providerId="LiveId" clId="{6132DAA1-BFD8-4DB3-9895-DDB26DF6DD62}" dt="2021-04-23T10:30:02.070" v="2933" actId="1076"/>
          <ac:spMkLst>
            <pc:docMk/>
            <pc:sldMk cId="855696984" sldId="333"/>
            <ac:spMk id="2" creationId="{1CBF0B40-E244-402E-879F-AC45109AE933}"/>
          </ac:spMkLst>
        </pc:spChg>
        <pc:spChg chg="del">
          <ac:chgData name="shannen lee" userId="3c4d7eb745b9a776" providerId="LiveId" clId="{6132DAA1-BFD8-4DB3-9895-DDB26DF6DD62}" dt="2021-04-23T10:24:25.379" v="2894" actId="478"/>
          <ac:spMkLst>
            <pc:docMk/>
            <pc:sldMk cId="855696984" sldId="333"/>
            <ac:spMk id="3" creationId="{C9B0B248-2FDC-4DC1-A13E-C1D2FD3D19F5}"/>
          </ac:spMkLst>
        </pc:spChg>
        <pc:spChg chg="add mod">
          <ac:chgData name="shannen lee" userId="3c4d7eb745b9a776" providerId="LiveId" clId="{6132DAA1-BFD8-4DB3-9895-DDB26DF6DD62}" dt="2021-04-23T10:31:01.055" v="2950" actId="14100"/>
          <ac:spMkLst>
            <pc:docMk/>
            <pc:sldMk cId="855696984" sldId="333"/>
            <ac:spMk id="18" creationId="{7EC62D5A-EAC6-4583-93E5-2BA3EA1AC40E}"/>
          </ac:spMkLst>
        </pc:spChg>
        <pc:spChg chg="add mod">
          <ac:chgData name="shannen lee" userId="3c4d7eb745b9a776" providerId="LiveId" clId="{6132DAA1-BFD8-4DB3-9895-DDB26DF6DD62}" dt="2021-04-23T10:31:04.668" v="2951" actId="1076"/>
          <ac:spMkLst>
            <pc:docMk/>
            <pc:sldMk cId="855696984" sldId="333"/>
            <ac:spMk id="19" creationId="{FD679C4C-435F-436B-80FE-21C7961CA0DD}"/>
          </ac:spMkLst>
        </pc:spChg>
        <pc:spChg chg="add mod">
          <ac:chgData name="shannen lee" userId="3c4d7eb745b9a776" providerId="LiveId" clId="{6132DAA1-BFD8-4DB3-9895-DDB26DF6DD62}" dt="2021-04-23T10:31:11.140" v="2953" actId="1076"/>
          <ac:spMkLst>
            <pc:docMk/>
            <pc:sldMk cId="855696984" sldId="333"/>
            <ac:spMk id="20" creationId="{80B30BC6-0DD5-4884-8717-6D8359965B30}"/>
          </ac:spMkLst>
        </pc:spChg>
        <pc:spChg chg="add mod">
          <ac:chgData name="shannen lee" userId="3c4d7eb745b9a776" providerId="LiveId" clId="{6132DAA1-BFD8-4DB3-9895-DDB26DF6DD62}" dt="2021-04-23T10:31:01.055" v="2950" actId="14100"/>
          <ac:spMkLst>
            <pc:docMk/>
            <pc:sldMk cId="855696984" sldId="333"/>
            <ac:spMk id="21" creationId="{37E8C67C-99E9-4AFD-A96B-FCAA62434E76}"/>
          </ac:spMkLst>
        </pc:spChg>
        <pc:picChg chg="add del mod">
          <ac:chgData name="shannen lee" userId="3c4d7eb745b9a776" providerId="LiveId" clId="{6132DAA1-BFD8-4DB3-9895-DDB26DF6DD62}" dt="2021-04-23T10:26:10.520" v="2901" actId="21"/>
          <ac:picMkLst>
            <pc:docMk/>
            <pc:sldMk cId="855696984" sldId="333"/>
            <ac:picMk id="5" creationId="{A6A8BBBC-81FF-49F5-9186-65F2F5F93D02}"/>
          </ac:picMkLst>
        </pc:picChg>
        <pc:picChg chg="add mod modCrop">
          <ac:chgData name="shannen lee" userId="3c4d7eb745b9a776" providerId="LiveId" clId="{6132DAA1-BFD8-4DB3-9895-DDB26DF6DD62}" dt="2021-04-23T10:29:54.809" v="2931" actId="1076"/>
          <ac:picMkLst>
            <pc:docMk/>
            <pc:sldMk cId="855696984" sldId="333"/>
            <ac:picMk id="7" creationId="{A04B3D23-6FDF-4BB6-88C6-8216FC7BDB71}"/>
          </ac:picMkLst>
        </pc:picChg>
        <pc:picChg chg="add mod">
          <ac:chgData name="shannen lee" userId="3c4d7eb745b9a776" providerId="LiveId" clId="{6132DAA1-BFD8-4DB3-9895-DDB26DF6DD62}" dt="2021-04-23T12:33:51.873" v="3283" actId="1076"/>
          <ac:picMkLst>
            <pc:docMk/>
            <pc:sldMk cId="855696984" sldId="333"/>
            <ac:picMk id="30" creationId="{5FB683E6-12FE-477C-854B-63155322D38F}"/>
          </ac:picMkLst>
        </pc:picChg>
        <pc:cxnChg chg="add mod">
          <ac:chgData name="shannen lee" userId="3c4d7eb745b9a776" providerId="LiveId" clId="{6132DAA1-BFD8-4DB3-9895-DDB26DF6DD62}" dt="2021-04-23T10:31:01.055" v="2950" actId="14100"/>
          <ac:cxnSpMkLst>
            <pc:docMk/>
            <pc:sldMk cId="855696984" sldId="333"/>
            <ac:cxnSpMk id="9" creationId="{828228C1-B6A9-4D79-9520-A64AB10AAD87}"/>
          </ac:cxnSpMkLst>
        </pc:cxnChg>
        <pc:cxnChg chg="add mod">
          <ac:chgData name="shannen lee" userId="3c4d7eb745b9a776" providerId="LiveId" clId="{6132DAA1-BFD8-4DB3-9895-DDB26DF6DD62}" dt="2021-04-23T10:31:01.055" v="2950" actId="14100"/>
          <ac:cxnSpMkLst>
            <pc:docMk/>
            <pc:sldMk cId="855696984" sldId="333"/>
            <ac:cxnSpMk id="10" creationId="{8841F4FD-FD6E-47B1-BF20-EDDB8F5E437E}"/>
          </ac:cxnSpMkLst>
        </pc:cxnChg>
        <pc:cxnChg chg="add mod">
          <ac:chgData name="shannen lee" userId="3c4d7eb745b9a776" providerId="LiveId" clId="{6132DAA1-BFD8-4DB3-9895-DDB26DF6DD62}" dt="2021-04-23T10:31:01.055" v="2950" actId="14100"/>
          <ac:cxnSpMkLst>
            <pc:docMk/>
            <pc:sldMk cId="855696984" sldId="333"/>
            <ac:cxnSpMk id="11" creationId="{639027DC-BB96-438E-B7D0-C57F85BA926F}"/>
          </ac:cxnSpMkLst>
        </pc:cxnChg>
        <pc:cxnChg chg="add mod">
          <ac:chgData name="shannen lee" userId="3c4d7eb745b9a776" providerId="LiveId" clId="{6132DAA1-BFD8-4DB3-9895-DDB26DF6DD62}" dt="2021-04-23T10:31:01.055" v="2950" actId="14100"/>
          <ac:cxnSpMkLst>
            <pc:docMk/>
            <pc:sldMk cId="855696984" sldId="333"/>
            <ac:cxnSpMk id="12" creationId="{11C74682-8656-4F3F-BD9E-FE41D313CA9C}"/>
          </ac:cxnSpMkLst>
        </pc:cxnChg>
      </pc:sldChg>
      <pc:sldChg chg="addSp delSp modSp add mod">
        <pc:chgData name="shannen lee" userId="3c4d7eb745b9a776" providerId="LiveId" clId="{6132DAA1-BFD8-4DB3-9895-DDB26DF6DD62}" dt="2021-04-23T12:18:28.307" v="3237" actId="1076"/>
        <pc:sldMkLst>
          <pc:docMk/>
          <pc:sldMk cId="2437064380" sldId="334"/>
        </pc:sldMkLst>
        <pc:spChg chg="del">
          <ac:chgData name="shannen lee" userId="3c4d7eb745b9a776" providerId="LiveId" clId="{6132DAA1-BFD8-4DB3-9895-DDB26DF6DD62}" dt="2021-04-23T12:14:48.710" v="3178" actId="478"/>
          <ac:spMkLst>
            <pc:docMk/>
            <pc:sldMk cId="2437064380" sldId="334"/>
            <ac:spMk id="2" creationId="{5B77AFE9-1C8E-4FC9-9EBD-BED1E1018268}"/>
          </ac:spMkLst>
        </pc:spChg>
        <pc:spChg chg="add del mod">
          <ac:chgData name="shannen lee" userId="3c4d7eb745b9a776" providerId="LiveId" clId="{6132DAA1-BFD8-4DB3-9895-DDB26DF6DD62}" dt="2021-04-23T12:14:50.237" v="3179" actId="478"/>
          <ac:spMkLst>
            <pc:docMk/>
            <pc:sldMk cId="2437064380" sldId="334"/>
            <ac:spMk id="5" creationId="{47C50EDD-9193-4853-8883-FDA31A68DEAE}"/>
          </ac:spMkLst>
        </pc:spChg>
        <pc:spChg chg="add mod">
          <ac:chgData name="shannen lee" userId="3c4d7eb745b9a776" providerId="LiveId" clId="{6132DAA1-BFD8-4DB3-9895-DDB26DF6DD62}" dt="2021-04-23T12:14:51.262" v="3180"/>
          <ac:spMkLst>
            <pc:docMk/>
            <pc:sldMk cId="2437064380" sldId="334"/>
            <ac:spMk id="37" creationId="{45BDCD72-46EB-4DD7-B17B-9DBB5E5FDF32}"/>
          </ac:spMkLst>
        </pc:spChg>
        <pc:spChg chg="mod">
          <ac:chgData name="shannen lee" userId="3c4d7eb745b9a776" providerId="LiveId" clId="{6132DAA1-BFD8-4DB3-9895-DDB26DF6DD62}" dt="2021-04-23T12:14:59.108" v="3183"/>
          <ac:spMkLst>
            <pc:docMk/>
            <pc:sldMk cId="2437064380" sldId="334"/>
            <ac:spMk id="40" creationId="{F5DE61C0-654C-4104-9875-7A98A37EBCCE}"/>
          </ac:spMkLst>
        </pc:spChg>
        <pc:spChg chg="mod">
          <ac:chgData name="shannen lee" userId="3c4d7eb745b9a776" providerId="LiveId" clId="{6132DAA1-BFD8-4DB3-9895-DDB26DF6DD62}" dt="2021-04-23T12:14:59.108" v="3183"/>
          <ac:spMkLst>
            <pc:docMk/>
            <pc:sldMk cId="2437064380" sldId="334"/>
            <ac:spMk id="41" creationId="{00BBEA3C-28FE-4C13-A753-21B02433B071}"/>
          </ac:spMkLst>
        </pc:spChg>
        <pc:spChg chg="mod">
          <ac:chgData name="shannen lee" userId="3c4d7eb745b9a776" providerId="LiveId" clId="{6132DAA1-BFD8-4DB3-9895-DDB26DF6DD62}" dt="2021-04-23T12:14:59.108" v="3183"/>
          <ac:spMkLst>
            <pc:docMk/>
            <pc:sldMk cId="2437064380" sldId="334"/>
            <ac:spMk id="42" creationId="{59CC6330-6195-4D97-81CD-2CA1BF713799}"/>
          </ac:spMkLst>
        </pc:spChg>
        <pc:spChg chg="mod">
          <ac:chgData name="shannen lee" userId="3c4d7eb745b9a776" providerId="LiveId" clId="{6132DAA1-BFD8-4DB3-9895-DDB26DF6DD62}" dt="2021-04-23T12:14:59.108" v="3183"/>
          <ac:spMkLst>
            <pc:docMk/>
            <pc:sldMk cId="2437064380" sldId="334"/>
            <ac:spMk id="43" creationId="{88C1BB67-D022-48E0-ADFE-8D32F59BA61D}"/>
          </ac:spMkLst>
        </pc:spChg>
        <pc:spChg chg="mod">
          <ac:chgData name="shannen lee" userId="3c4d7eb745b9a776" providerId="LiveId" clId="{6132DAA1-BFD8-4DB3-9895-DDB26DF6DD62}" dt="2021-04-23T12:14:59.108" v="3183"/>
          <ac:spMkLst>
            <pc:docMk/>
            <pc:sldMk cId="2437064380" sldId="334"/>
            <ac:spMk id="44" creationId="{2CEC1AD8-4F08-4626-B499-ED7C39DE7262}"/>
          </ac:spMkLst>
        </pc:spChg>
        <pc:spChg chg="mod">
          <ac:chgData name="shannen lee" userId="3c4d7eb745b9a776" providerId="LiveId" clId="{6132DAA1-BFD8-4DB3-9895-DDB26DF6DD62}" dt="2021-04-23T12:14:59.108" v="3183"/>
          <ac:spMkLst>
            <pc:docMk/>
            <pc:sldMk cId="2437064380" sldId="334"/>
            <ac:spMk id="45" creationId="{31B6E5E0-641C-454E-B679-1FAC12E6E1BD}"/>
          </ac:spMkLst>
        </pc:spChg>
        <pc:spChg chg="mod">
          <ac:chgData name="shannen lee" userId="3c4d7eb745b9a776" providerId="LiveId" clId="{6132DAA1-BFD8-4DB3-9895-DDB26DF6DD62}" dt="2021-04-23T12:14:59.108" v="3183"/>
          <ac:spMkLst>
            <pc:docMk/>
            <pc:sldMk cId="2437064380" sldId="334"/>
            <ac:spMk id="46" creationId="{9E4098D4-7E20-4162-AA10-F0220A7685CF}"/>
          </ac:spMkLst>
        </pc:spChg>
        <pc:spChg chg="mod">
          <ac:chgData name="shannen lee" userId="3c4d7eb745b9a776" providerId="LiveId" clId="{6132DAA1-BFD8-4DB3-9895-DDB26DF6DD62}" dt="2021-04-23T12:14:59.108" v="3183"/>
          <ac:spMkLst>
            <pc:docMk/>
            <pc:sldMk cId="2437064380" sldId="334"/>
            <ac:spMk id="47" creationId="{724BFC93-D2C4-4606-9E7A-57944EC1D73F}"/>
          </ac:spMkLst>
        </pc:spChg>
        <pc:grpChg chg="del">
          <ac:chgData name="shannen lee" userId="3c4d7eb745b9a776" providerId="LiveId" clId="{6132DAA1-BFD8-4DB3-9895-DDB26DF6DD62}" dt="2021-04-23T12:14:48.710" v="3178" actId="478"/>
          <ac:grpSpMkLst>
            <pc:docMk/>
            <pc:sldMk cId="2437064380" sldId="334"/>
            <ac:grpSpMk id="4" creationId="{80A3D166-FE1C-4924-A557-8DFBFFB1BD40}"/>
          </ac:grpSpMkLst>
        </pc:grpChg>
        <pc:grpChg chg="add mod">
          <ac:chgData name="shannen lee" userId="3c4d7eb745b9a776" providerId="LiveId" clId="{6132DAA1-BFD8-4DB3-9895-DDB26DF6DD62}" dt="2021-04-23T12:14:59.108" v="3183"/>
          <ac:grpSpMkLst>
            <pc:docMk/>
            <pc:sldMk cId="2437064380" sldId="334"/>
            <ac:grpSpMk id="39" creationId="{4579722B-BCA1-404F-AC39-FC9C654DC5F2}"/>
          </ac:grpSpMkLst>
        </pc:grpChg>
        <pc:picChg chg="mod">
          <ac:chgData name="shannen lee" userId="3c4d7eb745b9a776" providerId="LiveId" clId="{6132DAA1-BFD8-4DB3-9895-DDB26DF6DD62}" dt="2021-04-23T12:18:24.653" v="3236" actId="1076"/>
          <ac:picMkLst>
            <pc:docMk/>
            <pc:sldMk cId="2437064380" sldId="334"/>
            <ac:picMk id="32" creationId="{1012C2CF-9D88-4631-861D-9509FC229187}"/>
          </ac:picMkLst>
        </pc:picChg>
        <pc:picChg chg="mod">
          <ac:chgData name="shannen lee" userId="3c4d7eb745b9a776" providerId="LiveId" clId="{6132DAA1-BFD8-4DB3-9895-DDB26DF6DD62}" dt="2021-04-23T12:18:24.653" v="3236" actId="1076"/>
          <ac:picMkLst>
            <pc:docMk/>
            <pc:sldMk cId="2437064380" sldId="334"/>
            <ac:picMk id="34" creationId="{B9566577-856B-4FC8-AFCF-51644B24A02B}"/>
          </ac:picMkLst>
        </pc:picChg>
        <pc:picChg chg="add mod">
          <ac:chgData name="shannen lee" userId="3c4d7eb745b9a776" providerId="LiveId" clId="{6132DAA1-BFD8-4DB3-9895-DDB26DF6DD62}" dt="2021-04-23T12:18:24.653" v="3236" actId="1076"/>
          <ac:picMkLst>
            <pc:docMk/>
            <pc:sldMk cId="2437064380" sldId="334"/>
            <ac:picMk id="35" creationId="{B5BED6E5-42CE-43CB-9ACC-2BA77737B491}"/>
          </ac:picMkLst>
        </pc:picChg>
        <pc:picChg chg="mod">
          <ac:chgData name="shannen lee" userId="3c4d7eb745b9a776" providerId="LiveId" clId="{6132DAA1-BFD8-4DB3-9895-DDB26DF6DD62}" dt="2021-04-23T12:18:28.307" v="3237" actId="1076"/>
          <ac:picMkLst>
            <pc:docMk/>
            <pc:sldMk cId="2437064380" sldId="334"/>
            <ac:picMk id="36" creationId="{76BB78B0-20F0-4604-A1E5-36205721CD10}"/>
          </ac:picMkLst>
        </pc:picChg>
        <pc:picChg chg="mod">
          <ac:chgData name="shannen lee" userId="3c4d7eb745b9a776" providerId="LiveId" clId="{6132DAA1-BFD8-4DB3-9895-DDB26DF6DD62}" dt="2021-04-23T12:18:24.653" v="3236" actId="1076"/>
          <ac:picMkLst>
            <pc:docMk/>
            <pc:sldMk cId="2437064380" sldId="334"/>
            <ac:picMk id="38" creationId="{ECF83885-BD8F-4CB6-8B31-71A3A815EEFC}"/>
          </ac:picMkLst>
        </pc:picChg>
        <pc:picChg chg="add mod">
          <ac:chgData name="shannen lee" userId="3c4d7eb745b9a776" providerId="LiveId" clId="{6132DAA1-BFD8-4DB3-9895-DDB26DF6DD62}" dt="2021-04-23T12:18:24.653" v="3236" actId="1076"/>
          <ac:picMkLst>
            <pc:docMk/>
            <pc:sldMk cId="2437064380" sldId="334"/>
            <ac:picMk id="49" creationId="{F6945CE0-B2CC-4DF2-8F62-E42B8B8E860D}"/>
          </ac:picMkLst>
        </pc:picChg>
        <pc:picChg chg="add mod">
          <ac:chgData name="shannen lee" userId="3c4d7eb745b9a776" providerId="LiveId" clId="{6132DAA1-BFD8-4DB3-9895-DDB26DF6DD62}" dt="2021-04-23T12:18:24.653" v="3236" actId="1076"/>
          <ac:picMkLst>
            <pc:docMk/>
            <pc:sldMk cId="2437064380" sldId="334"/>
            <ac:picMk id="51" creationId="{05B31C10-4402-4A90-AAB2-A39A6984A67E}"/>
          </ac:picMkLst>
        </pc:picChg>
        <pc:picChg chg="add mod">
          <ac:chgData name="shannen lee" userId="3c4d7eb745b9a776" providerId="LiveId" clId="{6132DAA1-BFD8-4DB3-9895-DDB26DF6DD62}" dt="2021-04-23T12:18:24.653" v="3236" actId="1076"/>
          <ac:picMkLst>
            <pc:docMk/>
            <pc:sldMk cId="2437064380" sldId="334"/>
            <ac:picMk id="53" creationId="{C1086FC9-342C-446D-9E7C-582B9155A950}"/>
          </ac:picMkLst>
        </pc:picChg>
        <pc:cxnChg chg="add mod">
          <ac:chgData name="shannen lee" userId="3c4d7eb745b9a776" providerId="LiveId" clId="{6132DAA1-BFD8-4DB3-9895-DDB26DF6DD62}" dt="2021-04-23T12:18:24.653" v="3236" actId="1076"/>
          <ac:cxnSpMkLst>
            <pc:docMk/>
            <pc:sldMk cId="2437064380" sldId="334"/>
            <ac:cxnSpMk id="55" creationId="{3EFEE151-7FC5-49A0-B62E-A0C9CFD13676}"/>
          </ac:cxnSpMkLst>
        </pc:cxnChg>
        <pc:cxnChg chg="add mod">
          <ac:chgData name="shannen lee" userId="3c4d7eb745b9a776" providerId="LiveId" clId="{6132DAA1-BFD8-4DB3-9895-DDB26DF6DD62}" dt="2021-04-23T12:18:24.653" v="3236" actId="1076"/>
          <ac:cxnSpMkLst>
            <pc:docMk/>
            <pc:sldMk cId="2437064380" sldId="334"/>
            <ac:cxnSpMk id="59" creationId="{9F16B5E8-8F91-4302-91E0-7F6A686442BB}"/>
          </ac:cxnSpMkLst>
        </pc:cxnChg>
        <pc:cxnChg chg="add mod">
          <ac:chgData name="shannen lee" userId="3c4d7eb745b9a776" providerId="LiveId" clId="{6132DAA1-BFD8-4DB3-9895-DDB26DF6DD62}" dt="2021-04-23T12:18:24.653" v="3236" actId="1076"/>
          <ac:cxnSpMkLst>
            <pc:docMk/>
            <pc:sldMk cId="2437064380" sldId="334"/>
            <ac:cxnSpMk id="60" creationId="{B5FF2DE9-3D6D-456B-8EF1-98386459C300}"/>
          </ac:cxnSpMkLst>
        </pc:cxnChg>
        <pc:cxnChg chg="add mod">
          <ac:chgData name="shannen lee" userId="3c4d7eb745b9a776" providerId="LiveId" clId="{6132DAA1-BFD8-4DB3-9895-DDB26DF6DD62}" dt="2021-04-23T12:18:24.653" v="3236" actId="1076"/>
          <ac:cxnSpMkLst>
            <pc:docMk/>
            <pc:sldMk cId="2437064380" sldId="334"/>
            <ac:cxnSpMk id="61" creationId="{FE6D163C-7728-467B-B669-00BCC19227A7}"/>
          </ac:cxnSpMkLst>
        </pc:cxnChg>
      </pc:sldChg>
      <pc:sldChg chg="addSp delSp modSp new mod modAnim">
        <pc:chgData name="shannen lee" userId="3c4d7eb745b9a776" providerId="LiveId" clId="{6132DAA1-BFD8-4DB3-9895-DDB26DF6DD62}" dt="2021-04-23T12:29:06.977" v="3267" actId="1076"/>
        <pc:sldMkLst>
          <pc:docMk/>
          <pc:sldMk cId="1670184192" sldId="335"/>
        </pc:sldMkLst>
        <pc:spChg chg="del">
          <ac:chgData name="shannen lee" userId="3c4d7eb745b9a776" providerId="LiveId" clId="{6132DAA1-BFD8-4DB3-9895-DDB26DF6DD62}" dt="2021-04-23T12:25:19.029" v="3242" actId="478"/>
          <ac:spMkLst>
            <pc:docMk/>
            <pc:sldMk cId="1670184192" sldId="335"/>
            <ac:spMk id="2" creationId="{604FF7D2-E98C-480B-A091-59BFE8C908A4}"/>
          </ac:spMkLst>
        </pc:spChg>
        <pc:spChg chg="del">
          <ac:chgData name="shannen lee" userId="3c4d7eb745b9a776" providerId="LiveId" clId="{6132DAA1-BFD8-4DB3-9895-DDB26DF6DD62}" dt="2021-04-23T12:25:22.823" v="3243" actId="478"/>
          <ac:spMkLst>
            <pc:docMk/>
            <pc:sldMk cId="1670184192" sldId="335"/>
            <ac:spMk id="3" creationId="{33383CC6-FB21-4D5E-8583-120FCEFC551F}"/>
          </ac:spMkLst>
        </pc:spChg>
        <pc:picChg chg="add mod">
          <ac:chgData name="shannen lee" userId="3c4d7eb745b9a776" providerId="LiveId" clId="{6132DAA1-BFD8-4DB3-9895-DDB26DF6DD62}" dt="2021-04-23T12:29:05.425" v="3266" actId="1076"/>
          <ac:picMkLst>
            <pc:docMk/>
            <pc:sldMk cId="1670184192" sldId="335"/>
            <ac:picMk id="5" creationId="{6E045DB3-0C98-44F4-8C63-6B8C6D869A62}"/>
          </ac:picMkLst>
        </pc:picChg>
        <pc:picChg chg="add mod">
          <ac:chgData name="shannen lee" userId="3c4d7eb745b9a776" providerId="LiveId" clId="{6132DAA1-BFD8-4DB3-9895-DDB26DF6DD62}" dt="2021-04-23T12:29:06.977" v="3267" actId="1076"/>
          <ac:picMkLst>
            <pc:docMk/>
            <pc:sldMk cId="1670184192" sldId="335"/>
            <ac:picMk id="7" creationId="{FD58C5C2-6AD3-4BD8-AABC-462F91D5A6B6}"/>
          </ac:picMkLst>
        </pc:picChg>
        <pc:picChg chg="add mod">
          <ac:chgData name="shannen lee" userId="3c4d7eb745b9a776" providerId="LiveId" clId="{6132DAA1-BFD8-4DB3-9895-DDB26DF6DD62}" dt="2021-04-23T12:28:02.185" v="3259" actId="1076"/>
          <ac:picMkLst>
            <pc:docMk/>
            <pc:sldMk cId="1670184192" sldId="335"/>
            <ac:picMk id="9" creationId="{F053DE5A-DC5A-4B6A-833E-DF6594B9CA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1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8073609" y="533088"/>
            <a:ext cx="40516" cy="34208"/>
          </a:xfrm>
          <a:custGeom>
            <a:avLst/>
            <a:gdLst/>
            <a:ahLst/>
            <a:cxnLst/>
            <a:rect l="l" t="t" r="r" b="b"/>
            <a:pathLst>
              <a:path w="208" h="208" extrusionOk="0">
                <a:moveTo>
                  <a:pt x="107" y="0"/>
                </a:moveTo>
                <a:cubicBezTo>
                  <a:pt x="48" y="0"/>
                  <a:pt x="1" y="48"/>
                  <a:pt x="1" y="107"/>
                </a:cubicBezTo>
                <a:cubicBezTo>
                  <a:pt x="1" y="160"/>
                  <a:pt x="48" y="207"/>
                  <a:pt x="107" y="207"/>
                </a:cubicBezTo>
                <a:cubicBezTo>
                  <a:pt x="160" y="207"/>
                  <a:pt x="207" y="160"/>
                  <a:pt x="207" y="107"/>
                </a:cubicBezTo>
                <a:cubicBezTo>
                  <a:pt x="207" y="48"/>
                  <a:pt x="160" y="0"/>
                  <a:pt x="1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/>
          <p:nvPr/>
        </p:nvSpPr>
        <p:spPr>
          <a:xfrm>
            <a:off x="3311528" y="2623119"/>
            <a:ext cx="38700" cy="35626"/>
          </a:xfrm>
          <a:custGeom>
            <a:avLst/>
            <a:gdLst/>
            <a:ahLst/>
            <a:cxnLst/>
            <a:rect l="l" t="t" r="r" b="b"/>
            <a:pathLst>
              <a:path w="214" h="197" extrusionOk="0">
                <a:moveTo>
                  <a:pt x="0" y="166"/>
                </a:moveTo>
                <a:cubicBezTo>
                  <a:pt x="30" y="78"/>
                  <a:pt x="95" y="25"/>
                  <a:pt x="195" y="1"/>
                </a:cubicBezTo>
                <a:lnTo>
                  <a:pt x="213" y="25"/>
                </a:lnTo>
                <a:cubicBezTo>
                  <a:pt x="154" y="84"/>
                  <a:pt x="95" y="137"/>
                  <a:pt x="36" y="196"/>
                </a:cubicBezTo>
                <a:cubicBezTo>
                  <a:pt x="24" y="190"/>
                  <a:pt x="6" y="178"/>
                  <a:pt x="0" y="166"/>
                </a:cubicBezTo>
                <a:close/>
              </a:path>
            </a:pathLst>
          </a:custGeom>
          <a:solidFill>
            <a:srgbClr val="E4CF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59234" y="291901"/>
            <a:ext cx="178470" cy="179181"/>
          </a:xfrm>
          <a:custGeom>
            <a:avLst/>
            <a:gdLst/>
            <a:ahLst/>
            <a:cxnLst/>
            <a:rect l="l" t="t" r="r" b="b"/>
            <a:pathLst>
              <a:path w="1255" h="1260" extrusionOk="0">
                <a:moveTo>
                  <a:pt x="297" y="0"/>
                </a:moveTo>
                <a:lnTo>
                  <a:pt x="291" y="526"/>
                </a:lnTo>
                <a:lnTo>
                  <a:pt x="1" y="964"/>
                </a:lnTo>
                <a:lnTo>
                  <a:pt x="527" y="970"/>
                </a:lnTo>
                <a:lnTo>
                  <a:pt x="959" y="1260"/>
                </a:lnTo>
                <a:lnTo>
                  <a:pt x="971" y="733"/>
                </a:lnTo>
                <a:lnTo>
                  <a:pt x="1255" y="296"/>
                </a:lnTo>
                <a:lnTo>
                  <a:pt x="734" y="290"/>
                </a:lnTo>
                <a:lnTo>
                  <a:pt x="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104773" y="4535078"/>
            <a:ext cx="74943" cy="74943"/>
          </a:xfrm>
          <a:custGeom>
            <a:avLst/>
            <a:gdLst/>
            <a:ahLst/>
            <a:cxnLst/>
            <a:rect l="l" t="t" r="r" b="b"/>
            <a:pathLst>
              <a:path w="527" h="527" extrusionOk="0">
                <a:moveTo>
                  <a:pt x="136" y="0"/>
                </a:moveTo>
                <a:lnTo>
                  <a:pt x="124" y="219"/>
                </a:lnTo>
                <a:lnTo>
                  <a:pt x="0" y="396"/>
                </a:lnTo>
                <a:lnTo>
                  <a:pt x="219" y="402"/>
                </a:lnTo>
                <a:lnTo>
                  <a:pt x="396" y="526"/>
                </a:lnTo>
                <a:lnTo>
                  <a:pt x="408" y="314"/>
                </a:lnTo>
                <a:lnTo>
                  <a:pt x="527" y="136"/>
                </a:lnTo>
                <a:lnTo>
                  <a:pt x="314" y="130"/>
                </a:lnTo>
                <a:lnTo>
                  <a:pt x="1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11898" y="1964487"/>
            <a:ext cx="209614" cy="209472"/>
          </a:xfrm>
          <a:custGeom>
            <a:avLst/>
            <a:gdLst/>
            <a:ahLst/>
            <a:cxnLst/>
            <a:rect l="l" t="t" r="r" b="b"/>
            <a:pathLst>
              <a:path w="1474" h="1473" extrusionOk="0">
                <a:moveTo>
                  <a:pt x="1030" y="0"/>
                </a:moveTo>
                <a:lnTo>
                  <a:pt x="580" y="367"/>
                </a:lnTo>
                <a:lnTo>
                  <a:pt x="1" y="444"/>
                </a:lnTo>
                <a:lnTo>
                  <a:pt x="373" y="893"/>
                </a:lnTo>
                <a:lnTo>
                  <a:pt x="444" y="1473"/>
                </a:lnTo>
                <a:lnTo>
                  <a:pt x="888" y="1100"/>
                </a:lnTo>
                <a:lnTo>
                  <a:pt x="1473" y="1029"/>
                </a:lnTo>
                <a:lnTo>
                  <a:pt x="1107" y="574"/>
                </a:lnTo>
                <a:lnTo>
                  <a:pt x="10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07733" y="4550152"/>
            <a:ext cx="113766" cy="113624"/>
          </a:xfrm>
          <a:custGeom>
            <a:avLst/>
            <a:gdLst/>
            <a:ahLst/>
            <a:cxnLst/>
            <a:rect l="l" t="t" r="r" b="b"/>
            <a:pathLst>
              <a:path w="800" h="799" extrusionOk="0">
                <a:moveTo>
                  <a:pt x="456" y="1"/>
                </a:moveTo>
                <a:lnTo>
                  <a:pt x="279" y="237"/>
                </a:lnTo>
                <a:lnTo>
                  <a:pt x="1" y="338"/>
                </a:lnTo>
                <a:lnTo>
                  <a:pt x="237" y="515"/>
                </a:lnTo>
                <a:lnTo>
                  <a:pt x="332" y="799"/>
                </a:lnTo>
                <a:lnTo>
                  <a:pt x="515" y="568"/>
                </a:lnTo>
                <a:lnTo>
                  <a:pt x="799" y="468"/>
                </a:lnTo>
                <a:lnTo>
                  <a:pt x="563" y="279"/>
                </a:lnTo>
                <a:lnTo>
                  <a:pt x="4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3997" y="1142875"/>
            <a:ext cx="178470" cy="179324"/>
          </a:xfrm>
          <a:custGeom>
            <a:avLst/>
            <a:gdLst/>
            <a:ahLst/>
            <a:cxnLst/>
            <a:rect l="l" t="t" r="r" b="b"/>
            <a:pathLst>
              <a:path w="1255" h="1261" extrusionOk="0">
                <a:moveTo>
                  <a:pt x="296" y="0"/>
                </a:moveTo>
                <a:lnTo>
                  <a:pt x="291" y="527"/>
                </a:lnTo>
                <a:lnTo>
                  <a:pt x="1" y="964"/>
                </a:lnTo>
                <a:lnTo>
                  <a:pt x="527" y="970"/>
                </a:lnTo>
                <a:lnTo>
                  <a:pt x="959" y="1260"/>
                </a:lnTo>
                <a:lnTo>
                  <a:pt x="971" y="734"/>
                </a:lnTo>
                <a:lnTo>
                  <a:pt x="1255" y="296"/>
                </a:lnTo>
                <a:lnTo>
                  <a:pt x="734" y="290"/>
                </a:lnTo>
                <a:lnTo>
                  <a:pt x="2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43874" y="3567499"/>
            <a:ext cx="209614" cy="209614"/>
          </a:xfrm>
          <a:custGeom>
            <a:avLst/>
            <a:gdLst/>
            <a:ahLst/>
            <a:cxnLst/>
            <a:rect l="l" t="t" r="r" b="b"/>
            <a:pathLst>
              <a:path w="1474" h="1474" extrusionOk="0">
                <a:moveTo>
                  <a:pt x="1030" y="1"/>
                </a:moveTo>
                <a:lnTo>
                  <a:pt x="580" y="367"/>
                </a:lnTo>
                <a:lnTo>
                  <a:pt x="1" y="444"/>
                </a:lnTo>
                <a:lnTo>
                  <a:pt x="373" y="894"/>
                </a:lnTo>
                <a:lnTo>
                  <a:pt x="444" y="1473"/>
                </a:lnTo>
                <a:lnTo>
                  <a:pt x="888" y="1101"/>
                </a:lnTo>
                <a:lnTo>
                  <a:pt x="1473" y="1030"/>
                </a:lnTo>
                <a:lnTo>
                  <a:pt x="1107" y="574"/>
                </a:lnTo>
                <a:lnTo>
                  <a:pt x="10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127913" y="307828"/>
            <a:ext cx="117890" cy="117890"/>
          </a:xfrm>
          <a:custGeom>
            <a:avLst/>
            <a:gdLst/>
            <a:ahLst/>
            <a:cxnLst/>
            <a:rect l="l" t="t" r="r" b="b"/>
            <a:pathLst>
              <a:path w="829" h="829" extrusionOk="0">
                <a:moveTo>
                  <a:pt x="722" y="0"/>
                </a:moveTo>
                <a:lnTo>
                  <a:pt x="373" y="166"/>
                </a:lnTo>
                <a:lnTo>
                  <a:pt x="0" y="107"/>
                </a:lnTo>
                <a:lnTo>
                  <a:pt x="154" y="450"/>
                </a:lnTo>
                <a:lnTo>
                  <a:pt x="101" y="828"/>
                </a:lnTo>
                <a:lnTo>
                  <a:pt x="101" y="828"/>
                </a:lnTo>
                <a:lnTo>
                  <a:pt x="450" y="675"/>
                </a:lnTo>
                <a:lnTo>
                  <a:pt x="828" y="734"/>
                </a:lnTo>
                <a:lnTo>
                  <a:pt x="668" y="379"/>
                </a:lnTo>
                <a:lnTo>
                  <a:pt x="7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214646" y="3946617"/>
            <a:ext cx="164107" cy="162543"/>
          </a:xfrm>
          <a:custGeom>
            <a:avLst/>
            <a:gdLst/>
            <a:ahLst/>
            <a:cxnLst/>
            <a:rect l="l" t="t" r="r" b="b"/>
            <a:pathLst>
              <a:path w="1154" h="1143" extrusionOk="0">
                <a:moveTo>
                  <a:pt x="544" y="1"/>
                </a:moveTo>
                <a:lnTo>
                  <a:pt x="361" y="385"/>
                </a:lnTo>
                <a:lnTo>
                  <a:pt x="0" y="604"/>
                </a:lnTo>
                <a:lnTo>
                  <a:pt x="385" y="787"/>
                </a:lnTo>
                <a:lnTo>
                  <a:pt x="610" y="1142"/>
                </a:lnTo>
                <a:lnTo>
                  <a:pt x="793" y="758"/>
                </a:lnTo>
                <a:lnTo>
                  <a:pt x="1154" y="539"/>
                </a:lnTo>
                <a:lnTo>
                  <a:pt x="769" y="356"/>
                </a:lnTo>
                <a:lnTo>
                  <a:pt x="5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4936684" y="4517376"/>
            <a:ext cx="178470" cy="179181"/>
          </a:xfrm>
          <a:custGeom>
            <a:avLst/>
            <a:gdLst/>
            <a:ahLst/>
            <a:cxnLst/>
            <a:rect l="l" t="t" r="r" b="b"/>
            <a:pathLst>
              <a:path w="1255" h="1260" extrusionOk="0">
                <a:moveTo>
                  <a:pt x="297" y="0"/>
                </a:moveTo>
                <a:lnTo>
                  <a:pt x="291" y="526"/>
                </a:lnTo>
                <a:lnTo>
                  <a:pt x="1" y="964"/>
                </a:lnTo>
                <a:lnTo>
                  <a:pt x="527" y="970"/>
                </a:lnTo>
                <a:lnTo>
                  <a:pt x="959" y="1260"/>
                </a:lnTo>
                <a:lnTo>
                  <a:pt x="971" y="733"/>
                </a:lnTo>
                <a:lnTo>
                  <a:pt x="1255" y="296"/>
                </a:lnTo>
                <a:lnTo>
                  <a:pt x="734" y="290"/>
                </a:lnTo>
                <a:lnTo>
                  <a:pt x="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334977" y="3342756"/>
            <a:ext cx="196104" cy="195251"/>
          </a:xfrm>
          <a:custGeom>
            <a:avLst/>
            <a:gdLst/>
            <a:ahLst/>
            <a:cxnLst/>
            <a:rect l="l" t="t" r="r" b="b"/>
            <a:pathLst>
              <a:path w="1379" h="1373" extrusionOk="0">
                <a:moveTo>
                  <a:pt x="864" y="0"/>
                </a:moveTo>
                <a:lnTo>
                  <a:pt x="503" y="385"/>
                </a:lnTo>
                <a:lnTo>
                  <a:pt x="1" y="509"/>
                </a:lnTo>
                <a:lnTo>
                  <a:pt x="379" y="864"/>
                </a:lnTo>
                <a:lnTo>
                  <a:pt x="503" y="1372"/>
                </a:lnTo>
                <a:lnTo>
                  <a:pt x="864" y="994"/>
                </a:lnTo>
                <a:lnTo>
                  <a:pt x="1379" y="869"/>
                </a:lnTo>
                <a:lnTo>
                  <a:pt x="994" y="509"/>
                </a:lnTo>
                <a:lnTo>
                  <a:pt x="8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906678" y="3296665"/>
            <a:ext cx="174204" cy="175057"/>
          </a:xfrm>
          <a:custGeom>
            <a:avLst/>
            <a:gdLst/>
            <a:ahLst/>
            <a:cxnLst/>
            <a:rect l="l" t="t" r="r" b="b"/>
            <a:pathLst>
              <a:path w="1225" h="1231" extrusionOk="0">
                <a:moveTo>
                  <a:pt x="964" y="0"/>
                </a:moveTo>
                <a:lnTo>
                  <a:pt x="515" y="272"/>
                </a:lnTo>
                <a:lnTo>
                  <a:pt x="0" y="266"/>
                </a:lnTo>
                <a:lnTo>
                  <a:pt x="272" y="710"/>
                </a:lnTo>
                <a:lnTo>
                  <a:pt x="255" y="1230"/>
                </a:lnTo>
                <a:lnTo>
                  <a:pt x="710" y="958"/>
                </a:lnTo>
                <a:lnTo>
                  <a:pt x="1224" y="976"/>
                </a:lnTo>
                <a:lnTo>
                  <a:pt x="952" y="521"/>
                </a:lnTo>
                <a:lnTo>
                  <a:pt x="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333935" y="174153"/>
            <a:ext cx="74943" cy="74943"/>
          </a:xfrm>
          <a:custGeom>
            <a:avLst/>
            <a:gdLst/>
            <a:ahLst/>
            <a:cxnLst/>
            <a:rect l="l" t="t" r="r" b="b"/>
            <a:pathLst>
              <a:path w="527" h="527" extrusionOk="0">
                <a:moveTo>
                  <a:pt x="136" y="0"/>
                </a:moveTo>
                <a:lnTo>
                  <a:pt x="124" y="219"/>
                </a:lnTo>
                <a:lnTo>
                  <a:pt x="0" y="396"/>
                </a:lnTo>
                <a:lnTo>
                  <a:pt x="219" y="402"/>
                </a:lnTo>
                <a:lnTo>
                  <a:pt x="396" y="526"/>
                </a:lnTo>
                <a:lnTo>
                  <a:pt x="408" y="314"/>
                </a:lnTo>
                <a:lnTo>
                  <a:pt x="527" y="136"/>
                </a:lnTo>
                <a:lnTo>
                  <a:pt x="314" y="130"/>
                </a:lnTo>
                <a:lnTo>
                  <a:pt x="1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645698" y="1127800"/>
            <a:ext cx="209614" cy="209472"/>
          </a:xfrm>
          <a:custGeom>
            <a:avLst/>
            <a:gdLst/>
            <a:ahLst/>
            <a:cxnLst/>
            <a:rect l="l" t="t" r="r" b="b"/>
            <a:pathLst>
              <a:path w="1474" h="1473" extrusionOk="0">
                <a:moveTo>
                  <a:pt x="1030" y="0"/>
                </a:moveTo>
                <a:lnTo>
                  <a:pt x="580" y="367"/>
                </a:lnTo>
                <a:lnTo>
                  <a:pt x="1" y="444"/>
                </a:lnTo>
                <a:lnTo>
                  <a:pt x="373" y="893"/>
                </a:lnTo>
                <a:lnTo>
                  <a:pt x="444" y="1473"/>
                </a:lnTo>
                <a:lnTo>
                  <a:pt x="888" y="1100"/>
                </a:lnTo>
                <a:lnTo>
                  <a:pt x="1473" y="1029"/>
                </a:lnTo>
                <a:lnTo>
                  <a:pt x="1107" y="574"/>
                </a:lnTo>
                <a:lnTo>
                  <a:pt x="10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936895" y="189227"/>
            <a:ext cx="113766" cy="113624"/>
          </a:xfrm>
          <a:custGeom>
            <a:avLst/>
            <a:gdLst/>
            <a:ahLst/>
            <a:cxnLst/>
            <a:rect l="l" t="t" r="r" b="b"/>
            <a:pathLst>
              <a:path w="800" h="799" extrusionOk="0">
                <a:moveTo>
                  <a:pt x="456" y="1"/>
                </a:moveTo>
                <a:lnTo>
                  <a:pt x="279" y="237"/>
                </a:lnTo>
                <a:lnTo>
                  <a:pt x="1" y="338"/>
                </a:lnTo>
                <a:lnTo>
                  <a:pt x="237" y="515"/>
                </a:lnTo>
                <a:lnTo>
                  <a:pt x="332" y="799"/>
                </a:lnTo>
                <a:lnTo>
                  <a:pt x="515" y="568"/>
                </a:lnTo>
                <a:lnTo>
                  <a:pt x="799" y="468"/>
                </a:lnTo>
                <a:lnTo>
                  <a:pt x="563" y="279"/>
                </a:lnTo>
                <a:lnTo>
                  <a:pt x="4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433434" y="887000"/>
            <a:ext cx="178470" cy="179324"/>
          </a:xfrm>
          <a:custGeom>
            <a:avLst/>
            <a:gdLst/>
            <a:ahLst/>
            <a:cxnLst/>
            <a:rect l="l" t="t" r="r" b="b"/>
            <a:pathLst>
              <a:path w="1255" h="1261" extrusionOk="0">
                <a:moveTo>
                  <a:pt x="296" y="0"/>
                </a:moveTo>
                <a:lnTo>
                  <a:pt x="291" y="527"/>
                </a:lnTo>
                <a:lnTo>
                  <a:pt x="1" y="964"/>
                </a:lnTo>
                <a:lnTo>
                  <a:pt x="527" y="970"/>
                </a:lnTo>
                <a:lnTo>
                  <a:pt x="959" y="1260"/>
                </a:lnTo>
                <a:lnTo>
                  <a:pt x="971" y="734"/>
                </a:lnTo>
                <a:lnTo>
                  <a:pt x="1255" y="296"/>
                </a:lnTo>
                <a:lnTo>
                  <a:pt x="734" y="290"/>
                </a:lnTo>
                <a:lnTo>
                  <a:pt x="2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93299" y="2786324"/>
            <a:ext cx="209614" cy="209614"/>
          </a:xfrm>
          <a:custGeom>
            <a:avLst/>
            <a:gdLst/>
            <a:ahLst/>
            <a:cxnLst/>
            <a:rect l="l" t="t" r="r" b="b"/>
            <a:pathLst>
              <a:path w="1474" h="1474" extrusionOk="0">
                <a:moveTo>
                  <a:pt x="1030" y="1"/>
                </a:moveTo>
                <a:lnTo>
                  <a:pt x="580" y="367"/>
                </a:lnTo>
                <a:lnTo>
                  <a:pt x="1" y="444"/>
                </a:lnTo>
                <a:lnTo>
                  <a:pt x="373" y="894"/>
                </a:lnTo>
                <a:lnTo>
                  <a:pt x="444" y="1473"/>
                </a:lnTo>
                <a:lnTo>
                  <a:pt x="888" y="1101"/>
                </a:lnTo>
                <a:lnTo>
                  <a:pt x="1473" y="1030"/>
                </a:lnTo>
                <a:lnTo>
                  <a:pt x="1107" y="574"/>
                </a:lnTo>
                <a:lnTo>
                  <a:pt x="10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061463" y="307828"/>
            <a:ext cx="117890" cy="117890"/>
          </a:xfrm>
          <a:custGeom>
            <a:avLst/>
            <a:gdLst/>
            <a:ahLst/>
            <a:cxnLst/>
            <a:rect l="l" t="t" r="r" b="b"/>
            <a:pathLst>
              <a:path w="829" h="829" extrusionOk="0">
                <a:moveTo>
                  <a:pt x="722" y="0"/>
                </a:moveTo>
                <a:lnTo>
                  <a:pt x="373" y="166"/>
                </a:lnTo>
                <a:lnTo>
                  <a:pt x="0" y="107"/>
                </a:lnTo>
                <a:lnTo>
                  <a:pt x="154" y="450"/>
                </a:lnTo>
                <a:lnTo>
                  <a:pt x="101" y="828"/>
                </a:lnTo>
                <a:lnTo>
                  <a:pt x="101" y="828"/>
                </a:lnTo>
                <a:lnTo>
                  <a:pt x="450" y="675"/>
                </a:lnTo>
                <a:lnTo>
                  <a:pt x="828" y="734"/>
                </a:lnTo>
                <a:lnTo>
                  <a:pt x="668" y="379"/>
                </a:lnTo>
                <a:lnTo>
                  <a:pt x="7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481596" y="3819192"/>
            <a:ext cx="164107" cy="162543"/>
          </a:xfrm>
          <a:custGeom>
            <a:avLst/>
            <a:gdLst/>
            <a:ahLst/>
            <a:cxnLst/>
            <a:rect l="l" t="t" r="r" b="b"/>
            <a:pathLst>
              <a:path w="1154" h="1143" extrusionOk="0">
                <a:moveTo>
                  <a:pt x="544" y="1"/>
                </a:moveTo>
                <a:lnTo>
                  <a:pt x="361" y="385"/>
                </a:lnTo>
                <a:lnTo>
                  <a:pt x="0" y="604"/>
                </a:lnTo>
                <a:lnTo>
                  <a:pt x="385" y="787"/>
                </a:lnTo>
                <a:lnTo>
                  <a:pt x="610" y="1142"/>
                </a:lnTo>
                <a:lnTo>
                  <a:pt x="793" y="758"/>
                </a:lnTo>
                <a:lnTo>
                  <a:pt x="1154" y="539"/>
                </a:lnTo>
                <a:lnTo>
                  <a:pt x="769" y="356"/>
                </a:lnTo>
                <a:lnTo>
                  <a:pt x="5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12414" y="2113919"/>
            <a:ext cx="196104" cy="195251"/>
          </a:xfrm>
          <a:custGeom>
            <a:avLst/>
            <a:gdLst/>
            <a:ahLst/>
            <a:cxnLst/>
            <a:rect l="l" t="t" r="r" b="b"/>
            <a:pathLst>
              <a:path w="1379" h="1373" extrusionOk="0">
                <a:moveTo>
                  <a:pt x="864" y="0"/>
                </a:moveTo>
                <a:lnTo>
                  <a:pt x="503" y="385"/>
                </a:lnTo>
                <a:lnTo>
                  <a:pt x="1" y="509"/>
                </a:lnTo>
                <a:lnTo>
                  <a:pt x="379" y="864"/>
                </a:lnTo>
                <a:lnTo>
                  <a:pt x="503" y="1372"/>
                </a:lnTo>
                <a:lnTo>
                  <a:pt x="864" y="994"/>
                </a:lnTo>
                <a:lnTo>
                  <a:pt x="1379" y="869"/>
                </a:lnTo>
                <a:lnTo>
                  <a:pt x="994" y="509"/>
                </a:lnTo>
                <a:lnTo>
                  <a:pt x="8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276603" y="2484228"/>
            <a:ext cx="174204" cy="175057"/>
          </a:xfrm>
          <a:custGeom>
            <a:avLst/>
            <a:gdLst/>
            <a:ahLst/>
            <a:cxnLst/>
            <a:rect l="l" t="t" r="r" b="b"/>
            <a:pathLst>
              <a:path w="1225" h="1231" extrusionOk="0">
                <a:moveTo>
                  <a:pt x="964" y="0"/>
                </a:moveTo>
                <a:lnTo>
                  <a:pt x="515" y="272"/>
                </a:lnTo>
                <a:lnTo>
                  <a:pt x="0" y="266"/>
                </a:lnTo>
                <a:lnTo>
                  <a:pt x="272" y="710"/>
                </a:lnTo>
                <a:lnTo>
                  <a:pt x="255" y="1230"/>
                </a:lnTo>
                <a:lnTo>
                  <a:pt x="710" y="958"/>
                </a:lnTo>
                <a:lnTo>
                  <a:pt x="1224" y="976"/>
                </a:lnTo>
                <a:lnTo>
                  <a:pt x="952" y="521"/>
                </a:lnTo>
                <a:lnTo>
                  <a:pt x="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761299" y="3296686"/>
            <a:ext cx="209614" cy="209614"/>
          </a:xfrm>
          <a:custGeom>
            <a:avLst/>
            <a:gdLst/>
            <a:ahLst/>
            <a:cxnLst/>
            <a:rect l="l" t="t" r="r" b="b"/>
            <a:pathLst>
              <a:path w="1474" h="1474" extrusionOk="0">
                <a:moveTo>
                  <a:pt x="1030" y="1"/>
                </a:moveTo>
                <a:lnTo>
                  <a:pt x="580" y="367"/>
                </a:lnTo>
                <a:lnTo>
                  <a:pt x="1" y="444"/>
                </a:lnTo>
                <a:lnTo>
                  <a:pt x="373" y="894"/>
                </a:lnTo>
                <a:lnTo>
                  <a:pt x="444" y="1473"/>
                </a:lnTo>
                <a:lnTo>
                  <a:pt x="888" y="1101"/>
                </a:lnTo>
                <a:lnTo>
                  <a:pt x="1473" y="1030"/>
                </a:lnTo>
                <a:lnTo>
                  <a:pt x="1107" y="574"/>
                </a:lnTo>
                <a:lnTo>
                  <a:pt x="10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64096" y="4690730"/>
            <a:ext cx="164107" cy="162543"/>
          </a:xfrm>
          <a:custGeom>
            <a:avLst/>
            <a:gdLst/>
            <a:ahLst/>
            <a:cxnLst/>
            <a:rect l="l" t="t" r="r" b="b"/>
            <a:pathLst>
              <a:path w="1154" h="1143" extrusionOk="0">
                <a:moveTo>
                  <a:pt x="544" y="1"/>
                </a:moveTo>
                <a:lnTo>
                  <a:pt x="361" y="385"/>
                </a:lnTo>
                <a:lnTo>
                  <a:pt x="0" y="604"/>
                </a:lnTo>
                <a:lnTo>
                  <a:pt x="385" y="787"/>
                </a:lnTo>
                <a:lnTo>
                  <a:pt x="610" y="1142"/>
                </a:lnTo>
                <a:lnTo>
                  <a:pt x="793" y="758"/>
                </a:lnTo>
                <a:lnTo>
                  <a:pt x="1154" y="539"/>
                </a:lnTo>
                <a:lnTo>
                  <a:pt x="769" y="356"/>
                </a:lnTo>
                <a:lnTo>
                  <a:pt x="54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713250" y="533100"/>
            <a:ext cx="7717500" cy="1242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713250" y="2020824"/>
            <a:ext cx="7717500" cy="3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3"/>
          <p:cNvGrpSpPr/>
          <p:nvPr/>
        </p:nvGrpSpPr>
        <p:grpSpPr>
          <a:xfrm>
            <a:off x="19405" y="50433"/>
            <a:ext cx="8835907" cy="4802840"/>
            <a:chOff x="19405" y="50433"/>
            <a:chExt cx="8835907" cy="4802840"/>
          </a:xfrm>
        </p:grpSpPr>
        <p:sp>
          <p:nvSpPr>
            <p:cNvPr id="36" name="Google Shape;36;p3"/>
            <p:cNvSpPr/>
            <p:nvPr/>
          </p:nvSpPr>
          <p:spPr>
            <a:xfrm rot="10800000" flipH="1">
              <a:off x="3559234" y="4432623"/>
              <a:ext cx="178470" cy="179181"/>
            </a:xfrm>
            <a:custGeom>
              <a:avLst/>
              <a:gdLst/>
              <a:ahLst/>
              <a:cxnLst/>
              <a:rect l="l" t="t" r="r" b="b"/>
              <a:pathLst>
                <a:path w="1255" h="1260" extrusionOk="0">
                  <a:moveTo>
                    <a:pt x="297" y="0"/>
                  </a:moveTo>
                  <a:lnTo>
                    <a:pt x="291" y="526"/>
                  </a:lnTo>
                  <a:lnTo>
                    <a:pt x="1" y="964"/>
                  </a:lnTo>
                  <a:lnTo>
                    <a:pt x="527" y="970"/>
                  </a:lnTo>
                  <a:lnTo>
                    <a:pt x="959" y="1260"/>
                  </a:lnTo>
                  <a:lnTo>
                    <a:pt x="971" y="733"/>
                  </a:lnTo>
                  <a:lnTo>
                    <a:pt x="1255" y="296"/>
                  </a:lnTo>
                  <a:lnTo>
                    <a:pt x="734" y="2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10800000" flipH="1">
              <a:off x="7112423" y="1571909"/>
              <a:ext cx="74943" cy="74943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136" y="0"/>
                  </a:moveTo>
                  <a:lnTo>
                    <a:pt x="124" y="219"/>
                  </a:lnTo>
                  <a:lnTo>
                    <a:pt x="0" y="396"/>
                  </a:lnTo>
                  <a:lnTo>
                    <a:pt x="219" y="402"/>
                  </a:lnTo>
                  <a:lnTo>
                    <a:pt x="396" y="526"/>
                  </a:lnTo>
                  <a:lnTo>
                    <a:pt x="408" y="314"/>
                  </a:lnTo>
                  <a:lnTo>
                    <a:pt x="527" y="136"/>
                  </a:lnTo>
                  <a:lnTo>
                    <a:pt x="314" y="13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10800000" flipH="1">
              <a:off x="7611898" y="2729747"/>
              <a:ext cx="209614" cy="209472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1030" y="0"/>
                  </a:moveTo>
                  <a:lnTo>
                    <a:pt x="580" y="367"/>
                  </a:lnTo>
                  <a:lnTo>
                    <a:pt x="1" y="444"/>
                  </a:lnTo>
                  <a:lnTo>
                    <a:pt x="373" y="893"/>
                  </a:lnTo>
                  <a:lnTo>
                    <a:pt x="444" y="1473"/>
                  </a:lnTo>
                  <a:lnTo>
                    <a:pt x="888" y="1100"/>
                  </a:lnTo>
                  <a:lnTo>
                    <a:pt x="1473" y="1029"/>
                  </a:lnTo>
                  <a:lnTo>
                    <a:pt x="1107" y="574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 flipH="1">
              <a:off x="7707733" y="239930"/>
              <a:ext cx="113766" cy="113624"/>
            </a:xfrm>
            <a:custGeom>
              <a:avLst/>
              <a:gdLst/>
              <a:ahLst/>
              <a:cxnLst/>
              <a:rect l="l" t="t" r="r" b="b"/>
              <a:pathLst>
                <a:path w="800" h="799" extrusionOk="0">
                  <a:moveTo>
                    <a:pt x="456" y="1"/>
                  </a:moveTo>
                  <a:lnTo>
                    <a:pt x="279" y="237"/>
                  </a:lnTo>
                  <a:lnTo>
                    <a:pt x="1" y="338"/>
                  </a:lnTo>
                  <a:lnTo>
                    <a:pt x="237" y="515"/>
                  </a:lnTo>
                  <a:lnTo>
                    <a:pt x="332" y="799"/>
                  </a:lnTo>
                  <a:lnTo>
                    <a:pt x="515" y="568"/>
                  </a:lnTo>
                  <a:lnTo>
                    <a:pt x="799" y="468"/>
                  </a:lnTo>
                  <a:lnTo>
                    <a:pt x="563" y="279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10800000" flipH="1">
              <a:off x="623997" y="3581507"/>
              <a:ext cx="178470" cy="179324"/>
            </a:xfrm>
            <a:custGeom>
              <a:avLst/>
              <a:gdLst/>
              <a:ahLst/>
              <a:cxnLst/>
              <a:rect l="l" t="t" r="r" b="b"/>
              <a:pathLst>
                <a:path w="1255" h="1261" extrusionOk="0">
                  <a:moveTo>
                    <a:pt x="296" y="0"/>
                  </a:moveTo>
                  <a:lnTo>
                    <a:pt x="291" y="527"/>
                  </a:lnTo>
                  <a:lnTo>
                    <a:pt x="1" y="964"/>
                  </a:lnTo>
                  <a:lnTo>
                    <a:pt x="527" y="970"/>
                  </a:lnTo>
                  <a:lnTo>
                    <a:pt x="959" y="1260"/>
                  </a:lnTo>
                  <a:lnTo>
                    <a:pt x="971" y="734"/>
                  </a:lnTo>
                  <a:lnTo>
                    <a:pt x="1255" y="296"/>
                  </a:lnTo>
                  <a:lnTo>
                    <a:pt x="734" y="29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10800000" flipH="1">
              <a:off x="643874" y="1126593"/>
              <a:ext cx="209614" cy="209614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1030" y="1"/>
                  </a:moveTo>
                  <a:lnTo>
                    <a:pt x="580" y="367"/>
                  </a:lnTo>
                  <a:lnTo>
                    <a:pt x="1" y="444"/>
                  </a:lnTo>
                  <a:lnTo>
                    <a:pt x="373" y="894"/>
                  </a:lnTo>
                  <a:lnTo>
                    <a:pt x="444" y="1473"/>
                  </a:lnTo>
                  <a:lnTo>
                    <a:pt x="888" y="1101"/>
                  </a:lnTo>
                  <a:lnTo>
                    <a:pt x="1473" y="1030"/>
                  </a:lnTo>
                  <a:lnTo>
                    <a:pt x="1107" y="574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10800000" flipH="1">
              <a:off x="1127913" y="4477987"/>
              <a:ext cx="117890" cy="117890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22" y="0"/>
                  </a:moveTo>
                  <a:lnTo>
                    <a:pt x="373" y="166"/>
                  </a:lnTo>
                  <a:lnTo>
                    <a:pt x="0" y="107"/>
                  </a:lnTo>
                  <a:lnTo>
                    <a:pt x="154" y="450"/>
                  </a:lnTo>
                  <a:lnTo>
                    <a:pt x="101" y="828"/>
                  </a:lnTo>
                  <a:lnTo>
                    <a:pt x="101" y="828"/>
                  </a:lnTo>
                  <a:lnTo>
                    <a:pt x="450" y="675"/>
                  </a:lnTo>
                  <a:lnTo>
                    <a:pt x="828" y="734"/>
                  </a:lnTo>
                  <a:lnTo>
                    <a:pt x="668" y="37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rot="10800000" flipH="1">
              <a:off x="2214646" y="794545"/>
              <a:ext cx="164107" cy="162543"/>
            </a:xfrm>
            <a:custGeom>
              <a:avLst/>
              <a:gdLst/>
              <a:ahLst/>
              <a:cxnLst/>
              <a:rect l="l" t="t" r="r" b="b"/>
              <a:pathLst>
                <a:path w="1154" h="1143" extrusionOk="0">
                  <a:moveTo>
                    <a:pt x="544" y="1"/>
                  </a:moveTo>
                  <a:lnTo>
                    <a:pt x="361" y="385"/>
                  </a:lnTo>
                  <a:lnTo>
                    <a:pt x="0" y="604"/>
                  </a:lnTo>
                  <a:lnTo>
                    <a:pt x="385" y="787"/>
                  </a:lnTo>
                  <a:lnTo>
                    <a:pt x="610" y="1142"/>
                  </a:lnTo>
                  <a:lnTo>
                    <a:pt x="793" y="758"/>
                  </a:lnTo>
                  <a:lnTo>
                    <a:pt x="1154" y="539"/>
                  </a:lnTo>
                  <a:lnTo>
                    <a:pt x="769" y="35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 flipH="1">
              <a:off x="19405" y="4778187"/>
              <a:ext cx="74943" cy="75086"/>
            </a:xfrm>
            <a:custGeom>
              <a:avLst/>
              <a:gdLst/>
              <a:ahLst/>
              <a:cxnLst/>
              <a:rect l="l" t="t" r="r" b="b"/>
              <a:pathLst>
                <a:path w="527" h="528" extrusionOk="0">
                  <a:moveTo>
                    <a:pt x="136" y="1"/>
                  </a:moveTo>
                  <a:lnTo>
                    <a:pt x="125" y="220"/>
                  </a:lnTo>
                  <a:lnTo>
                    <a:pt x="0" y="397"/>
                  </a:lnTo>
                  <a:lnTo>
                    <a:pt x="213" y="409"/>
                  </a:lnTo>
                  <a:lnTo>
                    <a:pt x="391" y="527"/>
                  </a:lnTo>
                  <a:lnTo>
                    <a:pt x="403" y="308"/>
                  </a:lnTo>
                  <a:lnTo>
                    <a:pt x="527" y="131"/>
                  </a:lnTo>
                  <a:lnTo>
                    <a:pt x="314" y="12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rot="10800000" flipH="1">
              <a:off x="4936684" y="207148"/>
              <a:ext cx="178470" cy="179181"/>
            </a:xfrm>
            <a:custGeom>
              <a:avLst/>
              <a:gdLst/>
              <a:ahLst/>
              <a:cxnLst/>
              <a:rect l="l" t="t" r="r" b="b"/>
              <a:pathLst>
                <a:path w="1255" h="1260" extrusionOk="0">
                  <a:moveTo>
                    <a:pt x="297" y="0"/>
                  </a:moveTo>
                  <a:lnTo>
                    <a:pt x="291" y="526"/>
                  </a:lnTo>
                  <a:lnTo>
                    <a:pt x="1" y="964"/>
                  </a:lnTo>
                  <a:lnTo>
                    <a:pt x="527" y="970"/>
                  </a:lnTo>
                  <a:lnTo>
                    <a:pt x="959" y="1260"/>
                  </a:lnTo>
                  <a:lnTo>
                    <a:pt x="971" y="733"/>
                  </a:lnTo>
                  <a:lnTo>
                    <a:pt x="1255" y="296"/>
                  </a:lnTo>
                  <a:lnTo>
                    <a:pt x="734" y="2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10800000" flipH="1">
              <a:off x="2297202" y="3836173"/>
              <a:ext cx="196104" cy="195251"/>
            </a:xfrm>
            <a:custGeom>
              <a:avLst/>
              <a:gdLst/>
              <a:ahLst/>
              <a:cxnLst/>
              <a:rect l="l" t="t" r="r" b="b"/>
              <a:pathLst>
                <a:path w="1379" h="1373" extrusionOk="0">
                  <a:moveTo>
                    <a:pt x="864" y="0"/>
                  </a:moveTo>
                  <a:lnTo>
                    <a:pt x="503" y="385"/>
                  </a:lnTo>
                  <a:lnTo>
                    <a:pt x="1" y="509"/>
                  </a:lnTo>
                  <a:lnTo>
                    <a:pt x="379" y="864"/>
                  </a:lnTo>
                  <a:lnTo>
                    <a:pt x="503" y="1372"/>
                  </a:lnTo>
                  <a:lnTo>
                    <a:pt x="864" y="994"/>
                  </a:lnTo>
                  <a:lnTo>
                    <a:pt x="1379" y="869"/>
                  </a:lnTo>
                  <a:lnTo>
                    <a:pt x="994" y="509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10800000" flipH="1">
              <a:off x="7906678" y="1431983"/>
              <a:ext cx="174204" cy="175057"/>
            </a:xfrm>
            <a:custGeom>
              <a:avLst/>
              <a:gdLst/>
              <a:ahLst/>
              <a:cxnLst/>
              <a:rect l="l" t="t" r="r" b="b"/>
              <a:pathLst>
                <a:path w="1225" h="1231" extrusionOk="0">
                  <a:moveTo>
                    <a:pt x="964" y="0"/>
                  </a:moveTo>
                  <a:lnTo>
                    <a:pt x="515" y="272"/>
                  </a:lnTo>
                  <a:lnTo>
                    <a:pt x="0" y="266"/>
                  </a:lnTo>
                  <a:lnTo>
                    <a:pt x="272" y="710"/>
                  </a:lnTo>
                  <a:lnTo>
                    <a:pt x="255" y="1230"/>
                  </a:lnTo>
                  <a:lnTo>
                    <a:pt x="710" y="958"/>
                  </a:lnTo>
                  <a:lnTo>
                    <a:pt x="1224" y="976"/>
                  </a:lnTo>
                  <a:lnTo>
                    <a:pt x="952" y="521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10800000" flipH="1">
              <a:off x="7333935" y="4654609"/>
              <a:ext cx="74943" cy="74943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136" y="0"/>
                  </a:moveTo>
                  <a:lnTo>
                    <a:pt x="124" y="219"/>
                  </a:lnTo>
                  <a:lnTo>
                    <a:pt x="0" y="396"/>
                  </a:lnTo>
                  <a:lnTo>
                    <a:pt x="219" y="402"/>
                  </a:lnTo>
                  <a:lnTo>
                    <a:pt x="396" y="526"/>
                  </a:lnTo>
                  <a:lnTo>
                    <a:pt x="408" y="314"/>
                  </a:lnTo>
                  <a:lnTo>
                    <a:pt x="527" y="136"/>
                  </a:lnTo>
                  <a:lnTo>
                    <a:pt x="314" y="13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10800000" flipH="1">
              <a:off x="8645698" y="3566434"/>
              <a:ext cx="209614" cy="209472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1030" y="0"/>
                  </a:moveTo>
                  <a:lnTo>
                    <a:pt x="580" y="367"/>
                  </a:lnTo>
                  <a:lnTo>
                    <a:pt x="1" y="444"/>
                  </a:lnTo>
                  <a:lnTo>
                    <a:pt x="373" y="893"/>
                  </a:lnTo>
                  <a:lnTo>
                    <a:pt x="444" y="1473"/>
                  </a:lnTo>
                  <a:lnTo>
                    <a:pt x="888" y="1100"/>
                  </a:lnTo>
                  <a:lnTo>
                    <a:pt x="1473" y="1029"/>
                  </a:lnTo>
                  <a:lnTo>
                    <a:pt x="1107" y="574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10800000" flipH="1">
              <a:off x="7936895" y="4600855"/>
              <a:ext cx="113766" cy="113624"/>
            </a:xfrm>
            <a:custGeom>
              <a:avLst/>
              <a:gdLst/>
              <a:ahLst/>
              <a:cxnLst/>
              <a:rect l="l" t="t" r="r" b="b"/>
              <a:pathLst>
                <a:path w="800" h="799" extrusionOk="0">
                  <a:moveTo>
                    <a:pt x="456" y="1"/>
                  </a:moveTo>
                  <a:lnTo>
                    <a:pt x="279" y="237"/>
                  </a:lnTo>
                  <a:lnTo>
                    <a:pt x="1" y="338"/>
                  </a:lnTo>
                  <a:lnTo>
                    <a:pt x="237" y="515"/>
                  </a:lnTo>
                  <a:lnTo>
                    <a:pt x="332" y="799"/>
                  </a:lnTo>
                  <a:lnTo>
                    <a:pt x="515" y="568"/>
                  </a:lnTo>
                  <a:lnTo>
                    <a:pt x="799" y="468"/>
                  </a:lnTo>
                  <a:lnTo>
                    <a:pt x="563" y="279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10800000" flipH="1">
              <a:off x="5236734" y="4097607"/>
              <a:ext cx="178470" cy="179324"/>
            </a:xfrm>
            <a:custGeom>
              <a:avLst/>
              <a:gdLst/>
              <a:ahLst/>
              <a:cxnLst/>
              <a:rect l="l" t="t" r="r" b="b"/>
              <a:pathLst>
                <a:path w="1255" h="1261" extrusionOk="0">
                  <a:moveTo>
                    <a:pt x="296" y="0"/>
                  </a:moveTo>
                  <a:lnTo>
                    <a:pt x="291" y="527"/>
                  </a:lnTo>
                  <a:lnTo>
                    <a:pt x="1" y="964"/>
                  </a:lnTo>
                  <a:lnTo>
                    <a:pt x="527" y="970"/>
                  </a:lnTo>
                  <a:lnTo>
                    <a:pt x="959" y="1260"/>
                  </a:lnTo>
                  <a:lnTo>
                    <a:pt x="971" y="734"/>
                  </a:lnTo>
                  <a:lnTo>
                    <a:pt x="1255" y="296"/>
                  </a:lnTo>
                  <a:lnTo>
                    <a:pt x="734" y="29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10800000" flipH="1">
              <a:off x="6061474" y="997343"/>
              <a:ext cx="209614" cy="209614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1030" y="1"/>
                  </a:moveTo>
                  <a:lnTo>
                    <a:pt x="580" y="367"/>
                  </a:lnTo>
                  <a:lnTo>
                    <a:pt x="1" y="444"/>
                  </a:lnTo>
                  <a:lnTo>
                    <a:pt x="373" y="894"/>
                  </a:lnTo>
                  <a:lnTo>
                    <a:pt x="444" y="1473"/>
                  </a:lnTo>
                  <a:lnTo>
                    <a:pt x="888" y="1101"/>
                  </a:lnTo>
                  <a:lnTo>
                    <a:pt x="1473" y="1030"/>
                  </a:lnTo>
                  <a:lnTo>
                    <a:pt x="1107" y="574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10800000" flipH="1">
              <a:off x="6061463" y="4477987"/>
              <a:ext cx="117890" cy="117890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22" y="0"/>
                  </a:moveTo>
                  <a:lnTo>
                    <a:pt x="373" y="166"/>
                  </a:lnTo>
                  <a:lnTo>
                    <a:pt x="0" y="107"/>
                  </a:lnTo>
                  <a:lnTo>
                    <a:pt x="154" y="450"/>
                  </a:lnTo>
                  <a:lnTo>
                    <a:pt x="101" y="828"/>
                  </a:lnTo>
                  <a:lnTo>
                    <a:pt x="101" y="828"/>
                  </a:lnTo>
                  <a:lnTo>
                    <a:pt x="450" y="675"/>
                  </a:lnTo>
                  <a:lnTo>
                    <a:pt x="828" y="734"/>
                  </a:lnTo>
                  <a:lnTo>
                    <a:pt x="668" y="37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10800000" flipH="1">
              <a:off x="8481596" y="921970"/>
              <a:ext cx="164107" cy="162543"/>
            </a:xfrm>
            <a:custGeom>
              <a:avLst/>
              <a:gdLst/>
              <a:ahLst/>
              <a:cxnLst/>
              <a:rect l="l" t="t" r="r" b="b"/>
              <a:pathLst>
                <a:path w="1154" h="1143" extrusionOk="0">
                  <a:moveTo>
                    <a:pt x="544" y="1"/>
                  </a:moveTo>
                  <a:lnTo>
                    <a:pt x="361" y="385"/>
                  </a:lnTo>
                  <a:lnTo>
                    <a:pt x="0" y="604"/>
                  </a:lnTo>
                  <a:lnTo>
                    <a:pt x="385" y="787"/>
                  </a:lnTo>
                  <a:lnTo>
                    <a:pt x="610" y="1142"/>
                  </a:lnTo>
                  <a:lnTo>
                    <a:pt x="793" y="758"/>
                  </a:lnTo>
                  <a:lnTo>
                    <a:pt x="1154" y="539"/>
                  </a:lnTo>
                  <a:lnTo>
                    <a:pt x="769" y="35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10800000" flipH="1">
              <a:off x="412414" y="2594536"/>
              <a:ext cx="196104" cy="195251"/>
            </a:xfrm>
            <a:custGeom>
              <a:avLst/>
              <a:gdLst/>
              <a:ahLst/>
              <a:cxnLst/>
              <a:rect l="l" t="t" r="r" b="b"/>
              <a:pathLst>
                <a:path w="1379" h="1373" extrusionOk="0">
                  <a:moveTo>
                    <a:pt x="864" y="0"/>
                  </a:moveTo>
                  <a:lnTo>
                    <a:pt x="503" y="385"/>
                  </a:lnTo>
                  <a:lnTo>
                    <a:pt x="1" y="509"/>
                  </a:lnTo>
                  <a:lnTo>
                    <a:pt x="379" y="864"/>
                  </a:lnTo>
                  <a:lnTo>
                    <a:pt x="503" y="1372"/>
                  </a:lnTo>
                  <a:lnTo>
                    <a:pt x="864" y="994"/>
                  </a:lnTo>
                  <a:lnTo>
                    <a:pt x="1379" y="869"/>
                  </a:lnTo>
                  <a:lnTo>
                    <a:pt x="994" y="509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10800000" flipH="1">
              <a:off x="1276603" y="2244421"/>
              <a:ext cx="174204" cy="175057"/>
            </a:xfrm>
            <a:custGeom>
              <a:avLst/>
              <a:gdLst/>
              <a:ahLst/>
              <a:cxnLst/>
              <a:rect l="l" t="t" r="r" b="b"/>
              <a:pathLst>
                <a:path w="1225" h="1231" extrusionOk="0">
                  <a:moveTo>
                    <a:pt x="964" y="0"/>
                  </a:moveTo>
                  <a:lnTo>
                    <a:pt x="515" y="272"/>
                  </a:lnTo>
                  <a:lnTo>
                    <a:pt x="0" y="266"/>
                  </a:lnTo>
                  <a:lnTo>
                    <a:pt x="272" y="710"/>
                  </a:lnTo>
                  <a:lnTo>
                    <a:pt x="255" y="1230"/>
                  </a:lnTo>
                  <a:lnTo>
                    <a:pt x="710" y="958"/>
                  </a:lnTo>
                  <a:lnTo>
                    <a:pt x="1224" y="976"/>
                  </a:lnTo>
                  <a:lnTo>
                    <a:pt x="952" y="521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0800000" flipH="1">
              <a:off x="2493301" y="3191567"/>
              <a:ext cx="26686" cy="22531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71" y="0"/>
                  </a:moveTo>
                  <a:lnTo>
                    <a:pt x="1" y="71"/>
                  </a:lnTo>
                  <a:lnTo>
                    <a:pt x="71" y="136"/>
                  </a:lnTo>
                  <a:lnTo>
                    <a:pt x="137" y="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10800000" flipH="1">
              <a:off x="6531077" y="3190580"/>
              <a:ext cx="26686" cy="22531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66" y="0"/>
                  </a:moveTo>
                  <a:lnTo>
                    <a:pt x="0" y="65"/>
                  </a:lnTo>
                  <a:lnTo>
                    <a:pt x="66" y="136"/>
                  </a:lnTo>
                  <a:lnTo>
                    <a:pt x="137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10800000" flipH="1">
              <a:off x="5972423" y="3191567"/>
              <a:ext cx="26686" cy="22531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65" y="0"/>
                  </a:moveTo>
                  <a:lnTo>
                    <a:pt x="0" y="71"/>
                  </a:lnTo>
                  <a:lnTo>
                    <a:pt x="65" y="136"/>
                  </a:lnTo>
                  <a:lnTo>
                    <a:pt x="136" y="7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10800000" flipH="1">
              <a:off x="7752678" y="3556897"/>
              <a:ext cx="13863" cy="9531"/>
            </a:xfrm>
            <a:custGeom>
              <a:avLst/>
              <a:gdLst/>
              <a:ahLst/>
              <a:cxnLst/>
              <a:rect l="l" t="t" r="r" b="b"/>
              <a:pathLst>
                <a:path w="96" h="66" extrusionOk="0">
                  <a:moveTo>
                    <a:pt x="95" y="59"/>
                  </a:moveTo>
                  <a:cubicBezTo>
                    <a:pt x="42" y="65"/>
                    <a:pt x="24" y="42"/>
                    <a:pt x="1" y="0"/>
                  </a:cubicBezTo>
                  <a:cubicBezTo>
                    <a:pt x="42" y="0"/>
                    <a:pt x="89" y="0"/>
                    <a:pt x="95" y="59"/>
                  </a:cubicBezTo>
                  <a:close/>
                </a:path>
              </a:pathLst>
            </a:custGeom>
            <a:solidFill>
              <a:srgbClr val="E4C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10800000" flipH="1">
              <a:off x="1761299" y="1397406"/>
              <a:ext cx="209614" cy="209614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1030" y="1"/>
                  </a:moveTo>
                  <a:lnTo>
                    <a:pt x="580" y="367"/>
                  </a:lnTo>
                  <a:lnTo>
                    <a:pt x="1" y="444"/>
                  </a:lnTo>
                  <a:lnTo>
                    <a:pt x="373" y="894"/>
                  </a:lnTo>
                  <a:lnTo>
                    <a:pt x="444" y="1473"/>
                  </a:lnTo>
                  <a:lnTo>
                    <a:pt x="888" y="1101"/>
                  </a:lnTo>
                  <a:lnTo>
                    <a:pt x="1473" y="1030"/>
                  </a:lnTo>
                  <a:lnTo>
                    <a:pt x="1107" y="574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10800000" flipH="1">
              <a:off x="764096" y="50433"/>
              <a:ext cx="164107" cy="162543"/>
            </a:xfrm>
            <a:custGeom>
              <a:avLst/>
              <a:gdLst/>
              <a:ahLst/>
              <a:cxnLst/>
              <a:rect l="l" t="t" r="r" b="b"/>
              <a:pathLst>
                <a:path w="1154" h="1143" extrusionOk="0">
                  <a:moveTo>
                    <a:pt x="544" y="1"/>
                  </a:moveTo>
                  <a:lnTo>
                    <a:pt x="361" y="385"/>
                  </a:lnTo>
                  <a:lnTo>
                    <a:pt x="0" y="604"/>
                  </a:lnTo>
                  <a:lnTo>
                    <a:pt x="385" y="787"/>
                  </a:lnTo>
                  <a:lnTo>
                    <a:pt x="610" y="1142"/>
                  </a:lnTo>
                  <a:lnTo>
                    <a:pt x="793" y="758"/>
                  </a:lnTo>
                  <a:lnTo>
                    <a:pt x="1154" y="539"/>
                  </a:lnTo>
                  <a:lnTo>
                    <a:pt x="769" y="35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1828800" y="1183600"/>
            <a:ext cx="5486400" cy="18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2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1"/>
          </p:nvPr>
        </p:nvSpPr>
        <p:spPr>
          <a:xfrm>
            <a:off x="1828800" y="3072384"/>
            <a:ext cx="5486400" cy="4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"/>
          <p:cNvGrpSpPr/>
          <p:nvPr/>
        </p:nvGrpSpPr>
        <p:grpSpPr>
          <a:xfrm>
            <a:off x="144252" y="3067990"/>
            <a:ext cx="8754060" cy="1765944"/>
            <a:chOff x="144252" y="3067990"/>
            <a:chExt cx="8754060" cy="1765944"/>
          </a:xfrm>
        </p:grpSpPr>
        <p:sp>
          <p:nvSpPr>
            <p:cNvPr id="67" name="Google Shape;67;p4"/>
            <p:cNvSpPr/>
            <p:nvPr/>
          </p:nvSpPr>
          <p:spPr>
            <a:xfrm>
              <a:off x="375711" y="4578574"/>
              <a:ext cx="209614" cy="209614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1030" y="1"/>
                  </a:moveTo>
                  <a:lnTo>
                    <a:pt x="580" y="367"/>
                  </a:lnTo>
                  <a:lnTo>
                    <a:pt x="1" y="444"/>
                  </a:lnTo>
                  <a:lnTo>
                    <a:pt x="373" y="894"/>
                  </a:lnTo>
                  <a:lnTo>
                    <a:pt x="444" y="1473"/>
                  </a:lnTo>
                  <a:lnTo>
                    <a:pt x="888" y="1101"/>
                  </a:lnTo>
                  <a:lnTo>
                    <a:pt x="1473" y="1030"/>
                  </a:lnTo>
                  <a:lnTo>
                    <a:pt x="1107" y="574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44252" y="3124994"/>
              <a:ext cx="196104" cy="195251"/>
            </a:xfrm>
            <a:custGeom>
              <a:avLst/>
              <a:gdLst/>
              <a:ahLst/>
              <a:cxnLst/>
              <a:rect l="l" t="t" r="r" b="b"/>
              <a:pathLst>
                <a:path w="1379" h="1373" extrusionOk="0">
                  <a:moveTo>
                    <a:pt x="864" y="0"/>
                  </a:moveTo>
                  <a:lnTo>
                    <a:pt x="503" y="385"/>
                  </a:lnTo>
                  <a:lnTo>
                    <a:pt x="1" y="509"/>
                  </a:lnTo>
                  <a:lnTo>
                    <a:pt x="379" y="864"/>
                  </a:lnTo>
                  <a:lnTo>
                    <a:pt x="503" y="1372"/>
                  </a:lnTo>
                  <a:lnTo>
                    <a:pt x="864" y="994"/>
                  </a:lnTo>
                  <a:lnTo>
                    <a:pt x="1379" y="869"/>
                  </a:lnTo>
                  <a:lnTo>
                    <a:pt x="994" y="509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13191" y="3699278"/>
              <a:ext cx="174204" cy="175057"/>
            </a:xfrm>
            <a:custGeom>
              <a:avLst/>
              <a:gdLst/>
              <a:ahLst/>
              <a:cxnLst/>
              <a:rect l="l" t="t" r="r" b="b"/>
              <a:pathLst>
                <a:path w="1225" h="1231" extrusionOk="0">
                  <a:moveTo>
                    <a:pt x="964" y="0"/>
                  </a:moveTo>
                  <a:lnTo>
                    <a:pt x="515" y="272"/>
                  </a:lnTo>
                  <a:lnTo>
                    <a:pt x="0" y="266"/>
                  </a:lnTo>
                  <a:lnTo>
                    <a:pt x="272" y="710"/>
                  </a:lnTo>
                  <a:lnTo>
                    <a:pt x="255" y="1230"/>
                  </a:lnTo>
                  <a:lnTo>
                    <a:pt x="710" y="958"/>
                  </a:lnTo>
                  <a:lnTo>
                    <a:pt x="1224" y="976"/>
                  </a:lnTo>
                  <a:lnTo>
                    <a:pt x="952" y="521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897209" y="4578580"/>
              <a:ext cx="164107" cy="162543"/>
            </a:xfrm>
            <a:custGeom>
              <a:avLst/>
              <a:gdLst/>
              <a:ahLst/>
              <a:cxnLst/>
              <a:rect l="l" t="t" r="r" b="b"/>
              <a:pathLst>
                <a:path w="1154" h="1143" extrusionOk="0">
                  <a:moveTo>
                    <a:pt x="544" y="1"/>
                  </a:moveTo>
                  <a:lnTo>
                    <a:pt x="361" y="385"/>
                  </a:lnTo>
                  <a:lnTo>
                    <a:pt x="0" y="604"/>
                  </a:lnTo>
                  <a:lnTo>
                    <a:pt x="385" y="787"/>
                  </a:lnTo>
                  <a:lnTo>
                    <a:pt x="610" y="1142"/>
                  </a:lnTo>
                  <a:lnTo>
                    <a:pt x="793" y="758"/>
                  </a:lnTo>
                  <a:lnTo>
                    <a:pt x="1154" y="539"/>
                  </a:lnTo>
                  <a:lnTo>
                    <a:pt x="769" y="35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253495" y="4478352"/>
              <a:ext cx="113766" cy="113624"/>
            </a:xfrm>
            <a:custGeom>
              <a:avLst/>
              <a:gdLst/>
              <a:ahLst/>
              <a:cxnLst/>
              <a:rect l="l" t="t" r="r" b="b"/>
              <a:pathLst>
                <a:path w="800" h="799" extrusionOk="0">
                  <a:moveTo>
                    <a:pt x="456" y="1"/>
                  </a:moveTo>
                  <a:lnTo>
                    <a:pt x="279" y="237"/>
                  </a:lnTo>
                  <a:lnTo>
                    <a:pt x="1" y="338"/>
                  </a:lnTo>
                  <a:lnTo>
                    <a:pt x="237" y="515"/>
                  </a:lnTo>
                  <a:lnTo>
                    <a:pt x="332" y="799"/>
                  </a:lnTo>
                  <a:lnTo>
                    <a:pt x="515" y="568"/>
                  </a:lnTo>
                  <a:lnTo>
                    <a:pt x="799" y="468"/>
                  </a:lnTo>
                  <a:lnTo>
                    <a:pt x="563" y="279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229488" y="4624441"/>
              <a:ext cx="117890" cy="117890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22" y="0"/>
                  </a:moveTo>
                  <a:lnTo>
                    <a:pt x="373" y="166"/>
                  </a:lnTo>
                  <a:lnTo>
                    <a:pt x="0" y="107"/>
                  </a:lnTo>
                  <a:lnTo>
                    <a:pt x="154" y="450"/>
                  </a:lnTo>
                  <a:lnTo>
                    <a:pt x="101" y="828"/>
                  </a:lnTo>
                  <a:lnTo>
                    <a:pt x="101" y="828"/>
                  </a:lnTo>
                  <a:lnTo>
                    <a:pt x="450" y="675"/>
                  </a:lnTo>
                  <a:lnTo>
                    <a:pt x="828" y="734"/>
                  </a:lnTo>
                  <a:lnTo>
                    <a:pt x="668" y="37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688698" y="4624462"/>
              <a:ext cx="209614" cy="209472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1030" y="0"/>
                  </a:moveTo>
                  <a:lnTo>
                    <a:pt x="580" y="367"/>
                  </a:lnTo>
                  <a:lnTo>
                    <a:pt x="1" y="444"/>
                  </a:lnTo>
                  <a:lnTo>
                    <a:pt x="373" y="893"/>
                  </a:lnTo>
                  <a:lnTo>
                    <a:pt x="444" y="1473"/>
                  </a:lnTo>
                  <a:lnTo>
                    <a:pt x="888" y="1100"/>
                  </a:lnTo>
                  <a:lnTo>
                    <a:pt x="1473" y="1029"/>
                  </a:lnTo>
                  <a:lnTo>
                    <a:pt x="1107" y="574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706403" y="3067990"/>
              <a:ext cx="174204" cy="175057"/>
            </a:xfrm>
            <a:custGeom>
              <a:avLst/>
              <a:gdLst/>
              <a:ahLst/>
              <a:cxnLst/>
              <a:rect l="l" t="t" r="r" b="b"/>
              <a:pathLst>
                <a:path w="1225" h="1231" extrusionOk="0">
                  <a:moveTo>
                    <a:pt x="964" y="0"/>
                  </a:moveTo>
                  <a:lnTo>
                    <a:pt x="515" y="272"/>
                  </a:lnTo>
                  <a:lnTo>
                    <a:pt x="0" y="266"/>
                  </a:lnTo>
                  <a:lnTo>
                    <a:pt x="272" y="710"/>
                  </a:lnTo>
                  <a:lnTo>
                    <a:pt x="255" y="1230"/>
                  </a:lnTo>
                  <a:lnTo>
                    <a:pt x="710" y="958"/>
                  </a:lnTo>
                  <a:lnTo>
                    <a:pt x="1224" y="976"/>
                  </a:lnTo>
                  <a:lnTo>
                    <a:pt x="952" y="521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328409" y="3918692"/>
              <a:ext cx="164107" cy="162543"/>
            </a:xfrm>
            <a:custGeom>
              <a:avLst/>
              <a:gdLst/>
              <a:ahLst/>
              <a:cxnLst/>
              <a:rect l="l" t="t" r="r" b="b"/>
              <a:pathLst>
                <a:path w="1154" h="1143" extrusionOk="0">
                  <a:moveTo>
                    <a:pt x="544" y="1"/>
                  </a:moveTo>
                  <a:lnTo>
                    <a:pt x="361" y="385"/>
                  </a:lnTo>
                  <a:lnTo>
                    <a:pt x="0" y="604"/>
                  </a:lnTo>
                  <a:lnTo>
                    <a:pt x="385" y="787"/>
                  </a:lnTo>
                  <a:lnTo>
                    <a:pt x="610" y="1142"/>
                  </a:lnTo>
                  <a:lnTo>
                    <a:pt x="793" y="758"/>
                  </a:lnTo>
                  <a:lnTo>
                    <a:pt x="1154" y="539"/>
                  </a:lnTo>
                  <a:lnTo>
                    <a:pt x="769" y="35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350552" y="3"/>
            <a:ext cx="8442898" cy="2329331"/>
            <a:chOff x="350552" y="3"/>
            <a:chExt cx="8442898" cy="2329331"/>
          </a:xfrm>
        </p:grpSpPr>
        <p:sp>
          <p:nvSpPr>
            <p:cNvPr id="77" name="Google Shape;77;p4"/>
            <p:cNvSpPr/>
            <p:nvPr/>
          </p:nvSpPr>
          <p:spPr>
            <a:xfrm>
              <a:off x="2693722" y="186176"/>
              <a:ext cx="178470" cy="179181"/>
            </a:xfrm>
            <a:custGeom>
              <a:avLst/>
              <a:gdLst/>
              <a:ahLst/>
              <a:cxnLst/>
              <a:rect l="l" t="t" r="r" b="b"/>
              <a:pathLst>
                <a:path w="1255" h="1260" extrusionOk="0">
                  <a:moveTo>
                    <a:pt x="297" y="0"/>
                  </a:moveTo>
                  <a:lnTo>
                    <a:pt x="291" y="526"/>
                  </a:lnTo>
                  <a:lnTo>
                    <a:pt x="1" y="964"/>
                  </a:lnTo>
                  <a:lnTo>
                    <a:pt x="527" y="970"/>
                  </a:lnTo>
                  <a:lnTo>
                    <a:pt x="959" y="1260"/>
                  </a:lnTo>
                  <a:lnTo>
                    <a:pt x="971" y="733"/>
                  </a:lnTo>
                  <a:lnTo>
                    <a:pt x="1255" y="296"/>
                  </a:lnTo>
                  <a:lnTo>
                    <a:pt x="734" y="2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314236" y="2119862"/>
              <a:ext cx="209614" cy="209472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1030" y="0"/>
                  </a:moveTo>
                  <a:lnTo>
                    <a:pt x="580" y="367"/>
                  </a:lnTo>
                  <a:lnTo>
                    <a:pt x="1" y="444"/>
                  </a:lnTo>
                  <a:lnTo>
                    <a:pt x="373" y="893"/>
                  </a:lnTo>
                  <a:lnTo>
                    <a:pt x="444" y="1473"/>
                  </a:lnTo>
                  <a:lnTo>
                    <a:pt x="888" y="1100"/>
                  </a:lnTo>
                  <a:lnTo>
                    <a:pt x="1473" y="1029"/>
                  </a:lnTo>
                  <a:lnTo>
                    <a:pt x="1107" y="574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66050" y="133678"/>
              <a:ext cx="117890" cy="117890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22" y="0"/>
                  </a:moveTo>
                  <a:lnTo>
                    <a:pt x="373" y="166"/>
                  </a:lnTo>
                  <a:lnTo>
                    <a:pt x="0" y="107"/>
                  </a:lnTo>
                  <a:lnTo>
                    <a:pt x="154" y="450"/>
                  </a:lnTo>
                  <a:lnTo>
                    <a:pt x="101" y="828"/>
                  </a:lnTo>
                  <a:lnTo>
                    <a:pt x="101" y="828"/>
                  </a:lnTo>
                  <a:lnTo>
                    <a:pt x="450" y="675"/>
                  </a:lnTo>
                  <a:lnTo>
                    <a:pt x="828" y="734"/>
                  </a:lnTo>
                  <a:lnTo>
                    <a:pt x="668" y="37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272073" y="3"/>
              <a:ext cx="74943" cy="74943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136" y="0"/>
                  </a:moveTo>
                  <a:lnTo>
                    <a:pt x="124" y="219"/>
                  </a:lnTo>
                  <a:lnTo>
                    <a:pt x="0" y="396"/>
                  </a:lnTo>
                  <a:lnTo>
                    <a:pt x="219" y="402"/>
                  </a:lnTo>
                  <a:lnTo>
                    <a:pt x="396" y="526"/>
                  </a:lnTo>
                  <a:lnTo>
                    <a:pt x="408" y="314"/>
                  </a:lnTo>
                  <a:lnTo>
                    <a:pt x="527" y="136"/>
                  </a:lnTo>
                  <a:lnTo>
                    <a:pt x="314" y="13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583836" y="953650"/>
              <a:ext cx="209614" cy="209472"/>
            </a:xfrm>
            <a:custGeom>
              <a:avLst/>
              <a:gdLst/>
              <a:ahLst/>
              <a:cxnLst/>
              <a:rect l="l" t="t" r="r" b="b"/>
              <a:pathLst>
                <a:path w="1474" h="1473" extrusionOk="0">
                  <a:moveTo>
                    <a:pt x="1030" y="0"/>
                  </a:moveTo>
                  <a:lnTo>
                    <a:pt x="580" y="367"/>
                  </a:lnTo>
                  <a:lnTo>
                    <a:pt x="1" y="444"/>
                  </a:lnTo>
                  <a:lnTo>
                    <a:pt x="373" y="893"/>
                  </a:lnTo>
                  <a:lnTo>
                    <a:pt x="444" y="1473"/>
                  </a:lnTo>
                  <a:lnTo>
                    <a:pt x="888" y="1100"/>
                  </a:lnTo>
                  <a:lnTo>
                    <a:pt x="1473" y="1029"/>
                  </a:lnTo>
                  <a:lnTo>
                    <a:pt x="1107" y="574"/>
                  </a:lnTo>
                  <a:lnTo>
                    <a:pt x="1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875033" y="15077"/>
              <a:ext cx="113766" cy="113624"/>
            </a:xfrm>
            <a:custGeom>
              <a:avLst/>
              <a:gdLst/>
              <a:ahLst/>
              <a:cxnLst/>
              <a:rect l="l" t="t" r="r" b="b"/>
              <a:pathLst>
                <a:path w="800" h="799" extrusionOk="0">
                  <a:moveTo>
                    <a:pt x="456" y="1"/>
                  </a:moveTo>
                  <a:lnTo>
                    <a:pt x="279" y="237"/>
                  </a:lnTo>
                  <a:lnTo>
                    <a:pt x="1" y="338"/>
                  </a:lnTo>
                  <a:lnTo>
                    <a:pt x="237" y="515"/>
                  </a:lnTo>
                  <a:lnTo>
                    <a:pt x="332" y="799"/>
                  </a:lnTo>
                  <a:lnTo>
                    <a:pt x="515" y="568"/>
                  </a:lnTo>
                  <a:lnTo>
                    <a:pt x="799" y="468"/>
                  </a:lnTo>
                  <a:lnTo>
                    <a:pt x="563" y="279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371572" y="712850"/>
              <a:ext cx="178470" cy="179324"/>
            </a:xfrm>
            <a:custGeom>
              <a:avLst/>
              <a:gdLst/>
              <a:ahLst/>
              <a:cxnLst/>
              <a:rect l="l" t="t" r="r" b="b"/>
              <a:pathLst>
                <a:path w="1255" h="1261" extrusionOk="0">
                  <a:moveTo>
                    <a:pt x="296" y="0"/>
                  </a:moveTo>
                  <a:lnTo>
                    <a:pt x="291" y="527"/>
                  </a:lnTo>
                  <a:lnTo>
                    <a:pt x="1" y="964"/>
                  </a:lnTo>
                  <a:lnTo>
                    <a:pt x="527" y="970"/>
                  </a:lnTo>
                  <a:lnTo>
                    <a:pt x="959" y="1260"/>
                  </a:lnTo>
                  <a:lnTo>
                    <a:pt x="971" y="734"/>
                  </a:lnTo>
                  <a:lnTo>
                    <a:pt x="1255" y="296"/>
                  </a:lnTo>
                  <a:lnTo>
                    <a:pt x="734" y="29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999600" y="133678"/>
              <a:ext cx="117890" cy="117890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722" y="0"/>
                  </a:moveTo>
                  <a:lnTo>
                    <a:pt x="373" y="166"/>
                  </a:lnTo>
                  <a:lnTo>
                    <a:pt x="0" y="107"/>
                  </a:lnTo>
                  <a:lnTo>
                    <a:pt x="154" y="450"/>
                  </a:lnTo>
                  <a:lnTo>
                    <a:pt x="101" y="828"/>
                  </a:lnTo>
                  <a:lnTo>
                    <a:pt x="101" y="828"/>
                  </a:lnTo>
                  <a:lnTo>
                    <a:pt x="450" y="675"/>
                  </a:lnTo>
                  <a:lnTo>
                    <a:pt x="828" y="734"/>
                  </a:lnTo>
                  <a:lnTo>
                    <a:pt x="668" y="379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50552" y="1939769"/>
              <a:ext cx="196104" cy="195251"/>
            </a:xfrm>
            <a:custGeom>
              <a:avLst/>
              <a:gdLst/>
              <a:ahLst/>
              <a:cxnLst/>
              <a:rect l="l" t="t" r="r" b="b"/>
              <a:pathLst>
                <a:path w="1379" h="1373" extrusionOk="0">
                  <a:moveTo>
                    <a:pt x="864" y="0"/>
                  </a:moveTo>
                  <a:lnTo>
                    <a:pt x="503" y="385"/>
                  </a:lnTo>
                  <a:lnTo>
                    <a:pt x="1" y="509"/>
                  </a:lnTo>
                  <a:lnTo>
                    <a:pt x="379" y="864"/>
                  </a:lnTo>
                  <a:lnTo>
                    <a:pt x="503" y="1372"/>
                  </a:lnTo>
                  <a:lnTo>
                    <a:pt x="864" y="994"/>
                  </a:lnTo>
                  <a:lnTo>
                    <a:pt x="1379" y="869"/>
                  </a:lnTo>
                  <a:lnTo>
                    <a:pt x="994" y="509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431438" y="1515457"/>
              <a:ext cx="26686" cy="22531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71" y="0"/>
                  </a:moveTo>
                  <a:lnTo>
                    <a:pt x="1" y="71"/>
                  </a:lnTo>
                  <a:lnTo>
                    <a:pt x="71" y="136"/>
                  </a:lnTo>
                  <a:lnTo>
                    <a:pt x="137" y="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469214" y="1516444"/>
              <a:ext cx="26686" cy="22531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66" y="0"/>
                  </a:moveTo>
                  <a:lnTo>
                    <a:pt x="0" y="65"/>
                  </a:lnTo>
                  <a:lnTo>
                    <a:pt x="66" y="136"/>
                  </a:lnTo>
                  <a:lnTo>
                    <a:pt x="137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910560" y="1515457"/>
              <a:ext cx="26686" cy="22531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65" y="0"/>
                  </a:moveTo>
                  <a:lnTo>
                    <a:pt x="0" y="71"/>
                  </a:lnTo>
                  <a:lnTo>
                    <a:pt x="65" y="136"/>
                  </a:lnTo>
                  <a:lnTo>
                    <a:pt x="136" y="7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690815" y="1163128"/>
              <a:ext cx="13863" cy="9531"/>
            </a:xfrm>
            <a:custGeom>
              <a:avLst/>
              <a:gdLst/>
              <a:ahLst/>
              <a:cxnLst/>
              <a:rect l="l" t="t" r="r" b="b"/>
              <a:pathLst>
                <a:path w="96" h="66" extrusionOk="0">
                  <a:moveTo>
                    <a:pt x="95" y="59"/>
                  </a:moveTo>
                  <a:cubicBezTo>
                    <a:pt x="42" y="65"/>
                    <a:pt x="24" y="42"/>
                    <a:pt x="1" y="0"/>
                  </a:cubicBezTo>
                  <a:cubicBezTo>
                    <a:pt x="42" y="0"/>
                    <a:pt x="89" y="0"/>
                    <a:pt x="95" y="59"/>
                  </a:cubicBezTo>
                  <a:close/>
                </a:path>
              </a:pathLst>
            </a:custGeom>
            <a:solidFill>
              <a:srgbClr val="E4C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713225" y="484625"/>
            <a:ext cx="7717500" cy="67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Dancing Script"/>
              <a:buNone/>
              <a:defRPr sz="41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andlee"/>
              <a:buNone/>
              <a:defRPr sz="3500">
                <a:latin typeface="Handlee"/>
                <a:ea typeface="Handlee"/>
                <a:cs typeface="Handlee"/>
                <a:sym typeface="Handl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andlee"/>
              <a:buNone/>
              <a:defRPr sz="3500">
                <a:latin typeface="Handlee"/>
                <a:ea typeface="Handlee"/>
                <a:cs typeface="Handlee"/>
                <a:sym typeface="Handl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andlee"/>
              <a:buNone/>
              <a:defRPr sz="3500">
                <a:latin typeface="Handlee"/>
                <a:ea typeface="Handlee"/>
                <a:cs typeface="Handlee"/>
                <a:sym typeface="Handl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andlee"/>
              <a:buNone/>
              <a:defRPr sz="3500">
                <a:latin typeface="Handlee"/>
                <a:ea typeface="Handlee"/>
                <a:cs typeface="Handlee"/>
                <a:sym typeface="Handl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andlee"/>
              <a:buNone/>
              <a:defRPr sz="3500">
                <a:latin typeface="Handlee"/>
                <a:ea typeface="Handlee"/>
                <a:cs typeface="Handlee"/>
                <a:sym typeface="Handl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andlee"/>
              <a:buNone/>
              <a:defRPr sz="3500">
                <a:latin typeface="Handlee"/>
                <a:ea typeface="Handlee"/>
                <a:cs typeface="Handlee"/>
                <a:sym typeface="Handl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andlee"/>
              <a:buNone/>
              <a:defRPr sz="3500">
                <a:latin typeface="Handlee"/>
                <a:ea typeface="Handlee"/>
                <a:cs typeface="Handlee"/>
                <a:sym typeface="Handl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andlee"/>
              <a:buNone/>
              <a:defRPr sz="3500"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subTitle" idx="1"/>
          </p:nvPr>
        </p:nvSpPr>
        <p:spPr>
          <a:xfrm>
            <a:off x="713225" y="1416225"/>
            <a:ext cx="7620300" cy="325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Char char="●"/>
              <a:defRPr sz="11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solidFill>
          <a:schemeClr val="accent5"/>
        </a:solid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0"/>
          <p:cNvSpPr txBox="1">
            <a:spLocks noGrp="1"/>
          </p:cNvSpPr>
          <p:nvPr>
            <p:ph type="title"/>
          </p:nvPr>
        </p:nvSpPr>
        <p:spPr>
          <a:xfrm>
            <a:off x="713232" y="558275"/>
            <a:ext cx="7717500" cy="6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">
    <p:bg>
      <p:bgPr>
        <a:solidFill>
          <a:schemeClr val="accent4"/>
        </a:soli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1"/>
          <p:cNvSpPr txBox="1">
            <a:spLocks noGrp="1"/>
          </p:cNvSpPr>
          <p:nvPr>
            <p:ph type="title"/>
          </p:nvPr>
        </p:nvSpPr>
        <p:spPr>
          <a:xfrm>
            <a:off x="713232" y="558275"/>
            <a:ext cx="7717500" cy="6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32" y="558275"/>
            <a:ext cx="77175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100"/>
              <a:buFont typeface="Grand Hotel"/>
              <a:buNone/>
              <a:defRPr sz="4100" b="1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Font typeface="Grand Hotel"/>
              <a:buNone/>
              <a:defRPr sz="4100" b="1">
                <a:latin typeface="Grand Hotel"/>
                <a:ea typeface="Grand Hotel"/>
                <a:cs typeface="Grand Hotel"/>
                <a:sym typeface="Grand Hot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Font typeface="Grand Hotel"/>
              <a:buNone/>
              <a:defRPr sz="4100" b="1">
                <a:latin typeface="Grand Hotel"/>
                <a:ea typeface="Grand Hotel"/>
                <a:cs typeface="Grand Hotel"/>
                <a:sym typeface="Grand Hot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Font typeface="Grand Hotel"/>
              <a:buNone/>
              <a:defRPr sz="4100" b="1">
                <a:latin typeface="Grand Hotel"/>
                <a:ea typeface="Grand Hotel"/>
                <a:cs typeface="Grand Hotel"/>
                <a:sym typeface="Grand Hot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Font typeface="Grand Hotel"/>
              <a:buNone/>
              <a:defRPr sz="4100" b="1">
                <a:latin typeface="Grand Hotel"/>
                <a:ea typeface="Grand Hotel"/>
                <a:cs typeface="Grand Hotel"/>
                <a:sym typeface="Grand Hot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Font typeface="Grand Hotel"/>
              <a:buNone/>
              <a:defRPr sz="4100" b="1">
                <a:latin typeface="Grand Hotel"/>
                <a:ea typeface="Grand Hotel"/>
                <a:cs typeface="Grand Hotel"/>
                <a:sym typeface="Grand Hot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Font typeface="Grand Hotel"/>
              <a:buNone/>
              <a:defRPr sz="4100" b="1">
                <a:latin typeface="Grand Hotel"/>
                <a:ea typeface="Grand Hotel"/>
                <a:cs typeface="Grand Hotel"/>
                <a:sym typeface="Grand Hot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Font typeface="Grand Hotel"/>
              <a:buNone/>
              <a:defRPr sz="4100" b="1">
                <a:latin typeface="Grand Hotel"/>
                <a:ea typeface="Grand Hotel"/>
                <a:cs typeface="Grand Hotel"/>
                <a:sym typeface="Grand Hot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Font typeface="Grand Hotel"/>
              <a:buNone/>
              <a:defRPr sz="4100" b="1"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86" r:id="rId5"/>
    <p:sldLayoutId id="214748368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company/press-media/" TargetMode="External"/><Relationship Id="rId2" Type="http://schemas.openxmlformats.org/officeDocument/2006/relationships/hyperlink" Target="https://commons.wikimedia.org/wiki/File:Jupyter_logo.sv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oogle.com/url?sa=i&amp;url=https%3A%2F%2Fdryicons.com%2Ficon%2Fflat-laughing-with-tears-emoticon-icon-8927&amp;psig=AOvVaw3Cej_-WlgviNwxgB8iHJ2N&amp;ust=1619273175359000&amp;source=images&amp;cd=vfe&amp;ved=0CAIQjRxqFwoTCMjVmejElPACFQAAAAAdAAAAABAF" TargetMode="External"/><Relationship Id="rId5" Type="http://schemas.openxmlformats.org/officeDocument/2006/relationships/hyperlink" Target="https://velocityglobal.com/blog/forget-machine-learning-humans-still-a-lot-to-learn-about-themselves-ii/" TargetMode="External"/><Relationship Id="rId4" Type="http://schemas.openxmlformats.org/officeDocument/2006/relationships/hyperlink" Target="https://medium.com/swlh/exploratory-data-analysis-in-seconds-60767e2fbe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4"/>
          <p:cNvSpPr txBox="1">
            <a:spLocks noGrp="1"/>
          </p:cNvSpPr>
          <p:nvPr>
            <p:ph type="title"/>
          </p:nvPr>
        </p:nvSpPr>
        <p:spPr>
          <a:xfrm>
            <a:off x="1660618" y="1117636"/>
            <a:ext cx="7165044" cy="15905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What makes a </a:t>
            </a:r>
            <a:b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</a:br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successful movie?</a:t>
            </a:r>
            <a:endParaRPr lang="en-US" sz="4400" dirty="0">
              <a:latin typeface="Gill Sans Nova Cond XBd" panose="020B0604020202020204" pitchFamily="34" charset="0"/>
            </a:endParaRPr>
          </a:p>
        </p:txBody>
      </p:sp>
      <p:sp>
        <p:nvSpPr>
          <p:cNvPr id="977" name="Google Shape;977;p44"/>
          <p:cNvSpPr txBox="1">
            <a:spLocks noGrp="1"/>
          </p:cNvSpPr>
          <p:nvPr>
            <p:ph type="subTitle" idx="1"/>
          </p:nvPr>
        </p:nvSpPr>
        <p:spPr>
          <a:xfrm>
            <a:off x="2780248" y="2953358"/>
            <a:ext cx="4925784" cy="1223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 by: Pranwanth, Malcolm and Shannen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Number: 12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Group: FSP7</a:t>
            </a:r>
          </a:p>
        </p:txBody>
      </p:sp>
      <p:grpSp>
        <p:nvGrpSpPr>
          <p:cNvPr id="978" name="Google Shape;978;p44"/>
          <p:cNvGrpSpPr/>
          <p:nvPr/>
        </p:nvGrpSpPr>
        <p:grpSpPr>
          <a:xfrm>
            <a:off x="-3310381" y="1572100"/>
            <a:ext cx="2850439" cy="1982034"/>
            <a:chOff x="3146782" y="2605035"/>
            <a:chExt cx="2850439" cy="1982034"/>
          </a:xfrm>
        </p:grpSpPr>
        <p:sp>
          <p:nvSpPr>
            <p:cNvPr id="979" name="Google Shape;979;p44"/>
            <p:cNvSpPr/>
            <p:nvPr/>
          </p:nvSpPr>
          <p:spPr>
            <a:xfrm>
              <a:off x="4000970" y="4466818"/>
              <a:ext cx="45819" cy="38685"/>
            </a:xfrm>
            <a:custGeom>
              <a:avLst/>
              <a:gdLst/>
              <a:ahLst/>
              <a:cxnLst/>
              <a:rect l="l" t="t" r="r" b="b"/>
              <a:pathLst>
                <a:path w="208" h="208" extrusionOk="0">
                  <a:moveTo>
                    <a:pt x="107" y="1"/>
                  </a:moveTo>
                  <a:cubicBezTo>
                    <a:pt x="48" y="1"/>
                    <a:pt x="1" y="48"/>
                    <a:pt x="1" y="101"/>
                  </a:cubicBezTo>
                  <a:cubicBezTo>
                    <a:pt x="1" y="160"/>
                    <a:pt x="48" y="208"/>
                    <a:pt x="107" y="208"/>
                  </a:cubicBezTo>
                  <a:cubicBezTo>
                    <a:pt x="160" y="208"/>
                    <a:pt x="208" y="160"/>
                    <a:pt x="208" y="101"/>
                  </a:cubicBezTo>
                  <a:cubicBezTo>
                    <a:pt x="208" y="48"/>
                    <a:pt x="160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3146782" y="2605035"/>
              <a:ext cx="2850439" cy="1982034"/>
            </a:xfrm>
            <a:custGeom>
              <a:avLst/>
              <a:gdLst/>
              <a:ahLst/>
              <a:cxnLst/>
              <a:rect l="l" t="t" r="r" b="b"/>
              <a:pathLst>
                <a:path w="15762" h="10960" extrusionOk="0">
                  <a:moveTo>
                    <a:pt x="13810" y="2757"/>
                  </a:moveTo>
                  <a:cubicBezTo>
                    <a:pt x="13751" y="2828"/>
                    <a:pt x="13692" y="2905"/>
                    <a:pt x="13632" y="2970"/>
                  </a:cubicBezTo>
                  <a:cubicBezTo>
                    <a:pt x="13573" y="3035"/>
                    <a:pt x="13508" y="3094"/>
                    <a:pt x="13426" y="3135"/>
                  </a:cubicBezTo>
                  <a:cubicBezTo>
                    <a:pt x="13349" y="3171"/>
                    <a:pt x="13272" y="3153"/>
                    <a:pt x="13207" y="3112"/>
                  </a:cubicBezTo>
                  <a:cubicBezTo>
                    <a:pt x="13124" y="3059"/>
                    <a:pt x="13118" y="2988"/>
                    <a:pt x="13153" y="2905"/>
                  </a:cubicBezTo>
                  <a:cubicBezTo>
                    <a:pt x="13189" y="2822"/>
                    <a:pt x="13207" y="2733"/>
                    <a:pt x="13183" y="2621"/>
                  </a:cubicBezTo>
                  <a:cubicBezTo>
                    <a:pt x="13029" y="2721"/>
                    <a:pt x="12887" y="2810"/>
                    <a:pt x="12739" y="2887"/>
                  </a:cubicBezTo>
                  <a:cubicBezTo>
                    <a:pt x="12674" y="2928"/>
                    <a:pt x="12657" y="2988"/>
                    <a:pt x="12657" y="3059"/>
                  </a:cubicBezTo>
                  <a:cubicBezTo>
                    <a:pt x="12645" y="3230"/>
                    <a:pt x="12562" y="3354"/>
                    <a:pt x="12379" y="3378"/>
                  </a:cubicBezTo>
                  <a:cubicBezTo>
                    <a:pt x="12325" y="3384"/>
                    <a:pt x="12290" y="3408"/>
                    <a:pt x="12249" y="3443"/>
                  </a:cubicBezTo>
                  <a:cubicBezTo>
                    <a:pt x="11509" y="4111"/>
                    <a:pt x="10640" y="4537"/>
                    <a:pt x="9688" y="4797"/>
                  </a:cubicBezTo>
                  <a:cubicBezTo>
                    <a:pt x="9664" y="4803"/>
                    <a:pt x="9646" y="4809"/>
                    <a:pt x="9629" y="4827"/>
                  </a:cubicBezTo>
                  <a:cubicBezTo>
                    <a:pt x="9635" y="4851"/>
                    <a:pt x="9635" y="4886"/>
                    <a:pt x="9646" y="4898"/>
                  </a:cubicBezTo>
                  <a:cubicBezTo>
                    <a:pt x="10167" y="5679"/>
                    <a:pt x="10664" y="6453"/>
                    <a:pt x="11202" y="7216"/>
                  </a:cubicBezTo>
                  <a:cubicBezTo>
                    <a:pt x="11645" y="7837"/>
                    <a:pt x="12083" y="8458"/>
                    <a:pt x="12592" y="9026"/>
                  </a:cubicBezTo>
                  <a:cubicBezTo>
                    <a:pt x="12621" y="9061"/>
                    <a:pt x="12657" y="9097"/>
                    <a:pt x="12674" y="9144"/>
                  </a:cubicBezTo>
                  <a:cubicBezTo>
                    <a:pt x="12739" y="9357"/>
                    <a:pt x="12645" y="9499"/>
                    <a:pt x="12414" y="9481"/>
                  </a:cubicBezTo>
                  <a:cubicBezTo>
                    <a:pt x="12042" y="9452"/>
                    <a:pt x="11675" y="9452"/>
                    <a:pt x="11296" y="9440"/>
                  </a:cubicBezTo>
                  <a:cubicBezTo>
                    <a:pt x="10498" y="9416"/>
                    <a:pt x="9694" y="9363"/>
                    <a:pt x="8895" y="9351"/>
                  </a:cubicBezTo>
                  <a:cubicBezTo>
                    <a:pt x="8008" y="9328"/>
                    <a:pt x="7121" y="9351"/>
                    <a:pt x="6228" y="9381"/>
                  </a:cubicBezTo>
                  <a:cubicBezTo>
                    <a:pt x="5294" y="9410"/>
                    <a:pt x="4371" y="9393"/>
                    <a:pt x="3437" y="9393"/>
                  </a:cubicBezTo>
                  <a:cubicBezTo>
                    <a:pt x="3159" y="9393"/>
                    <a:pt x="2875" y="9304"/>
                    <a:pt x="2597" y="9345"/>
                  </a:cubicBezTo>
                  <a:cubicBezTo>
                    <a:pt x="2508" y="9357"/>
                    <a:pt x="2384" y="9375"/>
                    <a:pt x="2342" y="9245"/>
                  </a:cubicBezTo>
                  <a:cubicBezTo>
                    <a:pt x="2313" y="9127"/>
                    <a:pt x="2283" y="8996"/>
                    <a:pt x="2396" y="8890"/>
                  </a:cubicBezTo>
                  <a:cubicBezTo>
                    <a:pt x="2520" y="8772"/>
                    <a:pt x="2638" y="8636"/>
                    <a:pt x="2774" y="8523"/>
                  </a:cubicBezTo>
                  <a:cubicBezTo>
                    <a:pt x="3129" y="8228"/>
                    <a:pt x="3431" y="7879"/>
                    <a:pt x="3732" y="7542"/>
                  </a:cubicBezTo>
                  <a:cubicBezTo>
                    <a:pt x="4247" y="6962"/>
                    <a:pt x="4749" y="6371"/>
                    <a:pt x="5252" y="5785"/>
                  </a:cubicBezTo>
                  <a:cubicBezTo>
                    <a:pt x="5524" y="5472"/>
                    <a:pt x="5802" y="5158"/>
                    <a:pt x="6080" y="4851"/>
                  </a:cubicBezTo>
                  <a:cubicBezTo>
                    <a:pt x="6033" y="4762"/>
                    <a:pt x="5962" y="4768"/>
                    <a:pt x="5903" y="4750"/>
                  </a:cubicBezTo>
                  <a:cubicBezTo>
                    <a:pt x="5022" y="4484"/>
                    <a:pt x="4217" y="4082"/>
                    <a:pt x="3519" y="3467"/>
                  </a:cubicBezTo>
                  <a:cubicBezTo>
                    <a:pt x="3490" y="3443"/>
                    <a:pt x="3460" y="3402"/>
                    <a:pt x="3431" y="3390"/>
                  </a:cubicBezTo>
                  <a:cubicBezTo>
                    <a:pt x="3194" y="3360"/>
                    <a:pt x="3094" y="3230"/>
                    <a:pt x="3099" y="2999"/>
                  </a:cubicBezTo>
                  <a:cubicBezTo>
                    <a:pt x="3099" y="2940"/>
                    <a:pt x="3052" y="2911"/>
                    <a:pt x="3011" y="2887"/>
                  </a:cubicBezTo>
                  <a:cubicBezTo>
                    <a:pt x="2863" y="2816"/>
                    <a:pt x="2727" y="2727"/>
                    <a:pt x="2591" y="2615"/>
                  </a:cubicBezTo>
                  <a:cubicBezTo>
                    <a:pt x="2538" y="2721"/>
                    <a:pt x="2561" y="2798"/>
                    <a:pt x="2591" y="2881"/>
                  </a:cubicBezTo>
                  <a:cubicBezTo>
                    <a:pt x="2626" y="2970"/>
                    <a:pt x="2632" y="3053"/>
                    <a:pt x="2544" y="3118"/>
                  </a:cubicBezTo>
                  <a:cubicBezTo>
                    <a:pt x="2449" y="3183"/>
                    <a:pt x="2360" y="3171"/>
                    <a:pt x="2271" y="3112"/>
                  </a:cubicBezTo>
                  <a:cubicBezTo>
                    <a:pt x="2135" y="3023"/>
                    <a:pt x="2059" y="2887"/>
                    <a:pt x="1946" y="2751"/>
                  </a:cubicBezTo>
                  <a:cubicBezTo>
                    <a:pt x="1881" y="2869"/>
                    <a:pt x="1917" y="2976"/>
                    <a:pt x="1917" y="3088"/>
                  </a:cubicBezTo>
                  <a:cubicBezTo>
                    <a:pt x="1928" y="4029"/>
                    <a:pt x="1988" y="4969"/>
                    <a:pt x="1970" y="5903"/>
                  </a:cubicBezTo>
                  <a:cubicBezTo>
                    <a:pt x="1946" y="6980"/>
                    <a:pt x="1899" y="8056"/>
                    <a:pt x="1863" y="9127"/>
                  </a:cubicBezTo>
                  <a:cubicBezTo>
                    <a:pt x="1857" y="9292"/>
                    <a:pt x="1869" y="9381"/>
                    <a:pt x="2064" y="9440"/>
                  </a:cubicBezTo>
                  <a:cubicBezTo>
                    <a:pt x="2449" y="9558"/>
                    <a:pt x="2680" y="9830"/>
                    <a:pt x="2768" y="10232"/>
                  </a:cubicBezTo>
                  <a:cubicBezTo>
                    <a:pt x="2786" y="10339"/>
                    <a:pt x="2774" y="10422"/>
                    <a:pt x="2685" y="10481"/>
                  </a:cubicBezTo>
                  <a:cubicBezTo>
                    <a:pt x="2603" y="10540"/>
                    <a:pt x="2532" y="10599"/>
                    <a:pt x="2443" y="10635"/>
                  </a:cubicBezTo>
                  <a:cubicBezTo>
                    <a:pt x="1804" y="10913"/>
                    <a:pt x="1160" y="10954"/>
                    <a:pt x="497" y="10723"/>
                  </a:cubicBezTo>
                  <a:cubicBezTo>
                    <a:pt x="379" y="10682"/>
                    <a:pt x="267" y="10617"/>
                    <a:pt x="172" y="10534"/>
                  </a:cubicBezTo>
                  <a:cubicBezTo>
                    <a:pt x="18" y="10410"/>
                    <a:pt x="0" y="10368"/>
                    <a:pt x="83" y="10191"/>
                  </a:cubicBezTo>
                  <a:cubicBezTo>
                    <a:pt x="213" y="9907"/>
                    <a:pt x="438" y="9700"/>
                    <a:pt x="716" y="9570"/>
                  </a:cubicBezTo>
                  <a:cubicBezTo>
                    <a:pt x="864" y="9505"/>
                    <a:pt x="917" y="9422"/>
                    <a:pt x="911" y="9263"/>
                  </a:cubicBezTo>
                  <a:cubicBezTo>
                    <a:pt x="852" y="8109"/>
                    <a:pt x="893" y="6956"/>
                    <a:pt x="828" y="5803"/>
                  </a:cubicBezTo>
                  <a:cubicBezTo>
                    <a:pt x="799" y="5217"/>
                    <a:pt x="817" y="4626"/>
                    <a:pt x="823" y="4040"/>
                  </a:cubicBezTo>
                  <a:cubicBezTo>
                    <a:pt x="823" y="3851"/>
                    <a:pt x="828" y="3650"/>
                    <a:pt x="805" y="3461"/>
                  </a:cubicBezTo>
                  <a:cubicBezTo>
                    <a:pt x="775" y="3118"/>
                    <a:pt x="787" y="2781"/>
                    <a:pt x="793" y="2432"/>
                  </a:cubicBezTo>
                  <a:cubicBezTo>
                    <a:pt x="799" y="2313"/>
                    <a:pt x="852" y="2177"/>
                    <a:pt x="704" y="2089"/>
                  </a:cubicBezTo>
                  <a:cubicBezTo>
                    <a:pt x="651" y="2059"/>
                    <a:pt x="681" y="1964"/>
                    <a:pt x="686" y="1899"/>
                  </a:cubicBezTo>
                  <a:cubicBezTo>
                    <a:pt x="716" y="1722"/>
                    <a:pt x="793" y="1568"/>
                    <a:pt x="941" y="1426"/>
                  </a:cubicBezTo>
                  <a:cubicBezTo>
                    <a:pt x="823" y="1290"/>
                    <a:pt x="704" y="1172"/>
                    <a:pt x="651" y="995"/>
                  </a:cubicBezTo>
                  <a:cubicBezTo>
                    <a:pt x="539" y="598"/>
                    <a:pt x="757" y="184"/>
                    <a:pt x="1154" y="72"/>
                  </a:cubicBezTo>
                  <a:cubicBezTo>
                    <a:pt x="1408" y="1"/>
                    <a:pt x="1674" y="78"/>
                    <a:pt x="1822" y="267"/>
                  </a:cubicBezTo>
                  <a:cubicBezTo>
                    <a:pt x="1976" y="462"/>
                    <a:pt x="2011" y="847"/>
                    <a:pt x="1869" y="1071"/>
                  </a:cubicBezTo>
                  <a:cubicBezTo>
                    <a:pt x="1810" y="1166"/>
                    <a:pt x="1733" y="1255"/>
                    <a:pt x="1645" y="1367"/>
                  </a:cubicBezTo>
                  <a:cubicBezTo>
                    <a:pt x="1781" y="1485"/>
                    <a:pt x="1863" y="1645"/>
                    <a:pt x="1940" y="1834"/>
                  </a:cubicBezTo>
                  <a:cubicBezTo>
                    <a:pt x="1958" y="1805"/>
                    <a:pt x="1982" y="1781"/>
                    <a:pt x="1999" y="1757"/>
                  </a:cubicBezTo>
                  <a:cubicBezTo>
                    <a:pt x="2212" y="1373"/>
                    <a:pt x="2816" y="1349"/>
                    <a:pt x="3076" y="1894"/>
                  </a:cubicBezTo>
                  <a:cubicBezTo>
                    <a:pt x="3129" y="2012"/>
                    <a:pt x="3153" y="2130"/>
                    <a:pt x="3165" y="2260"/>
                  </a:cubicBezTo>
                  <a:cubicBezTo>
                    <a:pt x="3188" y="2497"/>
                    <a:pt x="3241" y="2526"/>
                    <a:pt x="3466" y="2473"/>
                  </a:cubicBezTo>
                  <a:cubicBezTo>
                    <a:pt x="3655" y="2438"/>
                    <a:pt x="3815" y="2503"/>
                    <a:pt x="3851" y="2698"/>
                  </a:cubicBezTo>
                  <a:cubicBezTo>
                    <a:pt x="3898" y="2911"/>
                    <a:pt x="4028" y="3047"/>
                    <a:pt x="4194" y="3147"/>
                  </a:cubicBezTo>
                  <a:cubicBezTo>
                    <a:pt x="4785" y="3532"/>
                    <a:pt x="5376" y="3916"/>
                    <a:pt x="6086" y="4058"/>
                  </a:cubicBezTo>
                  <a:cubicBezTo>
                    <a:pt x="6110" y="4064"/>
                    <a:pt x="6122" y="4064"/>
                    <a:pt x="6145" y="4070"/>
                  </a:cubicBezTo>
                  <a:cubicBezTo>
                    <a:pt x="6630" y="4200"/>
                    <a:pt x="6642" y="4206"/>
                    <a:pt x="6926" y="3768"/>
                  </a:cubicBezTo>
                  <a:cubicBezTo>
                    <a:pt x="7062" y="3579"/>
                    <a:pt x="7192" y="3378"/>
                    <a:pt x="7310" y="3177"/>
                  </a:cubicBezTo>
                  <a:cubicBezTo>
                    <a:pt x="7387" y="3053"/>
                    <a:pt x="7482" y="3005"/>
                    <a:pt x="7630" y="3017"/>
                  </a:cubicBezTo>
                  <a:cubicBezTo>
                    <a:pt x="7843" y="3023"/>
                    <a:pt x="8061" y="3017"/>
                    <a:pt x="8274" y="2999"/>
                  </a:cubicBezTo>
                  <a:cubicBezTo>
                    <a:pt x="8416" y="2994"/>
                    <a:pt x="8487" y="3053"/>
                    <a:pt x="8540" y="3171"/>
                  </a:cubicBezTo>
                  <a:cubicBezTo>
                    <a:pt x="8688" y="3479"/>
                    <a:pt x="8872" y="3762"/>
                    <a:pt x="9073" y="4052"/>
                  </a:cubicBezTo>
                  <a:cubicBezTo>
                    <a:pt x="9144" y="4153"/>
                    <a:pt x="9203" y="4176"/>
                    <a:pt x="9339" y="4147"/>
                  </a:cubicBezTo>
                  <a:cubicBezTo>
                    <a:pt x="10102" y="3993"/>
                    <a:pt x="10782" y="3668"/>
                    <a:pt x="11415" y="3236"/>
                  </a:cubicBezTo>
                  <a:cubicBezTo>
                    <a:pt x="11622" y="3094"/>
                    <a:pt x="11829" y="2958"/>
                    <a:pt x="11888" y="2668"/>
                  </a:cubicBezTo>
                  <a:cubicBezTo>
                    <a:pt x="11923" y="2497"/>
                    <a:pt x="12095" y="2438"/>
                    <a:pt x="12296" y="2491"/>
                  </a:cubicBezTo>
                  <a:cubicBezTo>
                    <a:pt x="12467" y="2532"/>
                    <a:pt x="12544" y="2491"/>
                    <a:pt x="12574" y="2319"/>
                  </a:cubicBezTo>
                  <a:cubicBezTo>
                    <a:pt x="12592" y="2213"/>
                    <a:pt x="12592" y="2106"/>
                    <a:pt x="12627" y="2000"/>
                  </a:cubicBezTo>
                  <a:cubicBezTo>
                    <a:pt x="12716" y="1746"/>
                    <a:pt x="12870" y="1550"/>
                    <a:pt x="13148" y="1497"/>
                  </a:cubicBezTo>
                  <a:cubicBezTo>
                    <a:pt x="13420" y="1438"/>
                    <a:pt x="13621" y="1568"/>
                    <a:pt x="13769" y="1793"/>
                  </a:cubicBezTo>
                  <a:cubicBezTo>
                    <a:pt x="13774" y="1811"/>
                    <a:pt x="13798" y="1817"/>
                    <a:pt x="13810" y="1823"/>
                  </a:cubicBezTo>
                  <a:cubicBezTo>
                    <a:pt x="13893" y="1669"/>
                    <a:pt x="13952" y="1497"/>
                    <a:pt x="14100" y="1397"/>
                  </a:cubicBezTo>
                  <a:cubicBezTo>
                    <a:pt x="14070" y="1290"/>
                    <a:pt x="13987" y="1255"/>
                    <a:pt x="13934" y="1184"/>
                  </a:cubicBezTo>
                  <a:cubicBezTo>
                    <a:pt x="13757" y="935"/>
                    <a:pt x="13739" y="575"/>
                    <a:pt x="13899" y="326"/>
                  </a:cubicBezTo>
                  <a:cubicBezTo>
                    <a:pt x="14046" y="96"/>
                    <a:pt x="14378" y="1"/>
                    <a:pt x="14656" y="107"/>
                  </a:cubicBezTo>
                  <a:cubicBezTo>
                    <a:pt x="15141" y="303"/>
                    <a:pt x="15288" y="900"/>
                    <a:pt x="14940" y="1302"/>
                  </a:cubicBezTo>
                  <a:cubicBezTo>
                    <a:pt x="14904" y="1343"/>
                    <a:pt x="14863" y="1379"/>
                    <a:pt x="14803" y="1426"/>
                  </a:cubicBezTo>
                  <a:cubicBezTo>
                    <a:pt x="14898" y="1550"/>
                    <a:pt x="14993" y="1663"/>
                    <a:pt x="15022" y="1811"/>
                  </a:cubicBezTo>
                  <a:cubicBezTo>
                    <a:pt x="15046" y="1935"/>
                    <a:pt x="15135" y="2071"/>
                    <a:pt x="14969" y="2177"/>
                  </a:cubicBezTo>
                  <a:cubicBezTo>
                    <a:pt x="14910" y="2219"/>
                    <a:pt x="14951" y="2308"/>
                    <a:pt x="14940" y="2378"/>
                  </a:cubicBezTo>
                  <a:cubicBezTo>
                    <a:pt x="14934" y="3502"/>
                    <a:pt x="14957" y="4626"/>
                    <a:pt x="14922" y="5750"/>
                  </a:cubicBezTo>
                  <a:cubicBezTo>
                    <a:pt x="14874" y="6909"/>
                    <a:pt x="14898" y="8080"/>
                    <a:pt x="14839" y="9239"/>
                  </a:cubicBezTo>
                  <a:cubicBezTo>
                    <a:pt x="14833" y="9422"/>
                    <a:pt x="14869" y="9541"/>
                    <a:pt x="15058" y="9623"/>
                  </a:cubicBezTo>
                  <a:cubicBezTo>
                    <a:pt x="15318" y="9736"/>
                    <a:pt x="15513" y="9925"/>
                    <a:pt x="15643" y="10179"/>
                  </a:cubicBezTo>
                  <a:cubicBezTo>
                    <a:pt x="15762" y="10392"/>
                    <a:pt x="15738" y="10445"/>
                    <a:pt x="15555" y="10593"/>
                  </a:cubicBezTo>
                  <a:cubicBezTo>
                    <a:pt x="15377" y="10723"/>
                    <a:pt x="15182" y="10806"/>
                    <a:pt x="14969" y="10853"/>
                  </a:cubicBezTo>
                  <a:cubicBezTo>
                    <a:pt x="14395" y="10960"/>
                    <a:pt x="13828" y="10918"/>
                    <a:pt x="13284" y="10664"/>
                  </a:cubicBezTo>
                  <a:cubicBezTo>
                    <a:pt x="13207" y="10629"/>
                    <a:pt x="13136" y="10570"/>
                    <a:pt x="13065" y="10516"/>
                  </a:cubicBezTo>
                  <a:cubicBezTo>
                    <a:pt x="12976" y="10451"/>
                    <a:pt x="12958" y="10368"/>
                    <a:pt x="12982" y="10262"/>
                  </a:cubicBezTo>
                  <a:cubicBezTo>
                    <a:pt x="13065" y="9860"/>
                    <a:pt x="13301" y="9582"/>
                    <a:pt x="13686" y="9470"/>
                  </a:cubicBezTo>
                  <a:cubicBezTo>
                    <a:pt x="13887" y="9410"/>
                    <a:pt x="13887" y="9316"/>
                    <a:pt x="13887" y="9156"/>
                  </a:cubicBezTo>
                  <a:cubicBezTo>
                    <a:pt x="13881" y="7908"/>
                    <a:pt x="13751" y="6660"/>
                    <a:pt x="13780" y="5401"/>
                  </a:cubicBezTo>
                  <a:cubicBezTo>
                    <a:pt x="13798" y="4590"/>
                    <a:pt x="13816" y="3786"/>
                    <a:pt x="13839" y="2970"/>
                  </a:cubicBezTo>
                  <a:cubicBezTo>
                    <a:pt x="13851" y="2881"/>
                    <a:pt x="13869" y="2822"/>
                    <a:pt x="13810" y="2757"/>
                  </a:cubicBezTo>
                  <a:close/>
                  <a:moveTo>
                    <a:pt x="1095" y="285"/>
                  </a:moveTo>
                  <a:cubicBezTo>
                    <a:pt x="1006" y="309"/>
                    <a:pt x="941" y="362"/>
                    <a:pt x="905" y="450"/>
                  </a:cubicBezTo>
                  <a:cubicBezTo>
                    <a:pt x="757" y="604"/>
                    <a:pt x="769" y="788"/>
                    <a:pt x="828" y="965"/>
                  </a:cubicBezTo>
                  <a:cubicBezTo>
                    <a:pt x="893" y="1184"/>
                    <a:pt x="1095" y="1308"/>
                    <a:pt x="1296" y="1284"/>
                  </a:cubicBezTo>
                  <a:cubicBezTo>
                    <a:pt x="1574" y="1249"/>
                    <a:pt x="1810" y="935"/>
                    <a:pt x="1775" y="652"/>
                  </a:cubicBezTo>
                  <a:cubicBezTo>
                    <a:pt x="1739" y="255"/>
                    <a:pt x="1479" y="119"/>
                    <a:pt x="1095" y="285"/>
                  </a:cubicBezTo>
                  <a:close/>
                  <a:moveTo>
                    <a:pt x="14626" y="267"/>
                  </a:moveTo>
                  <a:cubicBezTo>
                    <a:pt x="14490" y="184"/>
                    <a:pt x="14360" y="196"/>
                    <a:pt x="14218" y="255"/>
                  </a:cubicBezTo>
                  <a:cubicBezTo>
                    <a:pt x="13857" y="533"/>
                    <a:pt x="13893" y="1012"/>
                    <a:pt x="14295" y="1225"/>
                  </a:cubicBezTo>
                  <a:cubicBezTo>
                    <a:pt x="14543" y="1361"/>
                    <a:pt x="14803" y="1273"/>
                    <a:pt x="14916" y="1006"/>
                  </a:cubicBezTo>
                  <a:cubicBezTo>
                    <a:pt x="15052" y="693"/>
                    <a:pt x="14951" y="439"/>
                    <a:pt x="14626" y="267"/>
                  </a:cubicBezTo>
                  <a:close/>
                  <a:moveTo>
                    <a:pt x="12237" y="8979"/>
                  </a:moveTo>
                  <a:cubicBezTo>
                    <a:pt x="12231" y="8860"/>
                    <a:pt x="12172" y="8819"/>
                    <a:pt x="12136" y="8766"/>
                  </a:cubicBezTo>
                  <a:cubicBezTo>
                    <a:pt x="11781" y="8287"/>
                    <a:pt x="11415" y="7814"/>
                    <a:pt x="11060" y="7340"/>
                  </a:cubicBezTo>
                  <a:cubicBezTo>
                    <a:pt x="10516" y="6601"/>
                    <a:pt x="10054" y="5803"/>
                    <a:pt x="9534" y="5046"/>
                  </a:cubicBezTo>
                  <a:cubicBezTo>
                    <a:pt x="9428" y="4904"/>
                    <a:pt x="9345" y="4862"/>
                    <a:pt x="9179" y="4898"/>
                  </a:cubicBezTo>
                  <a:cubicBezTo>
                    <a:pt x="8771" y="4993"/>
                    <a:pt x="8357" y="5040"/>
                    <a:pt x="7925" y="5046"/>
                  </a:cubicBezTo>
                  <a:cubicBezTo>
                    <a:pt x="7446" y="5052"/>
                    <a:pt x="6973" y="4987"/>
                    <a:pt x="6506" y="4898"/>
                  </a:cubicBezTo>
                  <a:cubicBezTo>
                    <a:pt x="6370" y="4868"/>
                    <a:pt x="6269" y="4898"/>
                    <a:pt x="6175" y="5010"/>
                  </a:cubicBezTo>
                  <a:cubicBezTo>
                    <a:pt x="5583" y="5696"/>
                    <a:pt x="4986" y="6382"/>
                    <a:pt x="4389" y="7062"/>
                  </a:cubicBezTo>
                  <a:cubicBezTo>
                    <a:pt x="3874" y="7642"/>
                    <a:pt x="3401" y="8257"/>
                    <a:pt x="2798" y="8742"/>
                  </a:cubicBezTo>
                  <a:cubicBezTo>
                    <a:pt x="2762" y="8772"/>
                    <a:pt x="2715" y="8801"/>
                    <a:pt x="2762" y="8878"/>
                  </a:cubicBezTo>
                  <a:lnTo>
                    <a:pt x="3744" y="8878"/>
                  </a:lnTo>
                  <a:cubicBezTo>
                    <a:pt x="4779" y="8878"/>
                    <a:pt x="5814" y="8778"/>
                    <a:pt x="6849" y="8766"/>
                  </a:cubicBezTo>
                  <a:cubicBezTo>
                    <a:pt x="7588" y="8748"/>
                    <a:pt x="8333" y="8766"/>
                    <a:pt x="9073" y="8795"/>
                  </a:cubicBezTo>
                  <a:cubicBezTo>
                    <a:pt x="9794" y="8825"/>
                    <a:pt x="10516" y="8860"/>
                    <a:pt x="11237" y="8908"/>
                  </a:cubicBezTo>
                  <a:cubicBezTo>
                    <a:pt x="11574" y="8920"/>
                    <a:pt x="11900" y="8996"/>
                    <a:pt x="12237" y="8979"/>
                  </a:cubicBezTo>
                  <a:close/>
                  <a:moveTo>
                    <a:pt x="1798" y="5371"/>
                  </a:moveTo>
                  <a:cubicBezTo>
                    <a:pt x="1804" y="4590"/>
                    <a:pt x="1775" y="3792"/>
                    <a:pt x="1745" y="2994"/>
                  </a:cubicBezTo>
                  <a:cubicBezTo>
                    <a:pt x="1739" y="2739"/>
                    <a:pt x="1739" y="2479"/>
                    <a:pt x="1739" y="2231"/>
                  </a:cubicBezTo>
                  <a:cubicBezTo>
                    <a:pt x="1739" y="2106"/>
                    <a:pt x="1686" y="2053"/>
                    <a:pt x="1562" y="2065"/>
                  </a:cubicBezTo>
                  <a:cubicBezTo>
                    <a:pt x="1414" y="2089"/>
                    <a:pt x="1272" y="2106"/>
                    <a:pt x="1124" y="2118"/>
                  </a:cubicBezTo>
                  <a:cubicBezTo>
                    <a:pt x="1030" y="2124"/>
                    <a:pt x="988" y="2166"/>
                    <a:pt x="988" y="2260"/>
                  </a:cubicBezTo>
                  <a:cubicBezTo>
                    <a:pt x="976" y="2526"/>
                    <a:pt x="929" y="2792"/>
                    <a:pt x="959" y="3053"/>
                  </a:cubicBezTo>
                  <a:cubicBezTo>
                    <a:pt x="1024" y="3620"/>
                    <a:pt x="976" y="4182"/>
                    <a:pt x="988" y="4750"/>
                  </a:cubicBezTo>
                  <a:cubicBezTo>
                    <a:pt x="1006" y="5856"/>
                    <a:pt x="1035" y="6956"/>
                    <a:pt x="1053" y="8062"/>
                  </a:cubicBezTo>
                  <a:cubicBezTo>
                    <a:pt x="1059" y="8559"/>
                    <a:pt x="1053" y="9061"/>
                    <a:pt x="1065" y="9558"/>
                  </a:cubicBezTo>
                  <a:cubicBezTo>
                    <a:pt x="1077" y="9777"/>
                    <a:pt x="1136" y="9824"/>
                    <a:pt x="1361" y="9818"/>
                  </a:cubicBezTo>
                  <a:cubicBezTo>
                    <a:pt x="1627" y="9807"/>
                    <a:pt x="1686" y="9771"/>
                    <a:pt x="1686" y="9558"/>
                  </a:cubicBezTo>
                  <a:cubicBezTo>
                    <a:pt x="1698" y="8168"/>
                    <a:pt x="1822" y="6785"/>
                    <a:pt x="1798" y="5371"/>
                  </a:cubicBezTo>
                  <a:close/>
                  <a:moveTo>
                    <a:pt x="13970" y="5217"/>
                  </a:moveTo>
                  <a:cubicBezTo>
                    <a:pt x="13970" y="6004"/>
                    <a:pt x="13970" y="6637"/>
                    <a:pt x="14005" y="7275"/>
                  </a:cubicBezTo>
                  <a:cubicBezTo>
                    <a:pt x="14046" y="8026"/>
                    <a:pt x="14058" y="8772"/>
                    <a:pt x="14076" y="9529"/>
                  </a:cubicBezTo>
                  <a:cubicBezTo>
                    <a:pt x="14088" y="9765"/>
                    <a:pt x="14100" y="9789"/>
                    <a:pt x="14313" y="9807"/>
                  </a:cubicBezTo>
                  <a:cubicBezTo>
                    <a:pt x="14632" y="9848"/>
                    <a:pt x="14691" y="9795"/>
                    <a:pt x="14697" y="9470"/>
                  </a:cubicBezTo>
                  <a:lnTo>
                    <a:pt x="14697" y="9144"/>
                  </a:lnTo>
                  <a:cubicBezTo>
                    <a:pt x="14715" y="8026"/>
                    <a:pt x="14697" y="6921"/>
                    <a:pt x="14768" y="5803"/>
                  </a:cubicBezTo>
                  <a:cubicBezTo>
                    <a:pt x="14827" y="4827"/>
                    <a:pt x="14721" y="3851"/>
                    <a:pt x="14815" y="2875"/>
                  </a:cubicBezTo>
                  <a:cubicBezTo>
                    <a:pt x="14827" y="2798"/>
                    <a:pt x="14827" y="2721"/>
                    <a:pt x="14809" y="2639"/>
                  </a:cubicBezTo>
                  <a:cubicBezTo>
                    <a:pt x="14780" y="2473"/>
                    <a:pt x="14857" y="2266"/>
                    <a:pt x="14744" y="2160"/>
                  </a:cubicBezTo>
                  <a:cubicBezTo>
                    <a:pt x="14632" y="2047"/>
                    <a:pt x="14425" y="2106"/>
                    <a:pt x="14271" y="2077"/>
                  </a:cubicBezTo>
                  <a:cubicBezTo>
                    <a:pt x="14058" y="2041"/>
                    <a:pt x="14035" y="2059"/>
                    <a:pt x="14035" y="2284"/>
                  </a:cubicBezTo>
                  <a:cubicBezTo>
                    <a:pt x="14035" y="3319"/>
                    <a:pt x="13946" y="4336"/>
                    <a:pt x="13970" y="5217"/>
                  </a:cubicBezTo>
                  <a:close/>
                  <a:moveTo>
                    <a:pt x="11929" y="3076"/>
                  </a:moveTo>
                  <a:cubicBezTo>
                    <a:pt x="11852" y="3135"/>
                    <a:pt x="11781" y="3195"/>
                    <a:pt x="11699" y="3242"/>
                  </a:cubicBezTo>
                  <a:cubicBezTo>
                    <a:pt x="11208" y="3567"/>
                    <a:pt x="10729" y="3910"/>
                    <a:pt x="10161" y="4082"/>
                  </a:cubicBezTo>
                  <a:cubicBezTo>
                    <a:pt x="9623" y="4241"/>
                    <a:pt x="9073" y="4389"/>
                    <a:pt x="8517" y="4502"/>
                  </a:cubicBezTo>
                  <a:cubicBezTo>
                    <a:pt x="8073" y="4590"/>
                    <a:pt x="7624" y="4590"/>
                    <a:pt x="7180" y="4484"/>
                  </a:cubicBezTo>
                  <a:cubicBezTo>
                    <a:pt x="6737" y="4383"/>
                    <a:pt x="6287" y="4271"/>
                    <a:pt x="5844" y="4153"/>
                  </a:cubicBezTo>
                  <a:cubicBezTo>
                    <a:pt x="5530" y="4070"/>
                    <a:pt x="5229" y="3952"/>
                    <a:pt x="4945" y="3792"/>
                  </a:cubicBezTo>
                  <a:cubicBezTo>
                    <a:pt x="4560" y="3567"/>
                    <a:pt x="4176" y="3348"/>
                    <a:pt x="3821" y="3065"/>
                  </a:cubicBezTo>
                  <a:cubicBezTo>
                    <a:pt x="3785" y="3094"/>
                    <a:pt x="3762" y="3118"/>
                    <a:pt x="3744" y="3141"/>
                  </a:cubicBezTo>
                  <a:cubicBezTo>
                    <a:pt x="3602" y="3295"/>
                    <a:pt x="3602" y="3307"/>
                    <a:pt x="3750" y="3437"/>
                  </a:cubicBezTo>
                  <a:cubicBezTo>
                    <a:pt x="3780" y="3455"/>
                    <a:pt x="3809" y="3479"/>
                    <a:pt x="3845" y="3508"/>
                  </a:cubicBezTo>
                  <a:cubicBezTo>
                    <a:pt x="4318" y="3892"/>
                    <a:pt x="4850" y="4182"/>
                    <a:pt x="5418" y="4401"/>
                  </a:cubicBezTo>
                  <a:cubicBezTo>
                    <a:pt x="6145" y="4685"/>
                    <a:pt x="6896" y="4833"/>
                    <a:pt x="7677" y="4857"/>
                  </a:cubicBezTo>
                  <a:cubicBezTo>
                    <a:pt x="8132" y="4868"/>
                    <a:pt x="8582" y="4827"/>
                    <a:pt x="9043" y="4750"/>
                  </a:cubicBezTo>
                  <a:cubicBezTo>
                    <a:pt x="10131" y="4573"/>
                    <a:pt x="11095" y="4153"/>
                    <a:pt x="11965" y="3473"/>
                  </a:cubicBezTo>
                  <a:cubicBezTo>
                    <a:pt x="12160" y="3319"/>
                    <a:pt x="12160" y="3301"/>
                    <a:pt x="11977" y="3118"/>
                  </a:cubicBezTo>
                  <a:cubicBezTo>
                    <a:pt x="11971" y="3094"/>
                    <a:pt x="11947" y="3088"/>
                    <a:pt x="11929" y="3076"/>
                  </a:cubicBezTo>
                  <a:close/>
                  <a:moveTo>
                    <a:pt x="12491" y="9257"/>
                  </a:moveTo>
                  <a:cubicBezTo>
                    <a:pt x="12213" y="9138"/>
                    <a:pt x="11959" y="9144"/>
                    <a:pt x="11710" y="9121"/>
                  </a:cubicBezTo>
                  <a:cubicBezTo>
                    <a:pt x="10675" y="9008"/>
                    <a:pt x="9629" y="8973"/>
                    <a:pt x="8588" y="8943"/>
                  </a:cubicBezTo>
                  <a:cubicBezTo>
                    <a:pt x="7304" y="8914"/>
                    <a:pt x="6027" y="8937"/>
                    <a:pt x="4749" y="9032"/>
                  </a:cubicBezTo>
                  <a:cubicBezTo>
                    <a:pt x="4164" y="9073"/>
                    <a:pt x="3573" y="9050"/>
                    <a:pt x="2987" y="9050"/>
                  </a:cubicBezTo>
                  <a:cubicBezTo>
                    <a:pt x="2863" y="9050"/>
                    <a:pt x="2739" y="9050"/>
                    <a:pt x="2603" y="9056"/>
                  </a:cubicBezTo>
                  <a:cubicBezTo>
                    <a:pt x="2561" y="9056"/>
                    <a:pt x="2526" y="9073"/>
                    <a:pt x="2526" y="9121"/>
                  </a:cubicBezTo>
                  <a:cubicBezTo>
                    <a:pt x="2526" y="9174"/>
                    <a:pt x="2567" y="9197"/>
                    <a:pt x="2603" y="9180"/>
                  </a:cubicBezTo>
                  <a:cubicBezTo>
                    <a:pt x="2892" y="9091"/>
                    <a:pt x="3165" y="9209"/>
                    <a:pt x="3448" y="9209"/>
                  </a:cubicBezTo>
                  <a:cubicBezTo>
                    <a:pt x="4436" y="9203"/>
                    <a:pt x="5424" y="9203"/>
                    <a:pt x="6411" y="9209"/>
                  </a:cubicBezTo>
                  <a:cubicBezTo>
                    <a:pt x="6902" y="9209"/>
                    <a:pt x="7387" y="9180"/>
                    <a:pt x="7878" y="9180"/>
                  </a:cubicBezTo>
                  <a:cubicBezTo>
                    <a:pt x="9049" y="9186"/>
                    <a:pt x="10220" y="9221"/>
                    <a:pt x="11385" y="9268"/>
                  </a:cubicBezTo>
                  <a:cubicBezTo>
                    <a:pt x="11663" y="9274"/>
                    <a:pt x="11935" y="9257"/>
                    <a:pt x="12207" y="9304"/>
                  </a:cubicBezTo>
                  <a:cubicBezTo>
                    <a:pt x="12284" y="9322"/>
                    <a:pt x="12379" y="9334"/>
                    <a:pt x="12491" y="9257"/>
                  </a:cubicBezTo>
                  <a:close/>
                  <a:moveTo>
                    <a:pt x="6843" y="4206"/>
                  </a:moveTo>
                  <a:cubicBezTo>
                    <a:pt x="7571" y="4443"/>
                    <a:pt x="8268" y="4448"/>
                    <a:pt x="8978" y="4182"/>
                  </a:cubicBezTo>
                  <a:cubicBezTo>
                    <a:pt x="8860" y="3993"/>
                    <a:pt x="8765" y="3822"/>
                    <a:pt x="8653" y="3668"/>
                  </a:cubicBezTo>
                  <a:cubicBezTo>
                    <a:pt x="8535" y="3502"/>
                    <a:pt x="8505" y="3242"/>
                    <a:pt x="8310" y="3177"/>
                  </a:cubicBezTo>
                  <a:cubicBezTo>
                    <a:pt x="8126" y="3118"/>
                    <a:pt x="7908" y="3165"/>
                    <a:pt x="7701" y="3165"/>
                  </a:cubicBezTo>
                  <a:lnTo>
                    <a:pt x="7641" y="3165"/>
                  </a:lnTo>
                  <a:cubicBezTo>
                    <a:pt x="7582" y="3165"/>
                    <a:pt x="7529" y="3183"/>
                    <a:pt x="7494" y="3236"/>
                  </a:cubicBezTo>
                  <a:cubicBezTo>
                    <a:pt x="7275" y="3555"/>
                    <a:pt x="7068" y="3875"/>
                    <a:pt x="6843" y="4206"/>
                  </a:cubicBezTo>
                  <a:close/>
                  <a:moveTo>
                    <a:pt x="1905" y="9558"/>
                  </a:moveTo>
                  <a:cubicBezTo>
                    <a:pt x="1822" y="9884"/>
                    <a:pt x="1763" y="9943"/>
                    <a:pt x="1491" y="9978"/>
                  </a:cubicBezTo>
                  <a:cubicBezTo>
                    <a:pt x="1166" y="10025"/>
                    <a:pt x="1006" y="9954"/>
                    <a:pt x="852" y="9688"/>
                  </a:cubicBezTo>
                  <a:cubicBezTo>
                    <a:pt x="698" y="9789"/>
                    <a:pt x="527" y="9860"/>
                    <a:pt x="409" y="10008"/>
                  </a:cubicBezTo>
                  <a:cubicBezTo>
                    <a:pt x="172" y="10321"/>
                    <a:pt x="113" y="10345"/>
                    <a:pt x="533" y="10546"/>
                  </a:cubicBezTo>
                  <a:cubicBezTo>
                    <a:pt x="941" y="10735"/>
                    <a:pt x="1373" y="10712"/>
                    <a:pt x="1798" y="10652"/>
                  </a:cubicBezTo>
                  <a:cubicBezTo>
                    <a:pt x="2023" y="10623"/>
                    <a:pt x="2236" y="10564"/>
                    <a:pt x="2437" y="10445"/>
                  </a:cubicBezTo>
                  <a:cubicBezTo>
                    <a:pt x="2614" y="10339"/>
                    <a:pt x="2626" y="10309"/>
                    <a:pt x="2555" y="10114"/>
                  </a:cubicBezTo>
                  <a:cubicBezTo>
                    <a:pt x="2449" y="9801"/>
                    <a:pt x="2212" y="9641"/>
                    <a:pt x="1905" y="9558"/>
                  </a:cubicBezTo>
                  <a:close/>
                  <a:moveTo>
                    <a:pt x="13863" y="9558"/>
                  </a:moveTo>
                  <a:cubicBezTo>
                    <a:pt x="13591" y="9617"/>
                    <a:pt x="13384" y="9765"/>
                    <a:pt x="13260" y="10008"/>
                  </a:cubicBezTo>
                  <a:cubicBezTo>
                    <a:pt x="13118" y="10280"/>
                    <a:pt x="13148" y="10363"/>
                    <a:pt x="13420" y="10487"/>
                  </a:cubicBezTo>
                  <a:cubicBezTo>
                    <a:pt x="13916" y="10712"/>
                    <a:pt x="14443" y="10735"/>
                    <a:pt x="14963" y="10635"/>
                  </a:cubicBezTo>
                  <a:cubicBezTo>
                    <a:pt x="15135" y="10605"/>
                    <a:pt x="15300" y="10534"/>
                    <a:pt x="15448" y="10428"/>
                  </a:cubicBezTo>
                  <a:cubicBezTo>
                    <a:pt x="15549" y="10357"/>
                    <a:pt x="15555" y="10292"/>
                    <a:pt x="15495" y="10185"/>
                  </a:cubicBezTo>
                  <a:cubicBezTo>
                    <a:pt x="15359" y="9954"/>
                    <a:pt x="15158" y="9789"/>
                    <a:pt x="14898" y="9682"/>
                  </a:cubicBezTo>
                  <a:cubicBezTo>
                    <a:pt x="14798" y="9984"/>
                    <a:pt x="14561" y="10002"/>
                    <a:pt x="14307" y="9972"/>
                  </a:cubicBezTo>
                  <a:cubicBezTo>
                    <a:pt x="14011" y="9949"/>
                    <a:pt x="13958" y="9889"/>
                    <a:pt x="13863" y="9558"/>
                  </a:cubicBezTo>
                  <a:close/>
                  <a:moveTo>
                    <a:pt x="13609" y="1929"/>
                  </a:moveTo>
                  <a:cubicBezTo>
                    <a:pt x="13514" y="1639"/>
                    <a:pt x="13260" y="1545"/>
                    <a:pt x="13017" y="1704"/>
                  </a:cubicBezTo>
                  <a:cubicBezTo>
                    <a:pt x="12887" y="1805"/>
                    <a:pt x="12805" y="1935"/>
                    <a:pt x="12781" y="2101"/>
                  </a:cubicBezTo>
                  <a:cubicBezTo>
                    <a:pt x="12751" y="2296"/>
                    <a:pt x="12745" y="2509"/>
                    <a:pt x="12562" y="2651"/>
                  </a:cubicBezTo>
                  <a:cubicBezTo>
                    <a:pt x="12532" y="2674"/>
                    <a:pt x="12544" y="2704"/>
                    <a:pt x="12562" y="2733"/>
                  </a:cubicBezTo>
                  <a:cubicBezTo>
                    <a:pt x="12568" y="2751"/>
                    <a:pt x="12598" y="2763"/>
                    <a:pt x="12603" y="2757"/>
                  </a:cubicBezTo>
                  <a:cubicBezTo>
                    <a:pt x="12739" y="2716"/>
                    <a:pt x="12852" y="2639"/>
                    <a:pt x="12958" y="2556"/>
                  </a:cubicBezTo>
                  <a:cubicBezTo>
                    <a:pt x="13041" y="2491"/>
                    <a:pt x="12970" y="2408"/>
                    <a:pt x="12958" y="2343"/>
                  </a:cubicBezTo>
                  <a:cubicBezTo>
                    <a:pt x="12941" y="2112"/>
                    <a:pt x="13006" y="2018"/>
                    <a:pt x="13236" y="1988"/>
                  </a:cubicBezTo>
                  <a:cubicBezTo>
                    <a:pt x="13360" y="1959"/>
                    <a:pt x="13485" y="1953"/>
                    <a:pt x="13609" y="1929"/>
                  </a:cubicBezTo>
                  <a:close/>
                  <a:moveTo>
                    <a:pt x="2141" y="1929"/>
                  </a:moveTo>
                  <a:cubicBezTo>
                    <a:pt x="2266" y="1941"/>
                    <a:pt x="2378" y="1959"/>
                    <a:pt x="2478" y="1970"/>
                  </a:cubicBezTo>
                  <a:cubicBezTo>
                    <a:pt x="2774" y="2012"/>
                    <a:pt x="2851" y="2089"/>
                    <a:pt x="2792" y="2361"/>
                  </a:cubicBezTo>
                  <a:cubicBezTo>
                    <a:pt x="2762" y="2497"/>
                    <a:pt x="2798" y="2562"/>
                    <a:pt x="2898" y="2621"/>
                  </a:cubicBezTo>
                  <a:cubicBezTo>
                    <a:pt x="2958" y="2651"/>
                    <a:pt x="3017" y="2698"/>
                    <a:pt x="3076" y="2727"/>
                  </a:cubicBezTo>
                  <a:cubicBezTo>
                    <a:pt x="3123" y="2751"/>
                    <a:pt x="3165" y="2781"/>
                    <a:pt x="3206" y="2727"/>
                  </a:cubicBezTo>
                  <a:cubicBezTo>
                    <a:pt x="3224" y="2692"/>
                    <a:pt x="3212" y="2645"/>
                    <a:pt x="3176" y="2621"/>
                  </a:cubicBezTo>
                  <a:cubicBezTo>
                    <a:pt x="3028" y="2509"/>
                    <a:pt x="3005" y="2349"/>
                    <a:pt x="2987" y="2177"/>
                  </a:cubicBezTo>
                  <a:cubicBezTo>
                    <a:pt x="2975" y="2012"/>
                    <a:pt x="2910" y="1864"/>
                    <a:pt x="2774" y="1740"/>
                  </a:cubicBezTo>
                  <a:cubicBezTo>
                    <a:pt x="2555" y="1545"/>
                    <a:pt x="2295" y="1610"/>
                    <a:pt x="2141" y="1929"/>
                  </a:cubicBezTo>
                  <a:close/>
                  <a:moveTo>
                    <a:pt x="14011" y="1876"/>
                  </a:moveTo>
                  <a:cubicBezTo>
                    <a:pt x="14100" y="1894"/>
                    <a:pt x="14165" y="1905"/>
                    <a:pt x="14236" y="1911"/>
                  </a:cubicBezTo>
                  <a:cubicBezTo>
                    <a:pt x="14413" y="1935"/>
                    <a:pt x="14579" y="1953"/>
                    <a:pt x="14756" y="1964"/>
                  </a:cubicBezTo>
                  <a:cubicBezTo>
                    <a:pt x="14886" y="1970"/>
                    <a:pt x="14910" y="1935"/>
                    <a:pt x="14874" y="1811"/>
                  </a:cubicBezTo>
                  <a:cubicBezTo>
                    <a:pt x="14809" y="1586"/>
                    <a:pt x="14656" y="1480"/>
                    <a:pt x="14419" y="1468"/>
                  </a:cubicBezTo>
                  <a:cubicBezTo>
                    <a:pt x="14200" y="1462"/>
                    <a:pt x="14117" y="1545"/>
                    <a:pt x="14011" y="1876"/>
                  </a:cubicBezTo>
                  <a:close/>
                  <a:moveTo>
                    <a:pt x="1757" y="1870"/>
                  </a:moveTo>
                  <a:cubicBezTo>
                    <a:pt x="1645" y="1527"/>
                    <a:pt x="1556" y="1456"/>
                    <a:pt x="1313" y="1468"/>
                  </a:cubicBezTo>
                  <a:cubicBezTo>
                    <a:pt x="1083" y="1485"/>
                    <a:pt x="929" y="1621"/>
                    <a:pt x="882" y="1840"/>
                  </a:cubicBezTo>
                  <a:cubicBezTo>
                    <a:pt x="858" y="1929"/>
                    <a:pt x="888" y="1982"/>
                    <a:pt x="976" y="1964"/>
                  </a:cubicBezTo>
                  <a:cubicBezTo>
                    <a:pt x="1231" y="1929"/>
                    <a:pt x="1491" y="1935"/>
                    <a:pt x="1757" y="1870"/>
                  </a:cubicBezTo>
                  <a:close/>
                  <a:moveTo>
                    <a:pt x="2337" y="2408"/>
                  </a:moveTo>
                  <a:lnTo>
                    <a:pt x="2455" y="2408"/>
                  </a:lnTo>
                  <a:cubicBezTo>
                    <a:pt x="2555" y="2408"/>
                    <a:pt x="2632" y="2384"/>
                    <a:pt x="2632" y="2266"/>
                  </a:cubicBezTo>
                  <a:cubicBezTo>
                    <a:pt x="2632" y="2160"/>
                    <a:pt x="2555" y="2142"/>
                    <a:pt x="2478" y="2136"/>
                  </a:cubicBezTo>
                  <a:cubicBezTo>
                    <a:pt x="2348" y="2130"/>
                    <a:pt x="2206" y="2118"/>
                    <a:pt x="2070" y="2118"/>
                  </a:cubicBezTo>
                  <a:cubicBezTo>
                    <a:pt x="1999" y="2118"/>
                    <a:pt x="1905" y="2083"/>
                    <a:pt x="1911" y="2213"/>
                  </a:cubicBezTo>
                  <a:cubicBezTo>
                    <a:pt x="1911" y="2313"/>
                    <a:pt x="1928" y="2384"/>
                    <a:pt x="2053" y="2384"/>
                  </a:cubicBezTo>
                  <a:cubicBezTo>
                    <a:pt x="2130" y="2396"/>
                    <a:pt x="2218" y="2402"/>
                    <a:pt x="2337" y="2408"/>
                  </a:cubicBezTo>
                  <a:close/>
                  <a:moveTo>
                    <a:pt x="13508" y="2118"/>
                  </a:moveTo>
                  <a:cubicBezTo>
                    <a:pt x="13467" y="2124"/>
                    <a:pt x="13355" y="2136"/>
                    <a:pt x="13248" y="2148"/>
                  </a:cubicBezTo>
                  <a:cubicBezTo>
                    <a:pt x="13171" y="2160"/>
                    <a:pt x="13130" y="2201"/>
                    <a:pt x="13142" y="2290"/>
                  </a:cubicBezTo>
                  <a:cubicBezTo>
                    <a:pt x="13148" y="2373"/>
                    <a:pt x="13201" y="2414"/>
                    <a:pt x="13272" y="2408"/>
                  </a:cubicBezTo>
                  <a:cubicBezTo>
                    <a:pt x="13437" y="2408"/>
                    <a:pt x="13603" y="2402"/>
                    <a:pt x="13769" y="2384"/>
                  </a:cubicBezTo>
                  <a:cubicBezTo>
                    <a:pt x="13881" y="2378"/>
                    <a:pt x="13863" y="2284"/>
                    <a:pt x="13863" y="2207"/>
                  </a:cubicBezTo>
                  <a:cubicBezTo>
                    <a:pt x="13869" y="2130"/>
                    <a:pt x="13804" y="2118"/>
                    <a:pt x="13745" y="2130"/>
                  </a:cubicBezTo>
                  <a:cubicBezTo>
                    <a:pt x="13686" y="2118"/>
                    <a:pt x="13627" y="2118"/>
                    <a:pt x="13508" y="2118"/>
                  </a:cubicBezTo>
                  <a:close/>
                  <a:moveTo>
                    <a:pt x="12391" y="3195"/>
                  </a:moveTo>
                  <a:cubicBezTo>
                    <a:pt x="12467" y="3171"/>
                    <a:pt x="12509" y="3112"/>
                    <a:pt x="12491" y="3047"/>
                  </a:cubicBezTo>
                  <a:cubicBezTo>
                    <a:pt x="12444" y="2899"/>
                    <a:pt x="12373" y="2757"/>
                    <a:pt x="12260" y="2651"/>
                  </a:cubicBezTo>
                  <a:cubicBezTo>
                    <a:pt x="12184" y="2585"/>
                    <a:pt x="12113" y="2633"/>
                    <a:pt x="12077" y="2710"/>
                  </a:cubicBezTo>
                  <a:cubicBezTo>
                    <a:pt x="11994" y="2852"/>
                    <a:pt x="12231" y="3201"/>
                    <a:pt x="12391" y="3195"/>
                  </a:cubicBezTo>
                  <a:close/>
                  <a:moveTo>
                    <a:pt x="3720" y="2781"/>
                  </a:moveTo>
                  <a:cubicBezTo>
                    <a:pt x="3715" y="2721"/>
                    <a:pt x="3691" y="2668"/>
                    <a:pt x="3632" y="2639"/>
                  </a:cubicBezTo>
                  <a:cubicBezTo>
                    <a:pt x="3567" y="2609"/>
                    <a:pt x="3513" y="2633"/>
                    <a:pt x="3484" y="2680"/>
                  </a:cubicBezTo>
                  <a:cubicBezTo>
                    <a:pt x="3407" y="2792"/>
                    <a:pt x="3318" y="2905"/>
                    <a:pt x="3289" y="3035"/>
                  </a:cubicBezTo>
                  <a:cubicBezTo>
                    <a:pt x="3259" y="3130"/>
                    <a:pt x="3348" y="3212"/>
                    <a:pt x="3437" y="3183"/>
                  </a:cubicBezTo>
                  <a:cubicBezTo>
                    <a:pt x="3549" y="3141"/>
                    <a:pt x="3720" y="2905"/>
                    <a:pt x="3720" y="2781"/>
                  </a:cubicBezTo>
                  <a:close/>
                  <a:moveTo>
                    <a:pt x="2419" y="2970"/>
                  </a:moveTo>
                  <a:cubicBezTo>
                    <a:pt x="2366" y="2568"/>
                    <a:pt x="2366" y="2568"/>
                    <a:pt x="2124" y="2609"/>
                  </a:cubicBezTo>
                  <a:cubicBezTo>
                    <a:pt x="2206" y="2804"/>
                    <a:pt x="2206" y="2804"/>
                    <a:pt x="2419" y="2970"/>
                  </a:cubicBezTo>
                  <a:close/>
                  <a:moveTo>
                    <a:pt x="13337" y="2988"/>
                  </a:moveTo>
                  <a:cubicBezTo>
                    <a:pt x="13485" y="2905"/>
                    <a:pt x="13562" y="2804"/>
                    <a:pt x="13621" y="2698"/>
                  </a:cubicBezTo>
                  <a:cubicBezTo>
                    <a:pt x="13656" y="2639"/>
                    <a:pt x="13656" y="2585"/>
                    <a:pt x="13567" y="2580"/>
                  </a:cubicBezTo>
                  <a:cubicBezTo>
                    <a:pt x="13449" y="2574"/>
                    <a:pt x="13360" y="2585"/>
                    <a:pt x="13366" y="2739"/>
                  </a:cubicBezTo>
                  <a:cubicBezTo>
                    <a:pt x="13378" y="2804"/>
                    <a:pt x="13360" y="2875"/>
                    <a:pt x="13337" y="29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3636680" y="3483198"/>
              <a:ext cx="1723067" cy="749954"/>
            </a:xfrm>
            <a:custGeom>
              <a:avLst/>
              <a:gdLst/>
              <a:ahLst/>
              <a:cxnLst/>
              <a:rect l="l" t="t" r="r" b="b"/>
              <a:pathLst>
                <a:path w="9528" h="4147" extrusionOk="0">
                  <a:moveTo>
                    <a:pt x="9528" y="4123"/>
                  </a:moveTo>
                  <a:cubicBezTo>
                    <a:pt x="9191" y="4146"/>
                    <a:pt x="8865" y="4064"/>
                    <a:pt x="8528" y="4046"/>
                  </a:cubicBezTo>
                  <a:cubicBezTo>
                    <a:pt x="7807" y="3998"/>
                    <a:pt x="7091" y="3963"/>
                    <a:pt x="6364" y="3933"/>
                  </a:cubicBezTo>
                  <a:cubicBezTo>
                    <a:pt x="5624" y="3904"/>
                    <a:pt x="4879" y="3886"/>
                    <a:pt x="4140" y="3904"/>
                  </a:cubicBezTo>
                  <a:cubicBezTo>
                    <a:pt x="3105" y="3916"/>
                    <a:pt x="2070" y="4010"/>
                    <a:pt x="1035" y="4010"/>
                  </a:cubicBezTo>
                  <a:lnTo>
                    <a:pt x="53" y="4010"/>
                  </a:lnTo>
                  <a:cubicBezTo>
                    <a:pt x="0" y="3939"/>
                    <a:pt x="53" y="3910"/>
                    <a:pt x="89" y="3880"/>
                  </a:cubicBezTo>
                  <a:cubicBezTo>
                    <a:pt x="686" y="3383"/>
                    <a:pt x="1165" y="2780"/>
                    <a:pt x="1680" y="2201"/>
                  </a:cubicBezTo>
                  <a:cubicBezTo>
                    <a:pt x="2277" y="1520"/>
                    <a:pt x="2874" y="834"/>
                    <a:pt x="3466" y="148"/>
                  </a:cubicBezTo>
                  <a:cubicBezTo>
                    <a:pt x="3560" y="36"/>
                    <a:pt x="3661" y="6"/>
                    <a:pt x="3797" y="36"/>
                  </a:cubicBezTo>
                  <a:cubicBezTo>
                    <a:pt x="4270" y="125"/>
                    <a:pt x="4737" y="190"/>
                    <a:pt x="5216" y="184"/>
                  </a:cubicBezTo>
                  <a:cubicBezTo>
                    <a:pt x="5642" y="178"/>
                    <a:pt x="6056" y="131"/>
                    <a:pt x="6470" y="36"/>
                  </a:cubicBezTo>
                  <a:cubicBezTo>
                    <a:pt x="6636" y="1"/>
                    <a:pt x="6724" y="36"/>
                    <a:pt x="6825" y="184"/>
                  </a:cubicBezTo>
                  <a:cubicBezTo>
                    <a:pt x="7345" y="941"/>
                    <a:pt x="7807" y="1739"/>
                    <a:pt x="8351" y="2479"/>
                  </a:cubicBezTo>
                  <a:cubicBezTo>
                    <a:pt x="8706" y="2958"/>
                    <a:pt x="9072" y="3431"/>
                    <a:pt x="9427" y="3904"/>
                  </a:cubicBezTo>
                  <a:cubicBezTo>
                    <a:pt x="9469" y="3963"/>
                    <a:pt x="9528" y="4004"/>
                    <a:pt x="9528" y="41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3314602" y="2975217"/>
              <a:ext cx="161673" cy="1404423"/>
            </a:xfrm>
            <a:custGeom>
              <a:avLst/>
              <a:gdLst/>
              <a:ahLst/>
              <a:cxnLst/>
              <a:rect l="l" t="t" r="r" b="b"/>
              <a:pathLst>
                <a:path w="894" h="7766" extrusionOk="0">
                  <a:moveTo>
                    <a:pt x="870" y="3324"/>
                  </a:moveTo>
                  <a:cubicBezTo>
                    <a:pt x="894" y="4732"/>
                    <a:pt x="770" y="6121"/>
                    <a:pt x="758" y="7505"/>
                  </a:cubicBezTo>
                  <a:cubicBezTo>
                    <a:pt x="758" y="7718"/>
                    <a:pt x="699" y="7754"/>
                    <a:pt x="433" y="7760"/>
                  </a:cubicBezTo>
                  <a:cubicBezTo>
                    <a:pt x="208" y="7766"/>
                    <a:pt x="149" y="7724"/>
                    <a:pt x="137" y="7505"/>
                  </a:cubicBezTo>
                  <a:cubicBezTo>
                    <a:pt x="125" y="7009"/>
                    <a:pt x="131" y="6506"/>
                    <a:pt x="125" y="6009"/>
                  </a:cubicBezTo>
                  <a:cubicBezTo>
                    <a:pt x="102" y="4909"/>
                    <a:pt x="72" y="3809"/>
                    <a:pt x="60" y="2697"/>
                  </a:cubicBezTo>
                  <a:cubicBezTo>
                    <a:pt x="48" y="2129"/>
                    <a:pt x="96" y="1568"/>
                    <a:pt x="31" y="1000"/>
                  </a:cubicBezTo>
                  <a:cubicBezTo>
                    <a:pt x="1" y="740"/>
                    <a:pt x="42" y="473"/>
                    <a:pt x="60" y="207"/>
                  </a:cubicBezTo>
                  <a:cubicBezTo>
                    <a:pt x="60" y="113"/>
                    <a:pt x="102" y="65"/>
                    <a:pt x="196" y="65"/>
                  </a:cubicBezTo>
                  <a:cubicBezTo>
                    <a:pt x="344" y="59"/>
                    <a:pt x="486" y="36"/>
                    <a:pt x="634" y="12"/>
                  </a:cubicBezTo>
                  <a:cubicBezTo>
                    <a:pt x="758" y="0"/>
                    <a:pt x="811" y="42"/>
                    <a:pt x="811" y="178"/>
                  </a:cubicBezTo>
                  <a:cubicBezTo>
                    <a:pt x="811" y="426"/>
                    <a:pt x="811" y="686"/>
                    <a:pt x="817" y="935"/>
                  </a:cubicBezTo>
                  <a:cubicBezTo>
                    <a:pt x="847" y="1745"/>
                    <a:pt x="876" y="2549"/>
                    <a:pt x="870" y="33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5668607" y="2975217"/>
              <a:ext cx="164928" cy="1411837"/>
            </a:xfrm>
            <a:custGeom>
              <a:avLst/>
              <a:gdLst/>
              <a:ahLst/>
              <a:cxnLst/>
              <a:rect l="l" t="t" r="r" b="b"/>
              <a:pathLst>
                <a:path w="912" h="7807" extrusionOk="0">
                  <a:moveTo>
                    <a:pt x="25" y="3170"/>
                  </a:moveTo>
                  <a:cubicBezTo>
                    <a:pt x="1" y="2289"/>
                    <a:pt x="90" y="1272"/>
                    <a:pt x="90" y="243"/>
                  </a:cubicBezTo>
                  <a:cubicBezTo>
                    <a:pt x="90" y="24"/>
                    <a:pt x="113" y="0"/>
                    <a:pt x="326" y="36"/>
                  </a:cubicBezTo>
                  <a:cubicBezTo>
                    <a:pt x="486" y="65"/>
                    <a:pt x="693" y="6"/>
                    <a:pt x="799" y="119"/>
                  </a:cubicBezTo>
                  <a:cubicBezTo>
                    <a:pt x="912" y="231"/>
                    <a:pt x="835" y="438"/>
                    <a:pt x="864" y="598"/>
                  </a:cubicBezTo>
                  <a:cubicBezTo>
                    <a:pt x="882" y="674"/>
                    <a:pt x="882" y="751"/>
                    <a:pt x="870" y="834"/>
                  </a:cubicBezTo>
                  <a:cubicBezTo>
                    <a:pt x="776" y="1810"/>
                    <a:pt x="882" y="2786"/>
                    <a:pt x="823" y="3762"/>
                  </a:cubicBezTo>
                  <a:cubicBezTo>
                    <a:pt x="752" y="4874"/>
                    <a:pt x="776" y="5985"/>
                    <a:pt x="752" y="7103"/>
                  </a:cubicBezTo>
                  <a:lnTo>
                    <a:pt x="752" y="7428"/>
                  </a:lnTo>
                  <a:cubicBezTo>
                    <a:pt x="746" y="7754"/>
                    <a:pt x="681" y="7807"/>
                    <a:pt x="368" y="7771"/>
                  </a:cubicBezTo>
                  <a:cubicBezTo>
                    <a:pt x="155" y="7742"/>
                    <a:pt x="143" y="7724"/>
                    <a:pt x="131" y="7488"/>
                  </a:cubicBezTo>
                  <a:cubicBezTo>
                    <a:pt x="113" y="6736"/>
                    <a:pt x="101" y="5985"/>
                    <a:pt x="60" y="5234"/>
                  </a:cubicBezTo>
                  <a:cubicBezTo>
                    <a:pt x="31" y="4590"/>
                    <a:pt x="25" y="3957"/>
                    <a:pt x="25" y="31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3799256" y="3158047"/>
              <a:ext cx="1546565" cy="326421"/>
            </a:xfrm>
            <a:custGeom>
              <a:avLst/>
              <a:gdLst/>
              <a:ahLst/>
              <a:cxnLst/>
              <a:rect l="l" t="t" r="r" b="b"/>
              <a:pathLst>
                <a:path w="8552" h="1805" extrusionOk="0">
                  <a:moveTo>
                    <a:pt x="8321" y="18"/>
                  </a:moveTo>
                  <a:cubicBezTo>
                    <a:pt x="8351" y="30"/>
                    <a:pt x="8363" y="36"/>
                    <a:pt x="8374" y="54"/>
                  </a:cubicBezTo>
                  <a:cubicBezTo>
                    <a:pt x="8552" y="237"/>
                    <a:pt x="8552" y="255"/>
                    <a:pt x="8363" y="409"/>
                  </a:cubicBezTo>
                  <a:cubicBezTo>
                    <a:pt x="7505" y="1089"/>
                    <a:pt x="6529" y="1509"/>
                    <a:pt x="5441" y="1686"/>
                  </a:cubicBezTo>
                  <a:cubicBezTo>
                    <a:pt x="4986" y="1763"/>
                    <a:pt x="4530" y="1804"/>
                    <a:pt x="4075" y="1793"/>
                  </a:cubicBezTo>
                  <a:cubicBezTo>
                    <a:pt x="3300" y="1763"/>
                    <a:pt x="2543" y="1615"/>
                    <a:pt x="1822" y="1337"/>
                  </a:cubicBezTo>
                  <a:cubicBezTo>
                    <a:pt x="1248" y="1124"/>
                    <a:pt x="728" y="829"/>
                    <a:pt x="243" y="444"/>
                  </a:cubicBezTo>
                  <a:cubicBezTo>
                    <a:pt x="219" y="421"/>
                    <a:pt x="177" y="403"/>
                    <a:pt x="148" y="373"/>
                  </a:cubicBezTo>
                  <a:cubicBezTo>
                    <a:pt x="0" y="237"/>
                    <a:pt x="0" y="231"/>
                    <a:pt x="142" y="77"/>
                  </a:cubicBezTo>
                  <a:cubicBezTo>
                    <a:pt x="166" y="54"/>
                    <a:pt x="189" y="36"/>
                    <a:pt x="225" y="1"/>
                  </a:cubicBezTo>
                  <a:cubicBezTo>
                    <a:pt x="574" y="284"/>
                    <a:pt x="964" y="503"/>
                    <a:pt x="1348" y="728"/>
                  </a:cubicBezTo>
                  <a:cubicBezTo>
                    <a:pt x="1626" y="888"/>
                    <a:pt x="1934" y="1006"/>
                    <a:pt x="2242" y="1089"/>
                  </a:cubicBezTo>
                  <a:cubicBezTo>
                    <a:pt x="2685" y="1207"/>
                    <a:pt x="3129" y="1319"/>
                    <a:pt x="3578" y="1420"/>
                  </a:cubicBezTo>
                  <a:cubicBezTo>
                    <a:pt x="4022" y="1526"/>
                    <a:pt x="4477" y="1526"/>
                    <a:pt x="4921" y="1438"/>
                  </a:cubicBezTo>
                  <a:cubicBezTo>
                    <a:pt x="5471" y="1319"/>
                    <a:pt x="6021" y="1172"/>
                    <a:pt x="6559" y="1012"/>
                  </a:cubicBezTo>
                  <a:cubicBezTo>
                    <a:pt x="7127" y="846"/>
                    <a:pt x="7612" y="503"/>
                    <a:pt x="8096" y="178"/>
                  </a:cubicBezTo>
                  <a:cubicBezTo>
                    <a:pt x="8173" y="137"/>
                    <a:pt x="8244" y="66"/>
                    <a:pt x="8321" y="1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3603405" y="4216870"/>
              <a:ext cx="1802457" cy="76135"/>
            </a:xfrm>
            <a:custGeom>
              <a:avLst/>
              <a:gdLst/>
              <a:ahLst/>
              <a:cxnLst/>
              <a:rect l="l" t="t" r="r" b="b"/>
              <a:pathLst>
                <a:path w="9967" h="421" extrusionOk="0">
                  <a:moveTo>
                    <a:pt x="9966" y="344"/>
                  </a:moveTo>
                  <a:cubicBezTo>
                    <a:pt x="9854" y="421"/>
                    <a:pt x="9759" y="409"/>
                    <a:pt x="9682" y="391"/>
                  </a:cubicBezTo>
                  <a:cubicBezTo>
                    <a:pt x="9410" y="344"/>
                    <a:pt x="9138" y="361"/>
                    <a:pt x="8860" y="355"/>
                  </a:cubicBezTo>
                  <a:cubicBezTo>
                    <a:pt x="7695" y="314"/>
                    <a:pt x="6518" y="273"/>
                    <a:pt x="5353" y="267"/>
                  </a:cubicBezTo>
                  <a:cubicBezTo>
                    <a:pt x="4862" y="267"/>
                    <a:pt x="4377" y="296"/>
                    <a:pt x="3886" y="296"/>
                  </a:cubicBezTo>
                  <a:cubicBezTo>
                    <a:pt x="2899" y="290"/>
                    <a:pt x="1911" y="296"/>
                    <a:pt x="923" y="296"/>
                  </a:cubicBezTo>
                  <a:cubicBezTo>
                    <a:pt x="640" y="296"/>
                    <a:pt x="367" y="178"/>
                    <a:pt x="78" y="267"/>
                  </a:cubicBezTo>
                  <a:cubicBezTo>
                    <a:pt x="42" y="284"/>
                    <a:pt x="1" y="249"/>
                    <a:pt x="1" y="208"/>
                  </a:cubicBezTo>
                  <a:cubicBezTo>
                    <a:pt x="1" y="166"/>
                    <a:pt x="36" y="143"/>
                    <a:pt x="78" y="143"/>
                  </a:cubicBezTo>
                  <a:cubicBezTo>
                    <a:pt x="208" y="137"/>
                    <a:pt x="332" y="137"/>
                    <a:pt x="462" y="137"/>
                  </a:cubicBezTo>
                  <a:cubicBezTo>
                    <a:pt x="1048" y="125"/>
                    <a:pt x="1639" y="154"/>
                    <a:pt x="2224" y="119"/>
                  </a:cubicBezTo>
                  <a:cubicBezTo>
                    <a:pt x="3502" y="24"/>
                    <a:pt x="4779" y="1"/>
                    <a:pt x="6063" y="30"/>
                  </a:cubicBezTo>
                  <a:cubicBezTo>
                    <a:pt x="7104" y="54"/>
                    <a:pt x="8145" y="95"/>
                    <a:pt x="9185" y="208"/>
                  </a:cubicBezTo>
                  <a:cubicBezTo>
                    <a:pt x="9434" y="231"/>
                    <a:pt x="9688" y="225"/>
                    <a:pt x="9966" y="34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4384276" y="3168716"/>
              <a:ext cx="386280" cy="240882"/>
            </a:xfrm>
            <a:custGeom>
              <a:avLst/>
              <a:gdLst/>
              <a:ahLst/>
              <a:cxnLst/>
              <a:rect l="l" t="t" r="r" b="b"/>
              <a:pathLst>
                <a:path w="2136" h="1332" extrusionOk="0">
                  <a:moveTo>
                    <a:pt x="0" y="1089"/>
                  </a:moveTo>
                  <a:cubicBezTo>
                    <a:pt x="225" y="746"/>
                    <a:pt x="432" y="438"/>
                    <a:pt x="651" y="119"/>
                  </a:cubicBezTo>
                  <a:cubicBezTo>
                    <a:pt x="686" y="66"/>
                    <a:pt x="739" y="48"/>
                    <a:pt x="798" y="48"/>
                  </a:cubicBezTo>
                  <a:lnTo>
                    <a:pt x="852" y="48"/>
                  </a:lnTo>
                  <a:cubicBezTo>
                    <a:pt x="1059" y="48"/>
                    <a:pt x="1283" y="1"/>
                    <a:pt x="1467" y="60"/>
                  </a:cubicBezTo>
                  <a:cubicBezTo>
                    <a:pt x="1662" y="125"/>
                    <a:pt x="1692" y="385"/>
                    <a:pt x="1810" y="551"/>
                  </a:cubicBezTo>
                  <a:cubicBezTo>
                    <a:pt x="1928" y="705"/>
                    <a:pt x="2017" y="876"/>
                    <a:pt x="2135" y="1065"/>
                  </a:cubicBezTo>
                  <a:cubicBezTo>
                    <a:pt x="1419" y="1331"/>
                    <a:pt x="722" y="1326"/>
                    <a:pt x="0" y="1089"/>
                  </a:cubicBezTo>
                  <a:close/>
                </a:path>
              </a:pathLst>
            </a:custGeom>
            <a:solidFill>
              <a:srgbClr val="B82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3168121" y="4333512"/>
              <a:ext cx="453734" cy="214118"/>
            </a:xfrm>
            <a:custGeom>
              <a:avLst/>
              <a:gdLst/>
              <a:ahLst/>
              <a:cxnLst/>
              <a:rect l="l" t="t" r="r" b="b"/>
              <a:pathLst>
                <a:path w="2509" h="1184" extrusionOk="0">
                  <a:moveTo>
                    <a:pt x="1787" y="0"/>
                  </a:moveTo>
                  <a:cubicBezTo>
                    <a:pt x="2094" y="83"/>
                    <a:pt x="2331" y="243"/>
                    <a:pt x="2443" y="562"/>
                  </a:cubicBezTo>
                  <a:cubicBezTo>
                    <a:pt x="2508" y="763"/>
                    <a:pt x="2496" y="787"/>
                    <a:pt x="2325" y="893"/>
                  </a:cubicBezTo>
                  <a:cubicBezTo>
                    <a:pt x="2124" y="1012"/>
                    <a:pt x="1911" y="1071"/>
                    <a:pt x="1686" y="1100"/>
                  </a:cubicBezTo>
                  <a:cubicBezTo>
                    <a:pt x="1260" y="1159"/>
                    <a:pt x="823" y="1183"/>
                    <a:pt x="427" y="994"/>
                  </a:cubicBezTo>
                  <a:cubicBezTo>
                    <a:pt x="1" y="799"/>
                    <a:pt x="60" y="769"/>
                    <a:pt x="296" y="456"/>
                  </a:cubicBezTo>
                  <a:cubicBezTo>
                    <a:pt x="415" y="302"/>
                    <a:pt x="586" y="231"/>
                    <a:pt x="740" y="142"/>
                  </a:cubicBezTo>
                  <a:cubicBezTo>
                    <a:pt x="900" y="414"/>
                    <a:pt x="1053" y="479"/>
                    <a:pt x="1379" y="426"/>
                  </a:cubicBezTo>
                  <a:cubicBezTo>
                    <a:pt x="1645" y="385"/>
                    <a:pt x="1698" y="326"/>
                    <a:pt x="17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5518871" y="4333512"/>
              <a:ext cx="443064" cy="214118"/>
            </a:xfrm>
            <a:custGeom>
              <a:avLst/>
              <a:gdLst/>
              <a:ahLst/>
              <a:cxnLst/>
              <a:rect l="l" t="t" r="r" b="b"/>
              <a:pathLst>
                <a:path w="2450" h="1184" extrusionOk="0">
                  <a:moveTo>
                    <a:pt x="746" y="0"/>
                  </a:moveTo>
                  <a:cubicBezTo>
                    <a:pt x="841" y="331"/>
                    <a:pt x="900" y="391"/>
                    <a:pt x="1190" y="420"/>
                  </a:cubicBezTo>
                  <a:cubicBezTo>
                    <a:pt x="1444" y="450"/>
                    <a:pt x="1675" y="426"/>
                    <a:pt x="1781" y="130"/>
                  </a:cubicBezTo>
                  <a:cubicBezTo>
                    <a:pt x="2047" y="237"/>
                    <a:pt x="2242" y="408"/>
                    <a:pt x="2378" y="633"/>
                  </a:cubicBezTo>
                  <a:cubicBezTo>
                    <a:pt x="2449" y="740"/>
                    <a:pt x="2438" y="805"/>
                    <a:pt x="2325" y="881"/>
                  </a:cubicBezTo>
                  <a:cubicBezTo>
                    <a:pt x="2177" y="976"/>
                    <a:pt x="2018" y="1047"/>
                    <a:pt x="1846" y="1083"/>
                  </a:cubicBezTo>
                  <a:cubicBezTo>
                    <a:pt x="1326" y="1183"/>
                    <a:pt x="799" y="1159"/>
                    <a:pt x="303" y="935"/>
                  </a:cubicBezTo>
                  <a:cubicBezTo>
                    <a:pt x="31" y="810"/>
                    <a:pt x="1" y="734"/>
                    <a:pt x="137" y="456"/>
                  </a:cubicBezTo>
                  <a:cubicBezTo>
                    <a:pt x="267" y="207"/>
                    <a:pt x="474" y="59"/>
                    <a:pt x="7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5652693" y="2653320"/>
              <a:ext cx="215022" cy="199108"/>
            </a:xfrm>
            <a:custGeom>
              <a:avLst/>
              <a:gdLst/>
              <a:ahLst/>
              <a:cxnLst/>
              <a:rect l="l" t="t" r="r" b="b"/>
              <a:pathLst>
                <a:path w="1189" h="1101" extrusionOk="0">
                  <a:moveTo>
                    <a:pt x="769" y="0"/>
                  </a:moveTo>
                  <a:cubicBezTo>
                    <a:pt x="1094" y="178"/>
                    <a:pt x="1189" y="426"/>
                    <a:pt x="1059" y="745"/>
                  </a:cubicBezTo>
                  <a:cubicBezTo>
                    <a:pt x="946" y="1011"/>
                    <a:pt x="686" y="1100"/>
                    <a:pt x="438" y="964"/>
                  </a:cubicBezTo>
                  <a:cubicBezTo>
                    <a:pt x="36" y="751"/>
                    <a:pt x="0" y="272"/>
                    <a:pt x="361" y="0"/>
                  </a:cubicBezTo>
                  <a:cubicBezTo>
                    <a:pt x="379" y="12"/>
                    <a:pt x="391" y="36"/>
                    <a:pt x="402" y="47"/>
                  </a:cubicBezTo>
                  <a:cubicBezTo>
                    <a:pt x="385" y="77"/>
                    <a:pt x="361" y="118"/>
                    <a:pt x="337" y="148"/>
                  </a:cubicBezTo>
                  <a:cubicBezTo>
                    <a:pt x="266" y="266"/>
                    <a:pt x="302" y="373"/>
                    <a:pt x="396" y="456"/>
                  </a:cubicBezTo>
                  <a:cubicBezTo>
                    <a:pt x="473" y="521"/>
                    <a:pt x="562" y="550"/>
                    <a:pt x="663" y="503"/>
                  </a:cubicBezTo>
                  <a:cubicBezTo>
                    <a:pt x="787" y="432"/>
                    <a:pt x="805" y="331"/>
                    <a:pt x="799" y="207"/>
                  </a:cubicBezTo>
                  <a:cubicBezTo>
                    <a:pt x="787" y="148"/>
                    <a:pt x="757" y="95"/>
                    <a:pt x="722" y="47"/>
                  </a:cubicBezTo>
                  <a:cubicBezTo>
                    <a:pt x="745" y="24"/>
                    <a:pt x="751" y="12"/>
                    <a:pt x="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3284763" y="2626555"/>
              <a:ext cx="191512" cy="216107"/>
            </a:xfrm>
            <a:custGeom>
              <a:avLst/>
              <a:gdLst/>
              <a:ahLst/>
              <a:cxnLst/>
              <a:rect l="l" t="t" r="r" b="b"/>
              <a:pathLst>
                <a:path w="1059" h="1195" extrusionOk="0">
                  <a:moveTo>
                    <a:pt x="332" y="166"/>
                  </a:moveTo>
                  <a:cubicBezTo>
                    <a:pt x="710" y="0"/>
                    <a:pt x="970" y="136"/>
                    <a:pt x="1018" y="538"/>
                  </a:cubicBezTo>
                  <a:cubicBezTo>
                    <a:pt x="1059" y="828"/>
                    <a:pt x="817" y="1136"/>
                    <a:pt x="539" y="1171"/>
                  </a:cubicBezTo>
                  <a:cubicBezTo>
                    <a:pt x="337" y="1195"/>
                    <a:pt x="142" y="1071"/>
                    <a:pt x="77" y="858"/>
                  </a:cubicBezTo>
                  <a:cubicBezTo>
                    <a:pt x="18" y="669"/>
                    <a:pt x="0" y="491"/>
                    <a:pt x="148" y="337"/>
                  </a:cubicBezTo>
                  <a:cubicBezTo>
                    <a:pt x="166" y="343"/>
                    <a:pt x="172" y="361"/>
                    <a:pt x="184" y="367"/>
                  </a:cubicBezTo>
                  <a:cubicBezTo>
                    <a:pt x="172" y="621"/>
                    <a:pt x="237" y="740"/>
                    <a:pt x="385" y="751"/>
                  </a:cubicBezTo>
                  <a:cubicBezTo>
                    <a:pt x="550" y="769"/>
                    <a:pt x="734" y="598"/>
                    <a:pt x="740" y="432"/>
                  </a:cubicBezTo>
                  <a:cubicBezTo>
                    <a:pt x="746" y="284"/>
                    <a:pt x="639" y="207"/>
                    <a:pt x="444" y="190"/>
                  </a:cubicBezTo>
                  <a:cubicBezTo>
                    <a:pt x="414" y="190"/>
                    <a:pt x="385" y="195"/>
                    <a:pt x="355" y="195"/>
                  </a:cubicBezTo>
                  <a:cubicBezTo>
                    <a:pt x="349" y="184"/>
                    <a:pt x="343" y="172"/>
                    <a:pt x="332" y="1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5414164" y="2884254"/>
              <a:ext cx="193682" cy="218458"/>
            </a:xfrm>
            <a:custGeom>
              <a:avLst/>
              <a:gdLst/>
              <a:ahLst/>
              <a:cxnLst/>
              <a:rect l="l" t="t" r="r" b="b"/>
              <a:pathLst>
                <a:path w="1071" h="1208" extrusionOk="0">
                  <a:moveTo>
                    <a:pt x="1071" y="385"/>
                  </a:moveTo>
                  <a:lnTo>
                    <a:pt x="698" y="426"/>
                  </a:lnTo>
                  <a:cubicBezTo>
                    <a:pt x="468" y="456"/>
                    <a:pt x="403" y="557"/>
                    <a:pt x="420" y="781"/>
                  </a:cubicBezTo>
                  <a:cubicBezTo>
                    <a:pt x="432" y="858"/>
                    <a:pt x="503" y="935"/>
                    <a:pt x="420" y="1000"/>
                  </a:cubicBezTo>
                  <a:cubicBezTo>
                    <a:pt x="320" y="1077"/>
                    <a:pt x="201" y="1160"/>
                    <a:pt x="65" y="1195"/>
                  </a:cubicBezTo>
                  <a:cubicBezTo>
                    <a:pt x="54" y="1207"/>
                    <a:pt x="30" y="1189"/>
                    <a:pt x="24" y="1177"/>
                  </a:cubicBezTo>
                  <a:cubicBezTo>
                    <a:pt x="6" y="1154"/>
                    <a:pt x="0" y="1118"/>
                    <a:pt x="24" y="1095"/>
                  </a:cubicBezTo>
                  <a:cubicBezTo>
                    <a:pt x="207" y="953"/>
                    <a:pt x="213" y="746"/>
                    <a:pt x="243" y="539"/>
                  </a:cubicBezTo>
                  <a:cubicBezTo>
                    <a:pt x="267" y="379"/>
                    <a:pt x="349" y="243"/>
                    <a:pt x="479" y="148"/>
                  </a:cubicBezTo>
                  <a:cubicBezTo>
                    <a:pt x="722" y="1"/>
                    <a:pt x="976" y="95"/>
                    <a:pt x="1071" y="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3533962" y="2884254"/>
              <a:ext cx="198023" cy="224787"/>
            </a:xfrm>
            <a:custGeom>
              <a:avLst/>
              <a:gdLst/>
              <a:ahLst/>
              <a:cxnLst/>
              <a:rect l="l" t="t" r="r" b="b"/>
              <a:pathLst>
                <a:path w="1095" h="1243" extrusionOk="0">
                  <a:moveTo>
                    <a:pt x="0" y="385"/>
                  </a:moveTo>
                  <a:cubicBezTo>
                    <a:pt x="154" y="66"/>
                    <a:pt x="414" y="1"/>
                    <a:pt x="639" y="202"/>
                  </a:cubicBezTo>
                  <a:cubicBezTo>
                    <a:pt x="775" y="320"/>
                    <a:pt x="840" y="468"/>
                    <a:pt x="858" y="633"/>
                  </a:cubicBezTo>
                  <a:cubicBezTo>
                    <a:pt x="870" y="805"/>
                    <a:pt x="893" y="970"/>
                    <a:pt x="1041" y="1077"/>
                  </a:cubicBezTo>
                  <a:cubicBezTo>
                    <a:pt x="1071" y="1101"/>
                    <a:pt x="1094" y="1148"/>
                    <a:pt x="1071" y="1183"/>
                  </a:cubicBezTo>
                  <a:cubicBezTo>
                    <a:pt x="1035" y="1243"/>
                    <a:pt x="988" y="1207"/>
                    <a:pt x="947" y="1183"/>
                  </a:cubicBezTo>
                  <a:cubicBezTo>
                    <a:pt x="887" y="1154"/>
                    <a:pt x="822" y="1107"/>
                    <a:pt x="769" y="1077"/>
                  </a:cubicBezTo>
                  <a:cubicBezTo>
                    <a:pt x="657" y="1018"/>
                    <a:pt x="627" y="953"/>
                    <a:pt x="657" y="823"/>
                  </a:cubicBezTo>
                  <a:cubicBezTo>
                    <a:pt x="716" y="545"/>
                    <a:pt x="633" y="468"/>
                    <a:pt x="343" y="426"/>
                  </a:cubicBezTo>
                  <a:cubicBezTo>
                    <a:pt x="225" y="415"/>
                    <a:pt x="125" y="397"/>
                    <a:pt x="0" y="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5680362" y="2869244"/>
              <a:ext cx="163843" cy="93315"/>
            </a:xfrm>
            <a:custGeom>
              <a:avLst/>
              <a:gdLst/>
              <a:ahLst/>
              <a:cxnLst/>
              <a:rect l="l" t="t" r="r" b="b"/>
              <a:pathLst>
                <a:path w="906" h="516" extrusionOk="0">
                  <a:moveTo>
                    <a:pt x="1" y="415"/>
                  </a:moveTo>
                  <a:cubicBezTo>
                    <a:pt x="113" y="84"/>
                    <a:pt x="190" y="1"/>
                    <a:pt x="409" y="7"/>
                  </a:cubicBezTo>
                  <a:cubicBezTo>
                    <a:pt x="634" y="13"/>
                    <a:pt x="793" y="125"/>
                    <a:pt x="864" y="350"/>
                  </a:cubicBezTo>
                  <a:cubicBezTo>
                    <a:pt x="906" y="474"/>
                    <a:pt x="882" y="515"/>
                    <a:pt x="746" y="503"/>
                  </a:cubicBezTo>
                  <a:cubicBezTo>
                    <a:pt x="569" y="486"/>
                    <a:pt x="403" y="474"/>
                    <a:pt x="226" y="450"/>
                  </a:cubicBezTo>
                  <a:cubicBezTo>
                    <a:pt x="155" y="444"/>
                    <a:pt x="90" y="433"/>
                    <a:pt x="1" y="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3301763" y="2868159"/>
              <a:ext cx="162758" cy="95485"/>
            </a:xfrm>
            <a:custGeom>
              <a:avLst/>
              <a:gdLst/>
              <a:ahLst/>
              <a:cxnLst/>
              <a:rect l="l" t="t" r="r" b="b"/>
              <a:pathLst>
                <a:path w="900" h="528" extrusionOk="0">
                  <a:moveTo>
                    <a:pt x="900" y="415"/>
                  </a:moveTo>
                  <a:cubicBezTo>
                    <a:pt x="634" y="480"/>
                    <a:pt x="374" y="474"/>
                    <a:pt x="119" y="509"/>
                  </a:cubicBezTo>
                  <a:cubicBezTo>
                    <a:pt x="25" y="527"/>
                    <a:pt x="1" y="468"/>
                    <a:pt x="25" y="385"/>
                  </a:cubicBezTo>
                  <a:cubicBezTo>
                    <a:pt x="72" y="166"/>
                    <a:pt x="232" y="30"/>
                    <a:pt x="456" y="13"/>
                  </a:cubicBezTo>
                  <a:cubicBezTo>
                    <a:pt x="699" y="1"/>
                    <a:pt x="788" y="72"/>
                    <a:pt x="900" y="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3492188" y="2982631"/>
              <a:ext cx="132919" cy="58955"/>
            </a:xfrm>
            <a:custGeom>
              <a:avLst/>
              <a:gdLst/>
              <a:ahLst/>
              <a:cxnLst/>
              <a:rect l="l" t="t" r="r" b="b"/>
              <a:pathLst>
                <a:path w="735" h="326" extrusionOk="0">
                  <a:moveTo>
                    <a:pt x="427" y="320"/>
                  </a:moveTo>
                  <a:cubicBezTo>
                    <a:pt x="308" y="314"/>
                    <a:pt x="231" y="308"/>
                    <a:pt x="143" y="308"/>
                  </a:cubicBezTo>
                  <a:cubicBezTo>
                    <a:pt x="13" y="308"/>
                    <a:pt x="1" y="225"/>
                    <a:pt x="1" y="137"/>
                  </a:cubicBezTo>
                  <a:cubicBezTo>
                    <a:pt x="1" y="1"/>
                    <a:pt x="95" y="42"/>
                    <a:pt x="160" y="42"/>
                  </a:cubicBezTo>
                  <a:cubicBezTo>
                    <a:pt x="296" y="42"/>
                    <a:pt x="438" y="48"/>
                    <a:pt x="568" y="54"/>
                  </a:cubicBezTo>
                  <a:cubicBezTo>
                    <a:pt x="651" y="60"/>
                    <a:pt x="734" y="78"/>
                    <a:pt x="722" y="190"/>
                  </a:cubicBezTo>
                  <a:cubicBezTo>
                    <a:pt x="722" y="308"/>
                    <a:pt x="645" y="326"/>
                    <a:pt x="545" y="326"/>
                  </a:cubicBezTo>
                  <a:cubicBezTo>
                    <a:pt x="497" y="320"/>
                    <a:pt x="444" y="320"/>
                    <a:pt x="427" y="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5521041" y="2988056"/>
              <a:ext cx="135994" cy="51540"/>
            </a:xfrm>
            <a:custGeom>
              <a:avLst/>
              <a:gdLst/>
              <a:ahLst/>
              <a:cxnLst/>
              <a:rect l="l" t="t" r="r" b="b"/>
              <a:pathLst>
                <a:path w="752" h="285" extrusionOk="0">
                  <a:moveTo>
                    <a:pt x="379" y="0"/>
                  </a:moveTo>
                  <a:lnTo>
                    <a:pt x="616" y="0"/>
                  </a:lnTo>
                  <a:cubicBezTo>
                    <a:pt x="675" y="0"/>
                    <a:pt x="740" y="0"/>
                    <a:pt x="734" y="83"/>
                  </a:cubicBezTo>
                  <a:cubicBezTo>
                    <a:pt x="728" y="154"/>
                    <a:pt x="752" y="255"/>
                    <a:pt x="640" y="260"/>
                  </a:cubicBezTo>
                  <a:cubicBezTo>
                    <a:pt x="474" y="278"/>
                    <a:pt x="308" y="284"/>
                    <a:pt x="143" y="284"/>
                  </a:cubicBezTo>
                  <a:cubicBezTo>
                    <a:pt x="72" y="284"/>
                    <a:pt x="19" y="243"/>
                    <a:pt x="13" y="166"/>
                  </a:cubicBezTo>
                  <a:cubicBezTo>
                    <a:pt x="1" y="83"/>
                    <a:pt x="48" y="42"/>
                    <a:pt x="119" y="24"/>
                  </a:cubicBezTo>
                  <a:cubicBezTo>
                    <a:pt x="226" y="18"/>
                    <a:pt x="332" y="12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5316872" y="3072509"/>
              <a:ext cx="90964" cy="111399"/>
            </a:xfrm>
            <a:custGeom>
              <a:avLst/>
              <a:gdLst/>
              <a:ahLst/>
              <a:cxnLst/>
              <a:rect l="l" t="t" r="r" b="b"/>
              <a:pathLst>
                <a:path w="503" h="616" extrusionOk="0">
                  <a:moveTo>
                    <a:pt x="391" y="610"/>
                  </a:moveTo>
                  <a:cubicBezTo>
                    <a:pt x="231" y="616"/>
                    <a:pt x="0" y="267"/>
                    <a:pt x="65" y="125"/>
                  </a:cubicBezTo>
                  <a:cubicBezTo>
                    <a:pt x="107" y="48"/>
                    <a:pt x="184" y="0"/>
                    <a:pt x="255" y="66"/>
                  </a:cubicBezTo>
                  <a:cubicBezTo>
                    <a:pt x="361" y="172"/>
                    <a:pt x="438" y="314"/>
                    <a:pt x="479" y="462"/>
                  </a:cubicBezTo>
                  <a:cubicBezTo>
                    <a:pt x="503" y="533"/>
                    <a:pt x="462" y="592"/>
                    <a:pt x="391" y="610"/>
                  </a:cubicBezTo>
                  <a:close/>
                </a:path>
              </a:pathLst>
            </a:custGeom>
            <a:solidFill>
              <a:srgbClr val="E4C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3737227" y="3076849"/>
              <a:ext cx="82464" cy="109229"/>
            </a:xfrm>
            <a:custGeom>
              <a:avLst/>
              <a:gdLst/>
              <a:ahLst/>
              <a:cxnLst/>
              <a:rect l="l" t="t" r="r" b="b"/>
              <a:pathLst>
                <a:path w="456" h="604" extrusionOk="0">
                  <a:moveTo>
                    <a:pt x="455" y="172"/>
                  </a:moveTo>
                  <a:cubicBezTo>
                    <a:pt x="455" y="296"/>
                    <a:pt x="284" y="532"/>
                    <a:pt x="166" y="574"/>
                  </a:cubicBezTo>
                  <a:cubicBezTo>
                    <a:pt x="77" y="603"/>
                    <a:pt x="0" y="526"/>
                    <a:pt x="18" y="426"/>
                  </a:cubicBezTo>
                  <a:cubicBezTo>
                    <a:pt x="59" y="296"/>
                    <a:pt x="136" y="183"/>
                    <a:pt x="213" y="71"/>
                  </a:cubicBezTo>
                  <a:cubicBezTo>
                    <a:pt x="248" y="24"/>
                    <a:pt x="302" y="0"/>
                    <a:pt x="361" y="30"/>
                  </a:cubicBezTo>
                  <a:cubicBezTo>
                    <a:pt x="426" y="59"/>
                    <a:pt x="450" y="101"/>
                    <a:pt x="455" y="172"/>
                  </a:cubicBezTo>
                  <a:close/>
                </a:path>
              </a:pathLst>
            </a:custGeom>
            <a:solidFill>
              <a:srgbClr val="E4C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3530707" y="3070339"/>
              <a:ext cx="53710" cy="71794"/>
            </a:xfrm>
            <a:custGeom>
              <a:avLst/>
              <a:gdLst/>
              <a:ahLst/>
              <a:cxnLst/>
              <a:rect l="l" t="t" r="r" b="b"/>
              <a:pathLst>
                <a:path w="297" h="397" extrusionOk="0">
                  <a:moveTo>
                    <a:pt x="296" y="397"/>
                  </a:moveTo>
                  <a:cubicBezTo>
                    <a:pt x="83" y="231"/>
                    <a:pt x="83" y="231"/>
                    <a:pt x="1" y="36"/>
                  </a:cubicBezTo>
                  <a:cubicBezTo>
                    <a:pt x="237" y="1"/>
                    <a:pt x="237" y="1"/>
                    <a:pt x="296" y="3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5558475" y="3070339"/>
              <a:ext cx="58050" cy="75050"/>
            </a:xfrm>
            <a:custGeom>
              <a:avLst/>
              <a:gdLst/>
              <a:ahLst/>
              <a:cxnLst/>
              <a:rect l="l" t="t" r="r" b="b"/>
              <a:pathLst>
                <a:path w="321" h="415" extrusionOk="0">
                  <a:moveTo>
                    <a:pt x="1" y="415"/>
                  </a:moveTo>
                  <a:cubicBezTo>
                    <a:pt x="19" y="302"/>
                    <a:pt x="42" y="231"/>
                    <a:pt x="30" y="166"/>
                  </a:cubicBezTo>
                  <a:cubicBezTo>
                    <a:pt x="24" y="12"/>
                    <a:pt x="113" y="1"/>
                    <a:pt x="231" y="7"/>
                  </a:cubicBezTo>
                  <a:cubicBezTo>
                    <a:pt x="320" y="12"/>
                    <a:pt x="320" y="66"/>
                    <a:pt x="285" y="125"/>
                  </a:cubicBezTo>
                  <a:cubicBezTo>
                    <a:pt x="226" y="225"/>
                    <a:pt x="149" y="326"/>
                    <a:pt x="1" y="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95;p51">
            <a:extLst>
              <a:ext uri="{FF2B5EF4-FFF2-40B4-BE49-F238E27FC236}">
                <a16:creationId xmlns:a16="http://schemas.microsoft.com/office/drawing/2014/main" id="{BA5D615E-07FB-4699-A775-36C3EC0E91A6}"/>
              </a:ext>
            </a:extLst>
          </p:cNvPr>
          <p:cNvGrpSpPr/>
          <p:nvPr/>
        </p:nvGrpSpPr>
        <p:grpSpPr>
          <a:xfrm>
            <a:off x="836240" y="884954"/>
            <a:ext cx="1142821" cy="3224130"/>
            <a:chOff x="1546588" y="1127800"/>
            <a:chExt cx="1142821" cy="3224130"/>
          </a:xfrm>
        </p:grpSpPr>
        <p:sp>
          <p:nvSpPr>
            <p:cNvPr id="28" name="Google Shape;1096;p51">
              <a:extLst>
                <a:ext uri="{FF2B5EF4-FFF2-40B4-BE49-F238E27FC236}">
                  <a16:creationId xmlns:a16="http://schemas.microsoft.com/office/drawing/2014/main" id="{836F9F5A-CDDD-4DC0-BC80-FBA7C32C14A2}"/>
                </a:ext>
              </a:extLst>
            </p:cNvPr>
            <p:cNvSpPr/>
            <p:nvPr/>
          </p:nvSpPr>
          <p:spPr>
            <a:xfrm>
              <a:off x="2214646" y="3946617"/>
              <a:ext cx="164107" cy="162543"/>
            </a:xfrm>
            <a:custGeom>
              <a:avLst/>
              <a:gdLst/>
              <a:ahLst/>
              <a:cxnLst/>
              <a:rect l="l" t="t" r="r" b="b"/>
              <a:pathLst>
                <a:path w="1154" h="1143" extrusionOk="0">
                  <a:moveTo>
                    <a:pt x="544" y="1"/>
                  </a:moveTo>
                  <a:lnTo>
                    <a:pt x="361" y="385"/>
                  </a:lnTo>
                  <a:lnTo>
                    <a:pt x="0" y="604"/>
                  </a:lnTo>
                  <a:lnTo>
                    <a:pt x="385" y="787"/>
                  </a:lnTo>
                  <a:lnTo>
                    <a:pt x="610" y="1142"/>
                  </a:lnTo>
                  <a:lnTo>
                    <a:pt x="793" y="758"/>
                  </a:lnTo>
                  <a:lnTo>
                    <a:pt x="1154" y="539"/>
                  </a:lnTo>
                  <a:lnTo>
                    <a:pt x="769" y="356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7;p51">
              <a:extLst>
                <a:ext uri="{FF2B5EF4-FFF2-40B4-BE49-F238E27FC236}">
                  <a16:creationId xmlns:a16="http://schemas.microsoft.com/office/drawing/2014/main" id="{D1EC492B-25EE-4AFA-8748-193F1B4BE778}"/>
                </a:ext>
              </a:extLst>
            </p:cNvPr>
            <p:cNvSpPr/>
            <p:nvPr/>
          </p:nvSpPr>
          <p:spPr>
            <a:xfrm>
              <a:off x="1546588" y="1127800"/>
              <a:ext cx="1142821" cy="3224130"/>
            </a:xfrm>
            <a:custGeom>
              <a:avLst/>
              <a:gdLst/>
              <a:ahLst/>
              <a:cxnLst/>
              <a:rect l="l" t="t" r="r" b="b"/>
              <a:pathLst>
                <a:path w="7914" h="22327" extrusionOk="0">
                  <a:moveTo>
                    <a:pt x="6264" y="4501"/>
                  </a:moveTo>
                  <a:cubicBezTo>
                    <a:pt x="6264" y="5051"/>
                    <a:pt x="6169" y="5590"/>
                    <a:pt x="6063" y="6128"/>
                  </a:cubicBezTo>
                  <a:cubicBezTo>
                    <a:pt x="6004" y="6406"/>
                    <a:pt x="5891" y="6642"/>
                    <a:pt x="5649" y="6796"/>
                  </a:cubicBezTo>
                  <a:cubicBezTo>
                    <a:pt x="5531" y="6867"/>
                    <a:pt x="5495" y="6973"/>
                    <a:pt x="5495" y="7104"/>
                  </a:cubicBezTo>
                  <a:cubicBezTo>
                    <a:pt x="5495" y="7269"/>
                    <a:pt x="5495" y="7441"/>
                    <a:pt x="5424" y="7594"/>
                  </a:cubicBezTo>
                  <a:cubicBezTo>
                    <a:pt x="5395" y="7654"/>
                    <a:pt x="5412" y="7719"/>
                    <a:pt x="5430" y="7778"/>
                  </a:cubicBezTo>
                  <a:cubicBezTo>
                    <a:pt x="5649" y="8535"/>
                    <a:pt x="5542" y="9274"/>
                    <a:pt x="5365" y="10013"/>
                  </a:cubicBezTo>
                  <a:cubicBezTo>
                    <a:pt x="5211" y="10670"/>
                    <a:pt x="5158" y="11332"/>
                    <a:pt x="5217" y="12006"/>
                  </a:cubicBezTo>
                  <a:cubicBezTo>
                    <a:pt x="5264" y="12527"/>
                    <a:pt x="5182" y="13035"/>
                    <a:pt x="5040" y="13532"/>
                  </a:cubicBezTo>
                  <a:cubicBezTo>
                    <a:pt x="4915" y="13976"/>
                    <a:pt x="4774" y="14419"/>
                    <a:pt x="4738" y="14881"/>
                  </a:cubicBezTo>
                  <a:cubicBezTo>
                    <a:pt x="4732" y="14958"/>
                    <a:pt x="4720" y="15023"/>
                    <a:pt x="4720" y="15100"/>
                  </a:cubicBezTo>
                  <a:cubicBezTo>
                    <a:pt x="4720" y="15224"/>
                    <a:pt x="4779" y="15295"/>
                    <a:pt x="4910" y="15289"/>
                  </a:cubicBezTo>
                  <a:cubicBezTo>
                    <a:pt x="5223" y="15271"/>
                    <a:pt x="5513" y="15377"/>
                    <a:pt x="5814" y="15443"/>
                  </a:cubicBezTo>
                  <a:cubicBezTo>
                    <a:pt x="5956" y="15472"/>
                    <a:pt x="6092" y="15525"/>
                    <a:pt x="6217" y="15608"/>
                  </a:cubicBezTo>
                  <a:cubicBezTo>
                    <a:pt x="6453" y="15756"/>
                    <a:pt x="6566" y="15945"/>
                    <a:pt x="6548" y="16217"/>
                  </a:cubicBezTo>
                  <a:lnTo>
                    <a:pt x="6548" y="16436"/>
                  </a:lnTo>
                  <a:cubicBezTo>
                    <a:pt x="6542" y="16548"/>
                    <a:pt x="6571" y="16619"/>
                    <a:pt x="6672" y="16685"/>
                  </a:cubicBezTo>
                  <a:cubicBezTo>
                    <a:pt x="7056" y="16939"/>
                    <a:pt x="7098" y="17240"/>
                    <a:pt x="6808" y="17589"/>
                  </a:cubicBezTo>
                  <a:cubicBezTo>
                    <a:pt x="6743" y="17660"/>
                    <a:pt x="6702" y="17731"/>
                    <a:pt x="6713" y="17832"/>
                  </a:cubicBezTo>
                  <a:cubicBezTo>
                    <a:pt x="6725" y="18234"/>
                    <a:pt x="6743" y="18636"/>
                    <a:pt x="6743" y="19038"/>
                  </a:cubicBezTo>
                  <a:cubicBezTo>
                    <a:pt x="6743" y="19163"/>
                    <a:pt x="6808" y="19192"/>
                    <a:pt x="6903" y="19222"/>
                  </a:cubicBezTo>
                  <a:cubicBezTo>
                    <a:pt x="7151" y="19310"/>
                    <a:pt x="7370" y="19435"/>
                    <a:pt x="7577" y="19600"/>
                  </a:cubicBezTo>
                  <a:cubicBezTo>
                    <a:pt x="7807" y="19778"/>
                    <a:pt x="7908" y="20014"/>
                    <a:pt x="7908" y="20292"/>
                  </a:cubicBezTo>
                  <a:cubicBezTo>
                    <a:pt x="7914" y="20611"/>
                    <a:pt x="7867" y="20931"/>
                    <a:pt x="7796" y="21250"/>
                  </a:cubicBezTo>
                  <a:cubicBezTo>
                    <a:pt x="7754" y="21457"/>
                    <a:pt x="7606" y="21587"/>
                    <a:pt x="7429" y="21682"/>
                  </a:cubicBezTo>
                  <a:cubicBezTo>
                    <a:pt x="7192" y="21818"/>
                    <a:pt x="6944" y="21889"/>
                    <a:pt x="6672" y="21948"/>
                  </a:cubicBezTo>
                  <a:cubicBezTo>
                    <a:pt x="5631" y="22173"/>
                    <a:pt x="4584" y="22327"/>
                    <a:pt x="3520" y="22273"/>
                  </a:cubicBezTo>
                  <a:cubicBezTo>
                    <a:pt x="2437" y="22232"/>
                    <a:pt x="1402" y="21972"/>
                    <a:pt x="421" y="21505"/>
                  </a:cubicBezTo>
                  <a:cubicBezTo>
                    <a:pt x="161" y="21380"/>
                    <a:pt x="60" y="21197"/>
                    <a:pt x="60" y="20925"/>
                  </a:cubicBezTo>
                  <a:cubicBezTo>
                    <a:pt x="60" y="20629"/>
                    <a:pt x="1" y="20334"/>
                    <a:pt x="48" y="20026"/>
                  </a:cubicBezTo>
                  <a:cubicBezTo>
                    <a:pt x="90" y="19819"/>
                    <a:pt x="178" y="19671"/>
                    <a:pt x="362" y="19565"/>
                  </a:cubicBezTo>
                  <a:cubicBezTo>
                    <a:pt x="539" y="19458"/>
                    <a:pt x="716" y="19346"/>
                    <a:pt x="900" y="19269"/>
                  </a:cubicBezTo>
                  <a:cubicBezTo>
                    <a:pt x="1083" y="19186"/>
                    <a:pt x="1166" y="19068"/>
                    <a:pt x="1166" y="18861"/>
                  </a:cubicBezTo>
                  <a:cubicBezTo>
                    <a:pt x="1172" y="18441"/>
                    <a:pt x="1154" y="18015"/>
                    <a:pt x="1195" y="17595"/>
                  </a:cubicBezTo>
                  <a:cubicBezTo>
                    <a:pt x="1213" y="17483"/>
                    <a:pt x="1160" y="17406"/>
                    <a:pt x="1101" y="17305"/>
                  </a:cubicBezTo>
                  <a:cubicBezTo>
                    <a:pt x="923" y="17004"/>
                    <a:pt x="953" y="16826"/>
                    <a:pt x="1225" y="16619"/>
                  </a:cubicBezTo>
                  <a:cubicBezTo>
                    <a:pt x="1320" y="16548"/>
                    <a:pt x="1361" y="16478"/>
                    <a:pt x="1361" y="16371"/>
                  </a:cubicBezTo>
                  <a:cubicBezTo>
                    <a:pt x="1361" y="16288"/>
                    <a:pt x="1379" y="16205"/>
                    <a:pt x="1373" y="16123"/>
                  </a:cubicBezTo>
                  <a:cubicBezTo>
                    <a:pt x="1367" y="15963"/>
                    <a:pt x="1450" y="15857"/>
                    <a:pt x="1574" y="15762"/>
                  </a:cubicBezTo>
                  <a:cubicBezTo>
                    <a:pt x="1870" y="15543"/>
                    <a:pt x="2207" y="15431"/>
                    <a:pt x="2568" y="15366"/>
                  </a:cubicBezTo>
                  <a:cubicBezTo>
                    <a:pt x="2668" y="15342"/>
                    <a:pt x="2769" y="15330"/>
                    <a:pt x="2869" y="15318"/>
                  </a:cubicBezTo>
                  <a:cubicBezTo>
                    <a:pt x="3183" y="15277"/>
                    <a:pt x="3242" y="15224"/>
                    <a:pt x="3289" y="14904"/>
                  </a:cubicBezTo>
                  <a:cubicBezTo>
                    <a:pt x="3325" y="14644"/>
                    <a:pt x="3265" y="14396"/>
                    <a:pt x="3212" y="14141"/>
                  </a:cubicBezTo>
                  <a:cubicBezTo>
                    <a:pt x="3118" y="13680"/>
                    <a:pt x="2964" y="13225"/>
                    <a:pt x="2916" y="12752"/>
                  </a:cubicBezTo>
                  <a:cubicBezTo>
                    <a:pt x="2887" y="12468"/>
                    <a:pt x="2875" y="12178"/>
                    <a:pt x="2911" y="11888"/>
                  </a:cubicBezTo>
                  <a:cubicBezTo>
                    <a:pt x="2964" y="11557"/>
                    <a:pt x="2934" y="11238"/>
                    <a:pt x="2816" y="10918"/>
                  </a:cubicBezTo>
                  <a:cubicBezTo>
                    <a:pt x="2550" y="10203"/>
                    <a:pt x="2485" y="9457"/>
                    <a:pt x="2449" y="8700"/>
                  </a:cubicBezTo>
                  <a:cubicBezTo>
                    <a:pt x="2437" y="8476"/>
                    <a:pt x="2461" y="8251"/>
                    <a:pt x="2526" y="8032"/>
                  </a:cubicBezTo>
                  <a:cubicBezTo>
                    <a:pt x="2579" y="7837"/>
                    <a:pt x="2603" y="7648"/>
                    <a:pt x="2508" y="7458"/>
                  </a:cubicBezTo>
                  <a:cubicBezTo>
                    <a:pt x="2408" y="7281"/>
                    <a:pt x="2526" y="7056"/>
                    <a:pt x="2420" y="6891"/>
                  </a:cubicBezTo>
                  <a:cubicBezTo>
                    <a:pt x="2313" y="6743"/>
                    <a:pt x="2165" y="6625"/>
                    <a:pt x="2077" y="6453"/>
                  </a:cubicBezTo>
                  <a:cubicBezTo>
                    <a:pt x="1935" y="6187"/>
                    <a:pt x="1840" y="5903"/>
                    <a:pt x="1840" y="5595"/>
                  </a:cubicBezTo>
                  <a:cubicBezTo>
                    <a:pt x="1840" y="5164"/>
                    <a:pt x="1811" y="4732"/>
                    <a:pt x="1757" y="4306"/>
                  </a:cubicBezTo>
                  <a:cubicBezTo>
                    <a:pt x="1692" y="3774"/>
                    <a:pt x="1923" y="3407"/>
                    <a:pt x="2366" y="3159"/>
                  </a:cubicBezTo>
                  <a:cubicBezTo>
                    <a:pt x="2508" y="3076"/>
                    <a:pt x="2656" y="2993"/>
                    <a:pt x="2804" y="2922"/>
                  </a:cubicBezTo>
                  <a:cubicBezTo>
                    <a:pt x="2928" y="2857"/>
                    <a:pt x="2982" y="2780"/>
                    <a:pt x="2881" y="2656"/>
                  </a:cubicBezTo>
                  <a:cubicBezTo>
                    <a:pt x="2686" y="2414"/>
                    <a:pt x="2668" y="2130"/>
                    <a:pt x="2686" y="1834"/>
                  </a:cubicBezTo>
                  <a:cubicBezTo>
                    <a:pt x="2698" y="1544"/>
                    <a:pt x="2692" y="1260"/>
                    <a:pt x="2751" y="971"/>
                  </a:cubicBezTo>
                  <a:cubicBezTo>
                    <a:pt x="2840" y="592"/>
                    <a:pt x="3047" y="326"/>
                    <a:pt x="3425" y="184"/>
                  </a:cubicBezTo>
                  <a:cubicBezTo>
                    <a:pt x="3644" y="107"/>
                    <a:pt x="3880" y="54"/>
                    <a:pt x="4117" y="30"/>
                  </a:cubicBezTo>
                  <a:cubicBezTo>
                    <a:pt x="4519" y="1"/>
                    <a:pt x="4975" y="314"/>
                    <a:pt x="5099" y="746"/>
                  </a:cubicBezTo>
                  <a:cubicBezTo>
                    <a:pt x="5270" y="1325"/>
                    <a:pt x="5353" y="1923"/>
                    <a:pt x="5081" y="2502"/>
                  </a:cubicBezTo>
                  <a:cubicBezTo>
                    <a:pt x="5028" y="2603"/>
                    <a:pt x="5040" y="2662"/>
                    <a:pt x="5122" y="2739"/>
                  </a:cubicBezTo>
                  <a:cubicBezTo>
                    <a:pt x="5247" y="2863"/>
                    <a:pt x="5383" y="2964"/>
                    <a:pt x="5536" y="3052"/>
                  </a:cubicBezTo>
                  <a:cubicBezTo>
                    <a:pt x="5649" y="3112"/>
                    <a:pt x="5749" y="3183"/>
                    <a:pt x="5856" y="3242"/>
                  </a:cubicBezTo>
                  <a:cubicBezTo>
                    <a:pt x="6116" y="3378"/>
                    <a:pt x="6240" y="3608"/>
                    <a:pt x="6246" y="3898"/>
                  </a:cubicBezTo>
                  <a:cubicBezTo>
                    <a:pt x="6270" y="4087"/>
                    <a:pt x="6264" y="4294"/>
                    <a:pt x="6264" y="4501"/>
                  </a:cubicBezTo>
                  <a:close/>
                  <a:moveTo>
                    <a:pt x="3206" y="5205"/>
                  </a:moveTo>
                  <a:cubicBezTo>
                    <a:pt x="3283" y="5199"/>
                    <a:pt x="3336" y="5164"/>
                    <a:pt x="3342" y="5087"/>
                  </a:cubicBezTo>
                  <a:cubicBezTo>
                    <a:pt x="3354" y="5034"/>
                    <a:pt x="3378" y="4992"/>
                    <a:pt x="3384" y="4939"/>
                  </a:cubicBezTo>
                  <a:cubicBezTo>
                    <a:pt x="3443" y="4590"/>
                    <a:pt x="3502" y="4525"/>
                    <a:pt x="3857" y="4436"/>
                  </a:cubicBezTo>
                  <a:cubicBezTo>
                    <a:pt x="3993" y="4407"/>
                    <a:pt x="4117" y="4395"/>
                    <a:pt x="4247" y="4401"/>
                  </a:cubicBezTo>
                  <a:cubicBezTo>
                    <a:pt x="4454" y="4424"/>
                    <a:pt x="4596" y="4501"/>
                    <a:pt x="4614" y="4708"/>
                  </a:cubicBezTo>
                  <a:cubicBezTo>
                    <a:pt x="4626" y="5028"/>
                    <a:pt x="4791" y="5318"/>
                    <a:pt x="4768" y="5637"/>
                  </a:cubicBezTo>
                  <a:cubicBezTo>
                    <a:pt x="4750" y="5832"/>
                    <a:pt x="4750" y="5832"/>
                    <a:pt x="4998" y="5802"/>
                  </a:cubicBezTo>
                  <a:cubicBezTo>
                    <a:pt x="5241" y="5761"/>
                    <a:pt x="5270" y="5554"/>
                    <a:pt x="5300" y="5359"/>
                  </a:cubicBezTo>
                  <a:cubicBezTo>
                    <a:pt x="5359" y="5028"/>
                    <a:pt x="5483" y="4732"/>
                    <a:pt x="5625" y="4430"/>
                  </a:cubicBezTo>
                  <a:cubicBezTo>
                    <a:pt x="5690" y="4608"/>
                    <a:pt x="5667" y="4767"/>
                    <a:pt x="5602" y="4933"/>
                  </a:cubicBezTo>
                  <a:cubicBezTo>
                    <a:pt x="5548" y="5063"/>
                    <a:pt x="5513" y="5205"/>
                    <a:pt x="5477" y="5347"/>
                  </a:cubicBezTo>
                  <a:cubicBezTo>
                    <a:pt x="5442" y="5519"/>
                    <a:pt x="5395" y="5678"/>
                    <a:pt x="5596" y="5791"/>
                  </a:cubicBezTo>
                  <a:cubicBezTo>
                    <a:pt x="5631" y="5814"/>
                    <a:pt x="5655" y="5879"/>
                    <a:pt x="5619" y="5921"/>
                  </a:cubicBezTo>
                  <a:cubicBezTo>
                    <a:pt x="5572" y="5968"/>
                    <a:pt x="5519" y="5950"/>
                    <a:pt x="5483" y="5915"/>
                  </a:cubicBezTo>
                  <a:cubicBezTo>
                    <a:pt x="5383" y="5820"/>
                    <a:pt x="5294" y="5814"/>
                    <a:pt x="5205" y="5933"/>
                  </a:cubicBezTo>
                  <a:cubicBezTo>
                    <a:pt x="5122" y="5950"/>
                    <a:pt x="5046" y="5980"/>
                    <a:pt x="4969" y="5998"/>
                  </a:cubicBezTo>
                  <a:cubicBezTo>
                    <a:pt x="4827" y="6021"/>
                    <a:pt x="4531" y="6122"/>
                    <a:pt x="4419" y="6187"/>
                  </a:cubicBezTo>
                  <a:cubicBezTo>
                    <a:pt x="4383" y="6211"/>
                    <a:pt x="4348" y="6228"/>
                    <a:pt x="4306" y="6246"/>
                  </a:cubicBezTo>
                  <a:cubicBezTo>
                    <a:pt x="4147" y="6234"/>
                    <a:pt x="4123" y="6317"/>
                    <a:pt x="4206" y="6423"/>
                  </a:cubicBezTo>
                  <a:cubicBezTo>
                    <a:pt x="4395" y="6690"/>
                    <a:pt x="4661" y="6867"/>
                    <a:pt x="4986" y="6832"/>
                  </a:cubicBezTo>
                  <a:cubicBezTo>
                    <a:pt x="5371" y="6778"/>
                    <a:pt x="5720" y="6625"/>
                    <a:pt x="5844" y="6187"/>
                  </a:cubicBezTo>
                  <a:cubicBezTo>
                    <a:pt x="6051" y="5459"/>
                    <a:pt x="6039" y="4697"/>
                    <a:pt x="6075" y="3951"/>
                  </a:cubicBezTo>
                  <a:cubicBezTo>
                    <a:pt x="6081" y="3756"/>
                    <a:pt x="6063" y="3526"/>
                    <a:pt x="5808" y="3449"/>
                  </a:cubicBezTo>
                  <a:lnTo>
                    <a:pt x="5803" y="3455"/>
                  </a:lnTo>
                  <a:cubicBezTo>
                    <a:pt x="5808" y="3395"/>
                    <a:pt x="5767" y="3390"/>
                    <a:pt x="5726" y="3378"/>
                  </a:cubicBezTo>
                  <a:cubicBezTo>
                    <a:pt x="5501" y="3212"/>
                    <a:pt x="5235" y="3106"/>
                    <a:pt x="5034" y="2905"/>
                  </a:cubicBezTo>
                  <a:cubicBezTo>
                    <a:pt x="5016" y="2887"/>
                    <a:pt x="5004" y="2857"/>
                    <a:pt x="4981" y="2834"/>
                  </a:cubicBezTo>
                  <a:cubicBezTo>
                    <a:pt x="4791" y="2656"/>
                    <a:pt x="4779" y="2656"/>
                    <a:pt x="4898" y="2443"/>
                  </a:cubicBezTo>
                  <a:cubicBezTo>
                    <a:pt x="4975" y="2307"/>
                    <a:pt x="5028" y="2159"/>
                    <a:pt x="5040" y="2006"/>
                  </a:cubicBezTo>
                  <a:cubicBezTo>
                    <a:pt x="5093" y="1627"/>
                    <a:pt x="5057" y="1243"/>
                    <a:pt x="4957" y="882"/>
                  </a:cubicBezTo>
                  <a:cubicBezTo>
                    <a:pt x="4886" y="616"/>
                    <a:pt x="4750" y="373"/>
                    <a:pt x="4442" y="296"/>
                  </a:cubicBezTo>
                  <a:lnTo>
                    <a:pt x="4442" y="302"/>
                  </a:lnTo>
                  <a:cubicBezTo>
                    <a:pt x="4436" y="243"/>
                    <a:pt x="4389" y="243"/>
                    <a:pt x="4348" y="243"/>
                  </a:cubicBezTo>
                  <a:cubicBezTo>
                    <a:pt x="4040" y="149"/>
                    <a:pt x="3762" y="237"/>
                    <a:pt x="3490" y="373"/>
                  </a:cubicBezTo>
                  <a:cubicBezTo>
                    <a:pt x="3200" y="421"/>
                    <a:pt x="3017" y="622"/>
                    <a:pt x="2970" y="882"/>
                  </a:cubicBezTo>
                  <a:cubicBezTo>
                    <a:pt x="2869" y="1456"/>
                    <a:pt x="2709" y="2047"/>
                    <a:pt x="3076" y="2609"/>
                  </a:cubicBezTo>
                  <a:cubicBezTo>
                    <a:pt x="3194" y="2786"/>
                    <a:pt x="3153" y="2869"/>
                    <a:pt x="2993" y="3005"/>
                  </a:cubicBezTo>
                  <a:cubicBezTo>
                    <a:pt x="2958" y="3035"/>
                    <a:pt x="2911" y="3064"/>
                    <a:pt x="2875" y="3094"/>
                  </a:cubicBezTo>
                  <a:cubicBezTo>
                    <a:pt x="2757" y="3153"/>
                    <a:pt x="2639" y="3200"/>
                    <a:pt x="2520" y="3271"/>
                  </a:cubicBezTo>
                  <a:cubicBezTo>
                    <a:pt x="2319" y="3390"/>
                    <a:pt x="2112" y="3514"/>
                    <a:pt x="2023" y="3750"/>
                  </a:cubicBezTo>
                  <a:cubicBezTo>
                    <a:pt x="1905" y="3922"/>
                    <a:pt x="1952" y="4105"/>
                    <a:pt x="1958" y="4288"/>
                  </a:cubicBezTo>
                  <a:cubicBezTo>
                    <a:pt x="1982" y="4720"/>
                    <a:pt x="2041" y="5146"/>
                    <a:pt x="2029" y="5578"/>
                  </a:cubicBezTo>
                  <a:cubicBezTo>
                    <a:pt x="2023" y="5850"/>
                    <a:pt x="2142" y="6092"/>
                    <a:pt x="2248" y="6335"/>
                  </a:cubicBezTo>
                  <a:cubicBezTo>
                    <a:pt x="2290" y="6441"/>
                    <a:pt x="2366" y="6530"/>
                    <a:pt x="2437" y="6613"/>
                  </a:cubicBezTo>
                  <a:cubicBezTo>
                    <a:pt x="2591" y="6772"/>
                    <a:pt x="2715" y="6778"/>
                    <a:pt x="2899" y="6654"/>
                  </a:cubicBezTo>
                  <a:cubicBezTo>
                    <a:pt x="2999" y="6589"/>
                    <a:pt x="3082" y="6494"/>
                    <a:pt x="3165" y="6394"/>
                  </a:cubicBezTo>
                  <a:cubicBezTo>
                    <a:pt x="3330" y="6199"/>
                    <a:pt x="3532" y="6086"/>
                    <a:pt x="3804" y="6092"/>
                  </a:cubicBezTo>
                  <a:cubicBezTo>
                    <a:pt x="3940" y="6092"/>
                    <a:pt x="4070" y="6069"/>
                    <a:pt x="4206" y="6057"/>
                  </a:cubicBezTo>
                  <a:cubicBezTo>
                    <a:pt x="4478" y="5992"/>
                    <a:pt x="4519" y="5939"/>
                    <a:pt x="4561" y="5625"/>
                  </a:cubicBezTo>
                  <a:cubicBezTo>
                    <a:pt x="4578" y="5252"/>
                    <a:pt x="4567" y="5235"/>
                    <a:pt x="4306" y="5122"/>
                  </a:cubicBezTo>
                  <a:cubicBezTo>
                    <a:pt x="4082" y="5057"/>
                    <a:pt x="3833" y="4998"/>
                    <a:pt x="3638" y="5152"/>
                  </a:cubicBezTo>
                  <a:cubicBezTo>
                    <a:pt x="3283" y="5430"/>
                    <a:pt x="2863" y="5560"/>
                    <a:pt x="2467" y="5743"/>
                  </a:cubicBezTo>
                  <a:cubicBezTo>
                    <a:pt x="2449" y="5755"/>
                    <a:pt x="2432" y="5755"/>
                    <a:pt x="2408" y="5761"/>
                  </a:cubicBezTo>
                  <a:cubicBezTo>
                    <a:pt x="2349" y="5785"/>
                    <a:pt x="2278" y="5862"/>
                    <a:pt x="2225" y="5773"/>
                  </a:cubicBezTo>
                  <a:cubicBezTo>
                    <a:pt x="2171" y="5678"/>
                    <a:pt x="2272" y="5637"/>
                    <a:pt x="2337" y="5595"/>
                  </a:cubicBezTo>
                  <a:cubicBezTo>
                    <a:pt x="2408" y="5554"/>
                    <a:pt x="2508" y="5548"/>
                    <a:pt x="2538" y="5430"/>
                  </a:cubicBezTo>
                  <a:cubicBezTo>
                    <a:pt x="2568" y="5264"/>
                    <a:pt x="2609" y="5111"/>
                    <a:pt x="2544" y="4945"/>
                  </a:cubicBezTo>
                  <a:cubicBezTo>
                    <a:pt x="2497" y="4844"/>
                    <a:pt x="2473" y="4732"/>
                    <a:pt x="2455" y="4620"/>
                  </a:cubicBezTo>
                  <a:cubicBezTo>
                    <a:pt x="2449" y="4578"/>
                    <a:pt x="2437" y="4519"/>
                    <a:pt x="2508" y="4501"/>
                  </a:cubicBezTo>
                  <a:cubicBezTo>
                    <a:pt x="2573" y="4490"/>
                    <a:pt x="2603" y="4543"/>
                    <a:pt x="2615" y="4584"/>
                  </a:cubicBezTo>
                  <a:cubicBezTo>
                    <a:pt x="2674" y="4827"/>
                    <a:pt x="2810" y="5063"/>
                    <a:pt x="2757" y="5323"/>
                  </a:cubicBezTo>
                  <a:cubicBezTo>
                    <a:pt x="2751" y="5329"/>
                    <a:pt x="2745" y="5341"/>
                    <a:pt x="2745" y="5347"/>
                  </a:cubicBezTo>
                  <a:cubicBezTo>
                    <a:pt x="2745" y="5353"/>
                    <a:pt x="2745" y="5377"/>
                    <a:pt x="2751" y="5377"/>
                  </a:cubicBezTo>
                  <a:cubicBezTo>
                    <a:pt x="2940" y="5418"/>
                    <a:pt x="3076" y="5312"/>
                    <a:pt x="3206" y="5205"/>
                  </a:cubicBezTo>
                  <a:close/>
                  <a:moveTo>
                    <a:pt x="5306" y="9132"/>
                  </a:moveTo>
                  <a:cubicBezTo>
                    <a:pt x="5383" y="8996"/>
                    <a:pt x="5359" y="8860"/>
                    <a:pt x="5347" y="8718"/>
                  </a:cubicBezTo>
                  <a:cubicBezTo>
                    <a:pt x="5359" y="8629"/>
                    <a:pt x="5365" y="8547"/>
                    <a:pt x="5347" y="8458"/>
                  </a:cubicBezTo>
                  <a:cubicBezTo>
                    <a:pt x="5365" y="8310"/>
                    <a:pt x="5324" y="8168"/>
                    <a:pt x="5294" y="8032"/>
                  </a:cubicBezTo>
                  <a:cubicBezTo>
                    <a:pt x="5247" y="7807"/>
                    <a:pt x="5205" y="7594"/>
                    <a:pt x="5288" y="7364"/>
                  </a:cubicBezTo>
                  <a:cubicBezTo>
                    <a:pt x="5329" y="7251"/>
                    <a:pt x="5329" y="7104"/>
                    <a:pt x="5276" y="6973"/>
                  </a:cubicBezTo>
                  <a:cubicBezTo>
                    <a:pt x="5140" y="7009"/>
                    <a:pt x="4998" y="6985"/>
                    <a:pt x="4939" y="7157"/>
                  </a:cubicBezTo>
                  <a:cubicBezTo>
                    <a:pt x="4910" y="7251"/>
                    <a:pt x="4803" y="7293"/>
                    <a:pt x="4714" y="7299"/>
                  </a:cubicBezTo>
                  <a:cubicBezTo>
                    <a:pt x="4507" y="7311"/>
                    <a:pt x="4460" y="7453"/>
                    <a:pt x="4460" y="7618"/>
                  </a:cubicBezTo>
                  <a:cubicBezTo>
                    <a:pt x="4448" y="7920"/>
                    <a:pt x="4460" y="8221"/>
                    <a:pt x="4460" y="8553"/>
                  </a:cubicBezTo>
                  <a:cubicBezTo>
                    <a:pt x="4567" y="8511"/>
                    <a:pt x="4596" y="8428"/>
                    <a:pt x="4638" y="8363"/>
                  </a:cubicBezTo>
                  <a:cubicBezTo>
                    <a:pt x="4714" y="8210"/>
                    <a:pt x="4797" y="8050"/>
                    <a:pt x="4886" y="7896"/>
                  </a:cubicBezTo>
                  <a:cubicBezTo>
                    <a:pt x="4910" y="7861"/>
                    <a:pt x="4945" y="7837"/>
                    <a:pt x="4992" y="7855"/>
                  </a:cubicBezTo>
                  <a:cubicBezTo>
                    <a:pt x="5051" y="7872"/>
                    <a:pt x="5063" y="7926"/>
                    <a:pt x="5040" y="7979"/>
                  </a:cubicBezTo>
                  <a:cubicBezTo>
                    <a:pt x="4904" y="8227"/>
                    <a:pt x="4815" y="8517"/>
                    <a:pt x="4596" y="8718"/>
                  </a:cubicBezTo>
                  <a:cubicBezTo>
                    <a:pt x="4478" y="8831"/>
                    <a:pt x="4431" y="8937"/>
                    <a:pt x="4442" y="9097"/>
                  </a:cubicBezTo>
                  <a:cubicBezTo>
                    <a:pt x="4448" y="9185"/>
                    <a:pt x="4436" y="9280"/>
                    <a:pt x="4431" y="9375"/>
                  </a:cubicBezTo>
                  <a:cubicBezTo>
                    <a:pt x="4371" y="10167"/>
                    <a:pt x="4371" y="10966"/>
                    <a:pt x="4342" y="11758"/>
                  </a:cubicBezTo>
                  <a:cubicBezTo>
                    <a:pt x="4330" y="11971"/>
                    <a:pt x="4342" y="11977"/>
                    <a:pt x="4561" y="11977"/>
                  </a:cubicBezTo>
                  <a:cubicBezTo>
                    <a:pt x="4620" y="11977"/>
                    <a:pt x="4697" y="11947"/>
                    <a:pt x="4703" y="12042"/>
                  </a:cubicBezTo>
                  <a:cubicBezTo>
                    <a:pt x="4708" y="12125"/>
                    <a:pt x="4649" y="12142"/>
                    <a:pt x="4584" y="12154"/>
                  </a:cubicBezTo>
                  <a:cubicBezTo>
                    <a:pt x="4330" y="12213"/>
                    <a:pt x="4330" y="12213"/>
                    <a:pt x="4330" y="12485"/>
                  </a:cubicBezTo>
                  <a:cubicBezTo>
                    <a:pt x="4318" y="13302"/>
                    <a:pt x="4342" y="14112"/>
                    <a:pt x="4289" y="14928"/>
                  </a:cubicBezTo>
                  <a:cubicBezTo>
                    <a:pt x="4265" y="15206"/>
                    <a:pt x="4259" y="15484"/>
                    <a:pt x="4271" y="15762"/>
                  </a:cubicBezTo>
                  <a:cubicBezTo>
                    <a:pt x="4289" y="16093"/>
                    <a:pt x="4407" y="16170"/>
                    <a:pt x="4655" y="16146"/>
                  </a:cubicBezTo>
                  <a:cubicBezTo>
                    <a:pt x="4981" y="16117"/>
                    <a:pt x="5010" y="16105"/>
                    <a:pt x="4821" y="15815"/>
                  </a:cubicBezTo>
                  <a:cubicBezTo>
                    <a:pt x="4519" y="15366"/>
                    <a:pt x="4501" y="14893"/>
                    <a:pt x="4626" y="14396"/>
                  </a:cubicBezTo>
                  <a:cubicBezTo>
                    <a:pt x="4714" y="14047"/>
                    <a:pt x="4803" y="13692"/>
                    <a:pt x="4892" y="13343"/>
                  </a:cubicBezTo>
                  <a:cubicBezTo>
                    <a:pt x="5040" y="12793"/>
                    <a:pt x="5111" y="12237"/>
                    <a:pt x="4998" y="11669"/>
                  </a:cubicBezTo>
                  <a:cubicBezTo>
                    <a:pt x="5004" y="11267"/>
                    <a:pt x="4998" y="10871"/>
                    <a:pt x="5081" y="10469"/>
                  </a:cubicBezTo>
                  <a:cubicBezTo>
                    <a:pt x="5152" y="10019"/>
                    <a:pt x="5264" y="9582"/>
                    <a:pt x="5306" y="9132"/>
                  </a:cubicBezTo>
                  <a:close/>
                  <a:moveTo>
                    <a:pt x="2674" y="8340"/>
                  </a:moveTo>
                  <a:cubicBezTo>
                    <a:pt x="2609" y="8813"/>
                    <a:pt x="2698" y="9280"/>
                    <a:pt x="2751" y="9747"/>
                  </a:cubicBezTo>
                  <a:cubicBezTo>
                    <a:pt x="2816" y="10315"/>
                    <a:pt x="3047" y="10847"/>
                    <a:pt x="3159" y="11409"/>
                  </a:cubicBezTo>
                  <a:cubicBezTo>
                    <a:pt x="3017" y="12225"/>
                    <a:pt x="3106" y="13030"/>
                    <a:pt x="3342" y="13816"/>
                  </a:cubicBezTo>
                  <a:cubicBezTo>
                    <a:pt x="3413" y="14059"/>
                    <a:pt x="3455" y="14319"/>
                    <a:pt x="3490" y="14573"/>
                  </a:cubicBezTo>
                  <a:cubicBezTo>
                    <a:pt x="3543" y="14922"/>
                    <a:pt x="3437" y="15224"/>
                    <a:pt x="3224" y="15490"/>
                  </a:cubicBezTo>
                  <a:cubicBezTo>
                    <a:pt x="3141" y="15590"/>
                    <a:pt x="3041" y="15679"/>
                    <a:pt x="2952" y="15780"/>
                  </a:cubicBezTo>
                  <a:cubicBezTo>
                    <a:pt x="2893" y="15839"/>
                    <a:pt x="2834" y="15904"/>
                    <a:pt x="2851" y="15993"/>
                  </a:cubicBezTo>
                  <a:cubicBezTo>
                    <a:pt x="2881" y="16105"/>
                    <a:pt x="2982" y="16075"/>
                    <a:pt x="3058" y="16081"/>
                  </a:cubicBezTo>
                  <a:cubicBezTo>
                    <a:pt x="3141" y="16087"/>
                    <a:pt x="3224" y="16087"/>
                    <a:pt x="3307" y="16087"/>
                  </a:cubicBezTo>
                  <a:cubicBezTo>
                    <a:pt x="3384" y="16093"/>
                    <a:pt x="3437" y="16075"/>
                    <a:pt x="3461" y="15987"/>
                  </a:cubicBezTo>
                  <a:cubicBezTo>
                    <a:pt x="3532" y="15673"/>
                    <a:pt x="3638" y="15377"/>
                    <a:pt x="3638" y="15046"/>
                  </a:cubicBezTo>
                  <a:cubicBezTo>
                    <a:pt x="3632" y="14277"/>
                    <a:pt x="3650" y="13497"/>
                    <a:pt x="3656" y="12734"/>
                  </a:cubicBezTo>
                  <a:lnTo>
                    <a:pt x="3656" y="12184"/>
                  </a:lnTo>
                  <a:cubicBezTo>
                    <a:pt x="3561" y="12166"/>
                    <a:pt x="3472" y="12148"/>
                    <a:pt x="3384" y="12131"/>
                  </a:cubicBezTo>
                  <a:cubicBezTo>
                    <a:pt x="3330" y="12119"/>
                    <a:pt x="3283" y="12101"/>
                    <a:pt x="3289" y="12036"/>
                  </a:cubicBezTo>
                  <a:cubicBezTo>
                    <a:pt x="3295" y="11971"/>
                    <a:pt x="3348" y="11971"/>
                    <a:pt x="3401" y="11971"/>
                  </a:cubicBezTo>
                  <a:cubicBezTo>
                    <a:pt x="3697" y="11965"/>
                    <a:pt x="3697" y="11953"/>
                    <a:pt x="3697" y="11675"/>
                  </a:cubicBezTo>
                  <a:cubicBezTo>
                    <a:pt x="3703" y="10806"/>
                    <a:pt x="3644" y="9942"/>
                    <a:pt x="3626" y="9079"/>
                  </a:cubicBezTo>
                  <a:cubicBezTo>
                    <a:pt x="3626" y="8937"/>
                    <a:pt x="3591" y="8825"/>
                    <a:pt x="3490" y="8724"/>
                  </a:cubicBezTo>
                  <a:cubicBezTo>
                    <a:pt x="3301" y="8547"/>
                    <a:pt x="3177" y="8316"/>
                    <a:pt x="3076" y="8074"/>
                  </a:cubicBezTo>
                  <a:cubicBezTo>
                    <a:pt x="3053" y="8020"/>
                    <a:pt x="3053" y="7961"/>
                    <a:pt x="3106" y="7943"/>
                  </a:cubicBezTo>
                  <a:cubicBezTo>
                    <a:pt x="3159" y="7920"/>
                    <a:pt x="3200" y="7955"/>
                    <a:pt x="3230" y="8003"/>
                  </a:cubicBezTo>
                  <a:cubicBezTo>
                    <a:pt x="3260" y="8050"/>
                    <a:pt x="3289" y="8109"/>
                    <a:pt x="3319" y="8162"/>
                  </a:cubicBezTo>
                  <a:cubicBezTo>
                    <a:pt x="3384" y="8281"/>
                    <a:pt x="3437" y="8417"/>
                    <a:pt x="3573" y="8493"/>
                  </a:cubicBezTo>
                  <a:cubicBezTo>
                    <a:pt x="3579" y="8458"/>
                    <a:pt x="3585" y="8452"/>
                    <a:pt x="3585" y="8446"/>
                  </a:cubicBezTo>
                  <a:cubicBezTo>
                    <a:pt x="3579" y="8186"/>
                    <a:pt x="3585" y="7926"/>
                    <a:pt x="3573" y="7677"/>
                  </a:cubicBezTo>
                  <a:cubicBezTo>
                    <a:pt x="3532" y="7050"/>
                    <a:pt x="3573" y="7210"/>
                    <a:pt x="3106" y="6914"/>
                  </a:cubicBezTo>
                  <a:cubicBezTo>
                    <a:pt x="2958" y="6820"/>
                    <a:pt x="2846" y="6908"/>
                    <a:pt x="2733" y="6950"/>
                  </a:cubicBezTo>
                  <a:cubicBezTo>
                    <a:pt x="2627" y="6985"/>
                    <a:pt x="2686" y="7115"/>
                    <a:pt x="2674" y="7204"/>
                  </a:cubicBezTo>
                  <a:cubicBezTo>
                    <a:pt x="2668" y="7275"/>
                    <a:pt x="2686" y="7340"/>
                    <a:pt x="2721" y="7411"/>
                  </a:cubicBezTo>
                  <a:cubicBezTo>
                    <a:pt x="2810" y="7594"/>
                    <a:pt x="2792" y="7784"/>
                    <a:pt x="2751" y="7985"/>
                  </a:cubicBezTo>
                  <a:cubicBezTo>
                    <a:pt x="2715" y="8097"/>
                    <a:pt x="2644" y="8215"/>
                    <a:pt x="2674" y="8340"/>
                  </a:cubicBezTo>
                  <a:close/>
                  <a:moveTo>
                    <a:pt x="6506" y="17761"/>
                  </a:moveTo>
                  <a:cubicBezTo>
                    <a:pt x="5980" y="17879"/>
                    <a:pt x="5513" y="17944"/>
                    <a:pt x="5040" y="17968"/>
                  </a:cubicBezTo>
                  <a:cubicBezTo>
                    <a:pt x="3880" y="18027"/>
                    <a:pt x="2715" y="18104"/>
                    <a:pt x="1598" y="17654"/>
                  </a:cubicBezTo>
                  <a:cubicBezTo>
                    <a:pt x="1574" y="17649"/>
                    <a:pt x="1562" y="17637"/>
                    <a:pt x="1538" y="17637"/>
                  </a:cubicBezTo>
                  <a:cubicBezTo>
                    <a:pt x="1462" y="17625"/>
                    <a:pt x="1414" y="17649"/>
                    <a:pt x="1402" y="17719"/>
                  </a:cubicBezTo>
                  <a:cubicBezTo>
                    <a:pt x="1397" y="17767"/>
                    <a:pt x="1397" y="17802"/>
                    <a:pt x="1397" y="17850"/>
                  </a:cubicBezTo>
                  <a:cubicBezTo>
                    <a:pt x="1314" y="18382"/>
                    <a:pt x="1426" y="18920"/>
                    <a:pt x="1302" y="19452"/>
                  </a:cubicBezTo>
                  <a:cubicBezTo>
                    <a:pt x="1272" y="19577"/>
                    <a:pt x="1355" y="19665"/>
                    <a:pt x="1444" y="19742"/>
                  </a:cubicBezTo>
                  <a:cubicBezTo>
                    <a:pt x="1627" y="19878"/>
                    <a:pt x="1834" y="19955"/>
                    <a:pt x="2065" y="19996"/>
                  </a:cubicBezTo>
                  <a:cubicBezTo>
                    <a:pt x="2313" y="20050"/>
                    <a:pt x="2573" y="20050"/>
                    <a:pt x="2834" y="20079"/>
                  </a:cubicBezTo>
                  <a:cubicBezTo>
                    <a:pt x="3739" y="20174"/>
                    <a:pt x="4643" y="20121"/>
                    <a:pt x="5542" y="19991"/>
                  </a:cubicBezTo>
                  <a:cubicBezTo>
                    <a:pt x="5797" y="19955"/>
                    <a:pt x="6057" y="19896"/>
                    <a:pt x="6293" y="19807"/>
                  </a:cubicBezTo>
                  <a:cubicBezTo>
                    <a:pt x="6424" y="19754"/>
                    <a:pt x="6518" y="19671"/>
                    <a:pt x="6518" y="19511"/>
                  </a:cubicBezTo>
                  <a:cubicBezTo>
                    <a:pt x="6500" y="18932"/>
                    <a:pt x="6506" y="18364"/>
                    <a:pt x="6506" y="17761"/>
                  </a:cubicBezTo>
                  <a:close/>
                  <a:moveTo>
                    <a:pt x="7630" y="20617"/>
                  </a:moveTo>
                  <a:cubicBezTo>
                    <a:pt x="7399" y="20688"/>
                    <a:pt x="7198" y="20795"/>
                    <a:pt x="6968" y="20866"/>
                  </a:cubicBezTo>
                  <a:cubicBezTo>
                    <a:pt x="6152" y="21079"/>
                    <a:pt x="5306" y="21114"/>
                    <a:pt x="4472" y="21162"/>
                  </a:cubicBezTo>
                  <a:cubicBezTo>
                    <a:pt x="3815" y="21197"/>
                    <a:pt x="3159" y="21179"/>
                    <a:pt x="2497" y="21162"/>
                  </a:cubicBezTo>
                  <a:cubicBezTo>
                    <a:pt x="1929" y="21138"/>
                    <a:pt x="1373" y="21031"/>
                    <a:pt x="864" y="20765"/>
                  </a:cubicBezTo>
                  <a:cubicBezTo>
                    <a:pt x="657" y="20665"/>
                    <a:pt x="462" y="20529"/>
                    <a:pt x="267" y="20345"/>
                  </a:cubicBezTo>
                  <a:cubicBezTo>
                    <a:pt x="220" y="20541"/>
                    <a:pt x="261" y="20688"/>
                    <a:pt x="243" y="20836"/>
                  </a:cubicBezTo>
                  <a:cubicBezTo>
                    <a:pt x="220" y="21114"/>
                    <a:pt x="368" y="21256"/>
                    <a:pt x="616" y="21369"/>
                  </a:cubicBezTo>
                  <a:cubicBezTo>
                    <a:pt x="1278" y="21664"/>
                    <a:pt x="1976" y="21824"/>
                    <a:pt x="2674" y="21978"/>
                  </a:cubicBezTo>
                  <a:cubicBezTo>
                    <a:pt x="3106" y="22066"/>
                    <a:pt x="3543" y="22066"/>
                    <a:pt x="3963" y="22066"/>
                  </a:cubicBezTo>
                  <a:cubicBezTo>
                    <a:pt x="4685" y="22060"/>
                    <a:pt x="5418" y="21989"/>
                    <a:pt x="6134" y="21842"/>
                  </a:cubicBezTo>
                  <a:cubicBezTo>
                    <a:pt x="6483" y="21765"/>
                    <a:pt x="6843" y="21729"/>
                    <a:pt x="7181" y="21576"/>
                  </a:cubicBezTo>
                  <a:cubicBezTo>
                    <a:pt x="7600" y="21369"/>
                    <a:pt x="7713" y="21144"/>
                    <a:pt x="7630" y="20617"/>
                  </a:cubicBezTo>
                  <a:close/>
                  <a:moveTo>
                    <a:pt x="1095" y="19375"/>
                  </a:moveTo>
                  <a:cubicBezTo>
                    <a:pt x="929" y="19452"/>
                    <a:pt x="799" y="19511"/>
                    <a:pt x="681" y="19577"/>
                  </a:cubicBezTo>
                  <a:cubicBezTo>
                    <a:pt x="237" y="19837"/>
                    <a:pt x="184" y="19961"/>
                    <a:pt x="616" y="20381"/>
                  </a:cubicBezTo>
                  <a:cubicBezTo>
                    <a:pt x="657" y="20428"/>
                    <a:pt x="711" y="20458"/>
                    <a:pt x="770" y="20487"/>
                  </a:cubicBezTo>
                  <a:cubicBezTo>
                    <a:pt x="988" y="20611"/>
                    <a:pt x="1225" y="20724"/>
                    <a:pt x="1479" y="20789"/>
                  </a:cubicBezTo>
                  <a:cubicBezTo>
                    <a:pt x="1935" y="20913"/>
                    <a:pt x="2408" y="20943"/>
                    <a:pt x="2881" y="20966"/>
                  </a:cubicBezTo>
                  <a:cubicBezTo>
                    <a:pt x="3750" y="20996"/>
                    <a:pt x="4602" y="20966"/>
                    <a:pt x="5471" y="20872"/>
                  </a:cubicBezTo>
                  <a:cubicBezTo>
                    <a:pt x="5950" y="20818"/>
                    <a:pt x="6429" y="20783"/>
                    <a:pt x="6897" y="20659"/>
                  </a:cubicBezTo>
                  <a:cubicBezTo>
                    <a:pt x="7104" y="20606"/>
                    <a:pt x="7317" y="20558"/>
                    <a:pt x="7488" y="20405"/>
                  </a:cubicBezTo>
                  <a:cubicBezTo>
                    <a:pt x="7707" y="20203"/>
                    <a:pt x="7731" y="20020"/>
                    <a:pt x="7524" y="19801"/>
                  </a:cubicBezTo>
                  <a:cubicBezTo>
                    <a:pt x="7323" y="19582"/>
                    <a:pt x="7056" y="19476"/>
                    <a:pt x="6755" y="19370"/>
                  </a:cubicBezTo>
                  <a:cubicBezTo>
                    <a:pt x="6802" y="19831"/>
                    <a:pt x="6495" y="19949"/>
                    <a:pt x="6163" y="20044"/>
                  </a:cubicBezTo>
                  <a:cubicBezTo>
                    <a:pt x="5424" y="20257"/>
                    <a:pt x="4661" y="20310"/>
                    <a:pt x="3910" y="20322"/>
                  </a:cubicBezTo>
                  <a:cubicBezTo>
                    <a:pt x="3549" y="20328"/>
                    <a:pt x="3171" y="20322"/>
                    <a:pt x="2798" y="20286"/>
                  </a:cubicBezTo>
                  <a:cubicBezTo>
                    <a:pt x="2378" y="20251"/>
                    <a:pt x="1958" y="20233"/>
                    <a:pt x="1568" y="20044"/>
                  </a:cubicBezTo>
                  <a:cubicBezTo>
                    <a:pt x="1302" y="19920"/>
                    <a:pt x="1048" y="19778"/>
                    <a:pt x="1095" y="19375"/>
                  </a:cubicBezTo>
                  <a:close/>
                  <a:moveTo>
                    <a:pt x="4176" y="16123"/>
                  </a:moveTo>
                  <a:cubicBezTo>
                    <a:pt x="4052" y="15939"/>
                    <a:pt x="4082" y="15732"/>
                    <a:pt x="4087" y="15531"/>
                  </a:cubicBezTo>
                  <a:cubicBezTo>
                    <a:pt x="4093" y="15307"/>
                    <a:pt x="4117" y="15082"/>
                    <a:pt x="4117" y="14851"/>
                  </a:cubicBezTo>
                  <a:cubicBezTo>
                    <a:pt x="4123" y="12503"/>
                    <a:pt x="4224" y="10149"/>
                    <a:pt x="4265" y="7807"/>
                  </a:cubicBezTo>
                  <a:cubicBezTo>
                    <a:pt x="4265" y="7725"/>
                    <a:pt x="4271" y="7642"/>
                    <a:pt x="4289" y="7565"/>
                  </a:cubicBezTo>
                  <a:cubicBezTo>
                    <a:pt x="4306" y="7328"/>
                    <a:pt x="4395" y="7151"/>
                    <a:pt x="4673" y="7127"/>
                  </a:cubicBezTo>
                  <a:cubicBezTo>
                    <a:pt x="4708" y="7127"/>
                    <a:pt x="4762" y="7110"/>
                    <a:pt x="4744" y="7033"/>
                  </a:cubicBezTo>
                  <a:cubicBezTo>
                    <a:pt x="4537" y="6991"/>
                    <a:pt x="4383" y="6790"/>
                    <a:pt x="4135" y="6814"/>
                  </a:cubicBezTo>
                  <a:cubicBezTo>
                    <a:pt x="3886" y="6843"/>
                    <a:pt x="3668" y="6772"/>
                    <a:pt x="3443" y="6678"/>
                  </a:cubicBezTo>
                  <a:cubicBezTo>
                    <a:pt x="3401" y="6654"/>
                    <a:pt x="3354" y="6625"/>
                    <a:pt x="3307" y="6607"/>
                  </a:cubicBezTo>
                  <a:cubicBezTo>
                    <a:pt x="3248" y="6595"/>
                    <a:pt x="3212" y="6636"/>
                    <a:pt x="3189" y="6684"/>
                  </a:cubicBezTo>
                  <a:cubicBezTo>
                    <a:pt x="3159" y="6725"/>
                    <a:pt x="3189" y="6766"/>
                    <a:pt x="3218" y="6784"/>
                  </a:cubicBezTo>
                  <a:cubicBezTo>
                    <a:pt x="3313" y="6843"/>
                    <a:pt x="3407" y="6903"/>
                    <a:pt x="3514" y="6962"/>
                  </a:cubicBezTo>
                  <a:cubicBezTo>
                    <a:pt x="3644" y="7039"/>
                    <a:pt x="3709" y="7151"/>
                    <a:pt x="3721" y="7311"/>
                  </a:cubicBezTo>
                  <a:cubicBezTo>
                    <a:pt x="3780" y="8712"/>
                    <a:pt x="3869" y="10114"/>
                    <a:pt x="3869" y="11510"/>
                  </a:cubicBezTo>
                  <a:cubicBezTo>
                    <a:pt x="3869" y="12344"/>
                    <a:pt x="3827" y="13183"/>
                    <a:pt x="3815" y="14017"/>
                  </a:cubicBezTo>
                  <a:cubicBezTo>
                    <a:pt x="3798" y="14674"/>
                    <a:pt x="3869" y="15330"/>
                    <a:pt x="3644" y="15975"/>
                  </a:cubicBezTo>
                  <a:cubicBezTo>
                    <a:pt x="3585" y="16152"/>
                    <a:pt x="3638" y="16205"/>
                    <a:pt x="3815" y="16194"/>
                  </a:cubicBezTo>
                  <a:cubicBezTo>
                    <a:pt x="3928" y="16176"/>
                    <a:pt x="4046" y="16194"/>
                    <a:pt x="4176" y="16123"/>
                  </a:cubicBezTo>
                  <a:close/>
                  <a:moveTo>
                    <a:pt x="2851" y="15555"/>
                  </a:moveTo>
                  <a:cubicBezTo>
                    <a:pt x="2514" y="15514"/>
                    <a:pt x="1905" y="15703"/>
                    <a:pt x="1686" y="15910"/>
                  </a:cubicBezTo>
                  <a:cubicBezTo>
                    <a:pt x="1574" y="16022"/>
                    <a:pt x="1574" y="16123"/>
                    <a:pt x="1698" y="16223"/>
                  </a:cubicBezTo>
                  <a:cubicBezTo>
                    <a:pt x="1799" y="16294"/>
                    <a:pt x="1917" y="16347"/>
                    <a:pt x="2023" y="16389"/>
                  </a:cubicBezTo>
                  <a:cubicBezTo>
                    <a:pt x="2372" y="16537"/>
                    <a:pt x="2745" y="16554"/>
                    <a:pt x="3112" y="16584"/>
                  </a:cubicBezTo>
                  <a:cubicBezTo>
                    <a:pt x="3780" y="16625"/>
                    <a:pt x="4448" y="16554"/>
                    <a:pt x="5117" y="16513"/>
                  </a:cubicBezTo>
                  <a:cubicBezTo>
                    <a:pt x="5288" y="16507"/>
                    <a:pt x="5465" y="16478"/>
                    <a:pt x="5631" y="16454"/>
                  </a:cubicBezTo>
                  <a:cubicBezTo>
                    <a:pt x="5826" y="16436"/>
                    <a:pt x="6015" y="16389"/>
                    <a:pt x="6187" y="16276"/>
                  </a:cubicBezTo>
                  <a:cubicBezTo>
                    <a:pt x="6329" y="16182"/>
                    <a:pt x="6359" y="16010"/>
                    <a:pt x="6246" y="15880"/>
                  </a:cubicBezTo>
                  <a:cubicBezTo>
                    <a:pt x="6181" y="15797"/>
                    <a:pt x="6098" y="15732"/>
                    <a:pt x="6004" y="15697"/>
                  </a:cubicBezTo>
                  <a:cubicBezTo>
                    <a:pt x="5714" y="15590"/>
                    <a:pt x="5412" y="15508"/>
                    <a:pt x="5111" y="15478"/>
                  </a:cubicBezTo>
                  <a:cubicBezTo>
                    <a:pt x="5040" y="15472"/>
                    <a:pt x="4969" y="15448"/>
                    <a:pt x="4892" y="15531"/>
                  </a:cubicBezTo>
                  <a:cubicBezTo>
                    <a:pt x="4963" y="15673"/>
                    <a:pt x="5051" y="15815"/>
                    <a:pt x="5099" y="15963"/>
                  </a:cubicBezTo>
                  <a:cubicBezTo>
                    <a:pt x="5182" y="16200"/>
                    <a:pt x="5099" y="16330"/>
                    <a:pt x="4856" y="16330"/>
                  </a:cubicBezTo>
                  <a:cubicBezTo>
                    <a:pt x="4561" y="16330"/>
                    <a:pt x="4265" y="16377"/>
                    <a:pt x="3969" y="16395"/>
                  </a:cubicBezTo>
                  <a:cubicBezTo>
                    <a:pt x="3620" y="16424"/>
                    <a:pt x="3313" y="16247"/>
                    <a:pt x="2964" y="16271"/>
                  </a:cubicBezTo>
                  <a:cubicBezTo>
                    <a:pt x="2668" y="16288"/>
                    <a:pt x="2550" y="16004"/>
                    <a:pt x="2721" y="15756"/>
                  </a:cubicBezTo>
                  <a:cubicBezTo>
                    <a:pt x="2763" y="15679"/>
                    <a:pt x="2851" y="15650"/>
                    <a:pt x="2851" y="15555"/>
                  </a:cubicBezTo>
                  <a:close/>
                  <a:moveTo>
                    <a:pt x="1574" y="16401"/>
                  </a:moveTo>
                  <a:cubicBezTo>
                    <a:pt x="1503" y="16726"/>
                    <a:pt x="1509" y="16826"/>
                    <a:pt x="1864" y="16992"/>
                  </a:cubicBezTo>
                  <a:cubicBezTo>
                    <a:pt x="2225" y="17158"/>
                    <a:pt x="2609" y="17240"/>
                    <a:pt x="2999" y="17252"/>
                  </a:cubicBezTo>
                  <a:cubicBezTo>
                    <a:pt x="4022" y="17300"/>
                    <a:pt x="5034" y="17217"/>
                    <a:pt x="6033" y="16957"/>
                  </a:cubicBezTo>
                  <a:cubicBezTo>
                    <a:pt x="6382" y="16868"/>
                    <a:pt x="6400" y="16832"/>
                    <a:pt x="6311" y="16454"/>
                  </a:cubicBezTo>
                  <a:cubicBezTo>
                    <a:pt x="6122" y="16531"/>
                    <a:pt x="5939" y="16614"/>
                    <a:pt x="5732" y="16637"/>
                  </a:cubicBezTo>
                  <a:cubicBezTo>
                    <a:pt x="4886" y="16732"/>
                    <a:pt x="4052" y="16791"/>
                    <a:pt x="3200" y="16767"/>
                  </a:cubicBezTo>
                  <a:cubicBezTo>
                    <a:pt x="2639" y="16761"/>
                    <a:pt x="2094" y="16708"/>
                    <a:pt x="1574" y="16401"/>
                  </a:cubicBezTo>
                  <a:close/>
                  <a:moveTo>
                    <a:pt x="1302" y="16767"/>
                  </a:moveTo>
                  <a:cubicBezTo>
                    <a:pt x="1166" y="17098"/>
                    <a:pt x="1213" y="17252"/>
                    <a:pt x="1485" y="17388"/>
                  </a:cubicBezTo>
                  <a:cubicBezTo>
                    <a:pt x="1698" y="17495"/>
                    <a:pt x="1917" y="17589"/>
                    <a:pt x="2154" y="17643"/>
                  </a:cubicBezTo>
                  <a:cubicBezTo>
                    <a:pt x="2863" y="17796"/>
                    <a:pt x="3579" y="17861"/>
                    <a:pt x="4294" y="17808"/>
                  </a:cubicBezTo>
                  <a:cubicBezTo>
                    <a:pt x="4785" y="17773"/>
                    <a:pt x="5276" y="17790"/>
                    <a:pt x="5767" y="17702"/>
                  </a:cubicBezTo>
                  <a:cubicBezTo>
                    <a:pt x="6045" y="17649"/>
                    <a:pt x="6335" y="17619"/>
                    <a:pt x="6589" y="17465"/>
                  </a:cubicBezTo>
                  <a:cubicBezTo>
                    <a:pt x="6784" y="17335"/>
                    <a:pt x="6855" y="17140"/>
                    <a:pt x="6737" y="16974"/>
                  </a:cubicBezTo>
                  <a:cubicBezTo>
                    <a:pt x="6678" y="16886"/>
                    <a:pt x="6595" y="16803"/>
                    <a:pt x="6506" y="16962"/>
                  </a:cubicBezTo>
                  <a:cubicBezTo>
                    <a:pt x="6459" y="17033"/>
                    <a:pt x="6388" y="17069"/>
                    <a:pt x="6305" y="17093"/>
                  </a:cubicBezTo>
                  <a:cubicBezTo>
                    <a:pt x="5838" y="17229"/>
                    <a:pt x="5365" y="17323"/>
                    <a:pt x="4892" y="17394"/>
                  </a:cubicBezTo>
                  <a:cubicBezTo>
                    <a:pt x="4289" y="17483"/>
                    <a:pt x="3679" y="17447"/>
                    <a:pt x="3076" y="17465"/>
                  </a:cubicBezTo>
                  <a:cubicBezTo>
                    <a:pt x="2686" y="17471"/>
                    <a:pt x="2319" y="17376"/>
                    <a:pt x="1958" y="17258"/>
                  </a:cubicBezTo>
                  <a:cubicBezTo>
                    <a:pt x="1716" y="17158"/>
                    <a:pt x="1462" y="17057"/>
                    <a:pt x="1302" y="16767"/>
                  </a:cubicBezTo>
                  <a:close/>
                  <a:moveTo>
                    <a:pt x="4466" y="4945"/>
                  </a:moveTo>
                  <a:cubicBezTo>
                    <a:pt x="4466" y="4791"/>
                    <a:pt x="4472" y="4637"/>
                    <a:pt x="4318" y="4602"/>
                  </a:cubicBezTo>
                  <a:cubicBezTo>
                    <a:pt x="4093" y="4543"/>
                    <a:pt x="3869" y="4572"/>
                    <a:pt x="3668" y="4697"/>
                  </a:cubicBezTo>
                  <a:cubicBezTo>
                    <a:pt x="3579" y="4756"/>
                    <a:pt x="3579" y="4844"/>
                    <a:pt x="3603" y="4963"/>
                  </a:cubicBezTo>
                  <a:cubicBezTo>
                    <a:pt x="3880" y="4821"/>
                    <a:pt x="4170" y="4921"/>
                    <a:pt x="4466" y="4945"/>
                  </a:cubicBezTo>
                  <a:close/>
                  <a:moveTo>
                    <a:pt x="4082" y="6613"/>
                  </a:moveTo>
                  <a:cubicBezTo>
                    <a:pt x="4052" y="6536"/>
                    <a:pt x="4028" y="6477"/>
                    <a:pt x="3999" y="6423"/>
                  </a:cubicBezTo>
                  <a:cubicBezTo>
                    <a:pt x="3928" y="6270"/>
                    <a:pt x="3739" y="6216"/>
                    <a:pt x="3603" y="6323"/>
                  </a:cubicBezTo>
                  <a:cubicBezTo>
                    <a:pt x="3520" y="6382"/>
                    <a:pt x="3508" y="6500"/>
                    <a:pt x="3608" y="6542"/>
                  </a:cubicBezTo>
                  <a:cubicBezTo>
                    <a:pt x="3750" y="6613"/>
                    <a:pt x="3898" y="6654"/>
                    <a:pt x="4082" y="6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98;p51">
              <a:extLst>
                <a:ext uri="{FF2B5EF4-FFF2-40B4-BE49-F238E27FC236}">
                  <a16:creationId xmlns:a16="http://schemas.microsoft.com/office/drawing/2014/main" id="{6A6DD99C-C469-46E3-B65E-E4E502415F66}"/>
                </a:ext>
              </a:extLst>
            </p:cNvPr>
            <p:cNvSpPr/>
            <p:nvPr/>
          </p:nvSpPr>
          <p:spPr>
            <a:xfrm>
              <a:off x="1823410" y="1174731"/>
              <a:ext cx="604768" cy="951629"/>
            </a:xfrm>
            <a:custGeom>
              <a:avLst/>
              <a:gdLst/>
              <a:ahLst/>
              <a:cxnLst/>
              <a:rect l="l" t="t" r="r" b="b"/>
              <a:pathLst>
                <a:path w="4188" h="6590" extrusionOk="0">
                  <a:moveTo>
                    <a:pt x="2851" y="5318"/>
                  </a:moveTo>
                  <a:cubicBezTo>
                    <a:pt x="2874" y="4998"/>
                    <a:pt x="2709" y="4709"/>
                    <a:pt x="2697" y="4395"/>
                  </a:cubicBezTo>
                  <a:cubicBezTo>
                    <a:pt x="2679" y="4194"/>
                    <a:pt x="2543" y="4105"/>
                    <a:pt x="2330" y="4082"/>
                  </a:cubicBezTo>
                  <a:cubicBezTo>
                    <a:pt x="2200" y="4064"/>
                    <a:pt x="2070" y="4082"/>
                    <a:pt x="1940" y="4117"/>
                  </a:cubicBezTo>
                  <a:cubicBezTo>
                    <a:pt x="1591" y="4206"/>
                    <a:pt x="1526" y="4271"/>
                    <a:pt x="1467" y="4620"/>
                  </a:cubicBezTo>
                  <a:cubicBezTo>
                    <a:pt x="1461" y="4673"/>
                    <a:pt x="1437" y="4715"/>
                    <a:pt x="1425" y="4768"/>
                  </a:cubicBezTo>
                  <a:cubicBezTo>
                    <a:pt x="1354" y="4786"/>
                    <a:pt x="1307" y="4821"/>
                    <a:pt x="1289" y="4886"/>
                  </a:cubicBezTo>
                  <a:lnTo>
                    <a:pt x="1295" y="4886"/>
                  </a:lnTo>
                  <a:cubicBezTo>
                    <a:pt x="1130" y="4856"/>
                    <a:pt x="999" y="5004"/>
                    <a:pt x="846" y="5022"/>
                  </a:cubicBezTo>
                  <a:cubicBezTo>
                    <a:pt x="899" y="4756"/>
                    <a:pt x="769" y="4525"/>
                    <a:pt x="704" y="4283"/>
                  </a:cubicBezTo>
                  <a:cubicBezTo>
                    <a:pt x="692" y="4236"/>
                    <a:pt x="662" y="4182"/>
                    <a:pt x="597" y="4200"/>
                  </a:cubicBezTo>
                  <a:cubicBezTo>
                    <a:pt x="526" y="4212"/>
                    <a:pt x="526" y="4271"/>
                    <a:pt x="544" y="4318"/>
                  </a:cubicBezTo>
                  <a:cubicBezTo>
                    <a:pt x="568" y="4431"/>
                    <a:pt x="586" y="4537"/>
                    <a:pt x="633" y="4644"/>
                  </a:cubicBezTo>
                  <a:cubicBezTo>
                    <a:pt x="698" y="4803"/>
                    <a:pt x="656" y="4963"/>
                    <a:pt x="627" y="5123"/>
                  </a:cubicBezTo>
                  <a:cubicBezTo>
                    <a:pt x="603" y="5241"/>
                    <a:pt x="503" y="5247"/>
                    <a:pt x="426" y="5294"/>
                  </a:cubicBezTo>
                  <a:cubicBezTo>
                    <a:pt x="361" y="5336"/>
                    <a:pt x="254" y="5377"/>
                    <a:pt x="313" y="5472"/>
                  </a:cubicBezTo>
                  <a:cubicBezTo>
                    <a:pt x="367" y="5560"/>
                    <a:pt x="444" y="5477"/>
                    <a:pt x="503" y="5454"/>
                  </a:cubicBezTo>
                  <a:cubicBezTo>
                    <a:pt x="515" y="5448"/>
                    <a:pt x="538" y="5448"/>
                    <a:pt x="556" y="5442"/>
                  </a:cubicBezTo>
                  <a:cubicBezTo>
                    <a:pt x="597" y="5856"/>
                    <a:pt x="887" y="6016"/>
                    <a:pt x="1230" y="5820"/>
                  </a:cubicBezTo>
                  <a:cubicBezTo>
                    <a:pt x="1443" y="5690"/>
                    <a:pt x="1668" y="5584"/>
                    <a:pt x="1887" y="5483"/>
                  </a:cubicBezTo>
                  <a:cubicBezTo>
                    <a:pt x="2094" y="5395"/>
                    <a:pt x="2277" y="5270"/>
                    <a:pt x="2277" y="5022"/>
                  </a:cubicBezTo>
                  <a:cubicBezTo>
                    <a:pt x="2277" y="4916"/>
                    <a:pt x="2366" y="4886"/>
                    <a:pt x="2401" y="4821"/>
                  </a:cubicBezTo>
                  <a:cubicBezTo>
                    <a:pt x="2667" y="4933"/>
                    <a:pt x="2667" y="4945"/>
                    <a:pt x="2650" y="5324"/>
                  </a:cubicBezTo>
                  <a:cubicBezTo>
                    <a:pt x="2395" y="5347"/>
                    <a:pt x="2318" y="5525"/>
                    <a:pt x="2295" y="5750"/>
                  </a:cubicBezTo>
                  <a:cubicBezTo>
                    <a:pt x="2165" y="5767"/>
                    <a:pt x="2029" y="5791"/>
                    <a:pt x="1898" y="5791"/>
                  </a:cubicBezTo>
                  <a:cubicBezTo>
                    <a:pt x="1632" y="5779"/>
                    <a:pt x="1425" y="5897"/>
                    <a:pt x="1254" y="6093"/>
                  </a:cubicBezTo>
                  <a:cubicBezTo>
                    <a:pt x="1171" y="6187"/>
                    <a:pt x="1094" y="6276"/>
                    <a:pt x="988" y="6353"/>
                  </a:cubicBezTo>
                  <a:cubicBezTo>
                    <a:pt x="804" y="6477"/>
                    <a:pt x="680" y="6471"/>
                    <a:pt x="532" y="6305"/>
                  </a:cubicBezTo>
                  <a:cubicBezTo>
                    <a:pt x="455" y="6223"/>
                    <a:pt x="384" y="6128"/>
                    <a:pt x="337" y="6033"/>
                  </a:cubicBezTo>
                  <a:cubicBezTo>
                    <a:pt x="237" y="5791"/>
                    <a:pt x="118" y="5537"/>
                    <a:pt x="124" y="5270"/>
                  </a:cubicBezTo>
                  <a:cubicBezTo>
                    <a:pt x="136" y="4833"/>
                    <a:pt x="77" y="4413"/>
                    <a:pt x="47" y="3987"/>
                  </a:cubicBezTo>
                  <a:cubicBezTo>
                    <a:pt x="41" y="3810"/>
                    <a:pt x="0" y="3615"/>
                    <a:pt x="118" y="3443"/>
                  </a:cubicBezTo>
                  <a:cubicBezTo>
                    <a:pt x="266" y="3857"/>
                    <a:pt x="538" y="3958"/>
                    <a:pt x="893" y="3697"/>
                  </a:cubicBezTo>
                  <a:cubicBezTo>
                    <a:pt x="952" y="3650"/>
                    <a:pt x="1005" y="3609"/>
                    <a:pt x="1070" y="3573"/>
                  </a:cubicBezTo>
                  <a:cubicBezTo>
                    <a:pt x="1360" y="3396"/>
                    <a:pt x="1396" y="2881"/>
                    <a:pt x="964" y="2787"/>
                  </a:cubicBezTo>
                  <a:cubicBezTo>
                    <a:pt x="1005" y="2757"/>
                    <a:pt x="1047" y="2727"/>
                    <a:pt x="1082" y="2698"/>
                  </a:cubicBezTo>
                  <a:cubicBezTo>
                    <a:pt x="1248" y="2568"/>
                    <a:pt x="1283" y="2485"/>
                    <a:pt x="1165" y="2307"/>
                  </a:cubicBezTo>
                  <a:cubicBezTo>
                    <a:pt x="804" y="1746"/>
                    <a:pt x="958" y="1160"/>
                    <a:pt x="1059" y="575"/>
                  </a:cubicBezTo>
                  <a:cubicBezTo>
                    <a:pt x="1106" y="320"/>
                    <a:pt x="1283" y="119"/>
                    <a:pt x="1579" y="66"/>
                  </a:cubicBezTo>
                  <a:cubicBezTo>
                    <a:pt x="1550" y="178"/>
                    <a:pt x="1538" y="291"/>
                    <a:pt x="1544" y="397"/>
                  </a:cubicBezTo>
                  <a:cubicBezTo>
                    <a:pt x="1555" y="557"/>
                    <a:pt x="1668" y="705"/>
                    <a:pt x="1816" y="734"/>
                  </a:cubicBezTo>
                  <a:cubicBezTo>
                    <a:pt x="1928" y="752"/>
                    <a:pt x="2034" y="746"/>
                    <a:pt x="2147" y="734"/>
                  </a:cubicBezTo>
                  <a:cubicBezTo>
                    <a:pt x="2466" y="687"/>
                    <a:pt x="2614" y="456"/>
                    <a:pt x="2549" y="149"/>
                  </a:cubicBezTo>
                  <a:cubicBezTo>
                    <a:pt x="2543" y="96"/>
                    <a:pt x="2519" y="54"/>
                    <a:pt x="2531" y="1"/>
                  </a:cubicBezTo>
                  <a:cubicBezTo>
                    <a:pt x="2845" y="72"/>
                    <a:pt x="2975" y="320"/>
                    <a:pt x="3052" y="586"/>
                  </a:cubicBezTo>
                  <a:cubicBezTo>
                    <a:pt x="3152" y="947"/>
                    <a:pt x="3182" y="1332"/>
                    <a:pt x="3129" y="1710"/>
                  </a:cubicBezTo>
                  <a:cubicBezTo>
                    <a:pt x="3111" y="1864"/>
                    <a:pt x="3064" y="2006"/>
                    <a:pt x="2993" y="2142"/>
                  </a:cubicBezTo>
                  <a:cubicBezTo>
                    <a:pt x="2874" y="2361"/>
                    <a:pt x="2880" y="2361"/>
                    <a:pt x="3069" y="2538"/>
                  </a:cubicBezTo>
                  <a:cubicBezTo>
                    <a:pt x="3093" y="2556"/>
                    <a:pt x="3111" y="2580"/>
                    <a:pt x="3123" y="2609"/>
                  </a:cubicBezTo>
                  <a:cubicBezTo>
                    <a:pt x="2916" y="2627"/>
                    <a:pt x="2732" y="2674"/>
                    <a:pt x="2667" y="2899"/>
                  </a:cubicBezTo>
                  <a:cubicBezTo>
                    <a:pt x="2596" y="3106"/>
                    <a:pt x="2697" y="3337"/>
                    <a:pt x="2904" y="3490"/>
                  </a:cubicBezTo>
                  <a:cubicBezTo>
                    <a:pt x="3004" y="3573"/>
                    <a:pt x="3123" y="3644"/>
                    <a:pt x="3241" y="3691"/>
                  </a:cubicBezTo>
                  <a:cubicBezTo>
                    <a:pt x="3572" y="3810"/>
                    <a:pt x="3886" y="3638"/>
                    <a:pt x="3880" y="3307"/>
                  </a:cubicBezTo>
                  <a:cubicBezTo>
                    <a:pt x="3880" y="3254"/>
                    <a:pt x="3891" y="3206"/>
                    <a:pt x="3909" y="3159"/>
                  </a:cubicBezTo>
                  <a:cubicBezTo>
                    <a:pt x="4158" y="3236"/>
                    <a:pt x="4187" y="3467"/>
                    <a:pt x="4175" y="3662"/>
                  </a:cubicBezTo>
                  <a:cubicBezTo>
                    <a:pt x="4134" y="4407"/>
                    <a:pt x="4152" y="5170"/>
                    <a:pt x="3945" y="5897"/>
                  </a:cubicBezTo>
                  <a:cubicBezTo>
                    <a:pt x="3821" y="6335"/>
                    <a:pt x="3478" y="6489"/>
                    <a:pt x="3087" y="6542"/>
                  </a:cubicBezTo>
                  <a:cubicBezTo>
                    <a:pt x="2762" y="6589"/>
                    <a:pt x="2496" y="6400"/>
                    <a:pt x="2301" y="6134"/>
                  </a:cubicBezTo>
                  <a:cubicBezTo>
                    <a:pt x="2224" y="6027"/>
                    <a:pt x="2241" y="5945"/>
                    <a:pt x="2407" y="5957"/>
                  </a:cubicBezTo>
                  <a:cubicBezTo>
                    <a:pt x="2478" y="6217"/>
                    <a:pt x="2685" y="6252"/>
                    <a:pt x="2910" y="6264"/>
                  </a:cubicBezTo>
                  <a:cubicBezTo>
                    <a:pt x="3164" y="6264"/>
                    <a:pt x="3312" y="6134"/>
                    <a:pt x="3330" y="5915"/>
                  </a:cubicBezTo>
                  <a:cubicBezTo>
                    <a:pt x="3336" y="5826"/>
                    <a:pt x="3330" y="5732"/>
                    <a:pt x="3300" y="5643"/>
                  </a:cubicBezTo>
                  <a:cubicBezTo>
                    <a:pt x="3389" y="5525"/>
                    <a:pt x="3478" y="5531"/>
                    <a:pt x="3584" y="5625"/>
                  </a:cubicBezTo>
                  <a:cubicBezTo>
                    <a:pt x="3625" y="5661"/>
                    <a:pt x="3679" y="5679"/>
                    <a:pt x="3714" y="5631"/>
                  </a:cubicBezTo>
                  <a:cubicBezTo>
                    <a:pt x="3761" y="5590"/>
                    <a:pt x="3738" y="5525"/>
                    <a:pt x="3690" y="5501"/>
                  </a:cubicBezTo>
                  <a:cubicBezTo>
                    <a:pt x="3483" y="5389"/>
                    <a:pt x="3537" y="5229"/>
                    <a:pt x="3572" y="5058"/>
                  </a:cubicBezTo>
                  <a:cubicBezTo>
                    <a:pt x="3608" y="4916"/>
                    <a:pt x="3643" y="4786"/>
                    <a:pt x="3702" y="4644"/>
                  </a:cubicBezTo>
                  <a:cubicBezTo>
                    <a:pt x="3767" y="4478"/>
                    <a:pt x="3791" y="4318"/>
                    <a:pt x="3720" y="4141"/>
                  </a:cubicBezTo>
                  <a:cubicBezTo>
                    <a:pt x="3584" y="4437"/>
                    <a:pt x="3448" y="4738"/>
                    <a:pt x="3395" y="5069"/>
                  </a:cubicBezTo>
                  <a:cubicBezTo>
                    <a:pt x="3365" y="5265"/>
                    <a:pt x="3336" y="5466"/>
                    <a:pt x="3093" y="5513"/>
                  </a:cubicBezTo>
                  <a:cubicBezTo>
                    <a:pt x="3028" y="5401"/>
                    <a:pt x="2963" y="5324"/>
                    <a:pt x="2851" y="5318"/>
                  </a:cubicBezTo>
                  <a:close/>
                  <a:moveTo>
                    <a:pt x="2046" y="1911"/>
                  </a:moveTo>
                  <a:cubicBezTo>
                    <a:pt x="2200" y="1911"/>
                    <a:pt x="2348" y="1882"/>
                    <a:pt x="2490" y="1799"/>
                  </a:cubicBezTo>
                  <a:cubicBezTo>
                    <a:pt x="2531" y="1769"/>
                    <a:pt x="2573" y="1734"/>
                    <a:pt x="2543" y="1675"/>
                  </a:cubicBezTo>
                  <a:cubicBezTo>
                    <a:pt x="2514" y="1616"/>
                    <a:pt x="2460" y="1616"/>
                    <a:pt x="2407" y="1639"/>
                  </a:cubicBezTo>
                  <a:cubicBezTo>
                    <a:pt x="2194" y="1746"/>
                    <a:pt x="1981" y="1769"/>
                    <a:pt x="1757" y="1639"/>
                  </a:cubicBezTo>
                  <a:cubicBezTo>
                    <a:pt x="1721" y="1621"/>
                    <a:pt x="1674" y="1627"/>
                    <a:pt x="1656" y="1675"/>
                  </a:cubicBezTo>
                  <a:cubicBezTo>
                    <a:pt x="1632" y="1710"/>
                    <a:pt x="1638" y="1752"/>
                    <a:pt x="1674" y="1781"/>
                  </a:cubicBezTo>
                  <a:cubicBezTo>
                    <a:pt x="1786" y="1882"/>
                    <a:pt x="1910" y="1917"/>
                    <a:pt x="2046" y="1911"/>
                  </a:cubicBezTo>
                  <a:close/>
                  <a:moveTo>
                    <a:pt x="1609" y="1006"/>
                  </a:moveTo>
                  <a:cubicBezTo>
                    <a:pt x="1603" y="924"/>
                    <a:pt x="1555" y="894"/>
                    <a:pt x="1484" y="894"/>
                  </a:cubicBezTo>
                  <a:cubicBezTo>
                    <a:pt x="1396" y="894"/>
                    <a:pt x="1354" y="953"/>
                    <a:pt x="1354" y="1036"/>
                  </a:cubicBezTo>
                  <a:cubicBezTo>
                    <a:pt x="1354" y="1101"/>
                    <a:pt x="1378" y="1172"/>
                    <a:pt x="1455" y="1172"/>
                  </a:cubicBezTo>
                  <a:cubicBezTo>
                    <a:pt x="1550" y="1172"/>
                    <a:pt x="1585" y="1089"/>
                    <a:pt x="1609" y="1006"/>
                  </a:cubicBezTo>
                  <a:close/>
                  <a:moveTo>
                    <a:pt x="2650" y="1172"/>
                  </a:moveTo>
                  <a:cubicBezTo>
                    <a:pt x="2738" y="1142"/>
                    <a:pt x="2732" y="1066"/>
                    <a:pt x="2726" y="1000"/>
                  </a:cubicBezTo>
                  <a:cubicBezTo>
                    <a:pt x="2721" y="941"/>
                    <a:pt x="2691" y="882"/>
                    <a:pt x="2614" y="894"/>
                  </a:cubicBezTo>
                  <a:cubicBezTo>
                    <a:pt x="2525" y="918"/>
                    <a:pt x="2525" y="995"/>
                    <a:pt x="2531" y="1066"/>
                  </a:cubicBezTo>
                  <a:cubicBezTo>
                    <a:pt x="2531" y="1131"/>
                    <a:pt x="2573" y="1172"/>
                    <a:pt x="2650" y="11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9;p51">
              <a:extLst>
                <a:ext uri="{FF2B5EF4-FFF2-40B4-BE49-F238E27FC236}">
                  <a16:creationId xmlns:a16="http://schemas.microsoft.com/office/drawing/2014/main" id="{CC2FE2BB-9311-4EA0-BC57-4EDAB82F1C32}"/>
                </a:ext>
              </a:extLst>
            </p:cNvPr>
            <p:cNvSpPr/>
            <p:nvPr/>
          </p:nvSpPr>
          <p:spPr>
            <a:xfrm>
              <a:off x="1727670" y="3671908"/>
              <a:ext cx="758559" cy="369099"/>
            </a:xfrm>
            <a:custGeom>
              <a:avLst/>
              <a:gdLst/>
              <a:ahLst/>
              <a:cxnLst/>
              <a:rect l="l" t="t" r="r" b="b"/>
              <a:pathLst>
                <a:path w="5253" h="2556" extrusionOk="0">
                  <a:moveTo>
                    <a:pt x="5252" y="143"/>
                  </a:moveTo>
                  <a:lnTo>
                    <a:pt x="5252" y="1888"/>
                  </a:lnTo>
                  <a:cubicBezTo>
                    <a:pt x="5252" y="2047"/>
                    <a:pt x="5164" y="2130"/>
                    <a:pt x="5022" y="2183"/>
                  </a:cubicBezTo>
                  <a:cubicBezTo>
                    <a:pt x="4779" y="2278"/>
                    <a:pt x="4525" y="2331"/>
                    <a:pt x="4277" y="2367"/>
                  </a:cubicBezTo>
                  <a:cubicBezTo>
                    <a:pt x="3372" y="2497"/>
                    <a:pt x="2473" y="2556"/>
                    <a:pt x="1562" y="2455"/>
                  </a:cubicBezTo>
                  <a:cubicBezTo>
                    <a:pt x="1302" y="2426"/>
                    <a:pt x="1053" y="2426"/>
                    <a:pt x="793" y="2373"/>
                  </a:cubicBezTo>
                  <a:cubicBezTo>
                    <a:pt x="562" y="2331"/>
                    <a:pt x="355" y="2254"/>
                    <a:pt x="172" y="2112"/>
                  </a:cubicBezTo>
                  <a:cubicBezTo>
                    <a:pt x="78" y="2041"/>
                    <a:pt x="1" y="1953"/>
                    <a:pt x="30" y="1828"/>
                  </a:cubicBezTo>
                  <a:cubicBezTo>
                    <a:pt x="154" y="1302"/>
                    <a:pt x="48" y="752"/>
                    <a:pt x="125" y="220"/>
                  </a:cubicBezTo>
                  <a:cubicBezTo>
                    <a:pt x="137" y="184"/>
                    <a:pt x="137" y="143"/>
                    <a:pt x="137" y="96"/>
                  </a:cubicBezTo>
                  <a:cubicBezTo>
                    <a:pt x="148" y="13"/>
                    <a:pt x="202" y="1"/>
                    <a:pt x="267" y="13"/>
                  </a:cubicBezTo>
                  <a:cubicBezTo>
                    <a:pt x="290" y="19"/>
                    <a:pt x="302" y="19"/>
                    <a:pt x="326" y="31"/>
                  </a:cubicBezTo>
                  <a:cubicBezTo>
                    <a:pt x="1444" y="480"/>
                    <a:pt x="2609" y="397"/>
                    <a:pt x="3774" y="338"/>
                  </a:cubicBezTo>
                  <a:cubicBezTo>
                    <a:pt x="4259" y="326"/>
                    <a:pt x="4726" y="249"/>
                    <a:pt x="5252" y="143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00;p51">
              <a:extLst>
                <a:ext uri="{FF2B5EF4-FFF2-40B4-BE49-F238E27FC236}">
                  <a16:creationId xmlns:a16="http://schemas.microsoft.com/office/drawing/2014/main" id="{AAB88A63-1B55-4C3B-8FB3-692566D44C8E}"/>
                </a:ext>
              </a:extLst>
            </p:cNvPr>
            <p:cNvSpPr/>
            <p:nvPr/>
          </p:nvSpPr>
          <p:spPr>
            <a:xfrm>
              <a:off x="1573158" y="3925626"/>
              <a:ext cx="1089825" cy="234947"/>
            </a:xfrm>
            <a:custGeom>
              <a:avLst/>
              <a:gdLst/>
              <a:ahLst/>
              <a:cxnLst/>
              <a:rect l="l" t="t" r="r" b="b"/>
              <a:pathLst>
                <a:path w="7547" h="1627" extrusionOk="0">
                  <a:moveTo>
                    <a:pt x="911" y="0"/>
                  </a:moveTo>
                  <a:cubicBezTo>
                    <a:pt x="864" y="403"/>
                    <a:pt x="1118" y="545"/>
                    <a:pt x="1384" y="675"/>
                  </a:cubicBezTo>
                  <a:cubicBezTo>
                    <a:pt x="1768" y="864"/>
                    <a:pt x="2194" y="876"/>
                    <a:pt x="2620" y="917"/>
                  </a:cubicBezTo>
                  <a:cubicBezTo>
                    <a:pt x="2987" y="953"/>
                    <a:pt x="3365" y="964"/>
                    <a:pt x="3726" y="953"/>
                  </a:cubicBezTo>
                  <a:cubicBezTo>
                    <a:pt x="4483" y="941"/>
                    <a:pt x="5240" y="888"/>
                    <a:pt x="5979" y="675"/>
                  </a:cubicBezTo>
                  <a:cubicBezTo>
                    <a:pt x="6316" y="580"/>
                    <a:pt x="6618" y="462"/>
                    <a:pt x="6571" y="0"/>
                  </a:cubicBezTo>
                  <a:cubicBezTo>
                    <a:pt x="6878" y="107"/>
                    <a:pt x="7133" y="219"/>
                    <a:pt x="7340" y="432"/>
                  </a:cubicBezTo>
                  <a:cubicBezTo>
                    <a:pt x="7547" y="651"/>
                    <a:pt x="7529" y="828"/>
                    <a:pt x="7304" y="1035"/>
                  </a:cubicBezTo>
                  <a:cubicBezTo>
                    <a:pt x="7133" y="1189"/>
                    <a:pt x="6920" y="1236"/>
                    <a:pt x="6713" y="1290"/>
                  </a:cubicBezTo>
                  <a:cubicBezTo>
                    <a:pt x="6245" y="1414"/>
                    <a:pt x="5766" y="1449"/>
                    <a:pt x="5287" y="1503"/>
                  </a:cubicBezTo>
                  <a:cubicBezTo>
                    <a:pt x="4424" y="1597"/>
                    <a:pt x="3566" y="1627"/>
                    <a:pt x="2697" y="1597"/>
                  </a:cubicBezTo>
                  <a:cubicBezTo>
                    <a:pt x="2224" y="1585"/>
                    <a:pt x="1751" y="1556"/>
                    <a:pt x="1295" y="1420"/>
                  </a:cubicBezTo>
                  <a:cubicBezTo>
                    <a:pt x="1041" y="1355"/>
                    <a:pt x="816" y="1242"/>
                    <a:pt x="586" y="1118"/>
                  </a:cubicBezTo>
                  <a:cubicBezTo>
                    <a:pt x="532" y="1089"/>
                    <a:pt x="473" y="1059"/>
                    <a:pt x="432" y="1018"/>
                  </a:cubicBezTo>
                  <a:cubicBezTo>
                    <a:pt x="0" y="592"/>
                    <a:pt x="47" y="468"/>
                    <a:pt x="497" y="207"/>
                  </a:cubicBezTo>
                  <a:cubicBezTo>
                    <a:pt x="615" y="136"/>
                    <a:pt x="745" y="77"/>
                    <a:pt x="9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01;p51">
              <a:extLst>
                <a:ext uri="{FF2B5EF4-FFF2-40B4-BE49-F238E27FC236}">
                  <a16:creationId xmlns:a16="http://schemas.microsoft.com/office/drawing/2014/main" id="{194BB560-2B9C-414F-888C-717A265FB8F3}"/>
                </a:ext>
              </a:extLst>
            </p:cNvPr>
            <p:cNvSpPr/>
            <p:nvPr/>
          </p:nvSpPr>
          <p:spPr>
            <a:xfrm>
              <a:off x="2161459" y="2132996"/>
              <a:ext cx="159856" cy="1329104"/>
            </a:xfrm>
            <a:custGeom>
              <a:avLst/>
              <a:gdLst/>
              <a:ahLst/>
              <a:cxnLst/>
              <a:rect l="l" t="t" r="r" b="b"/>
              <a:pathLst>
                <a:path w="1107" h="9204" extrusionOk="0">
                  <a:moveTo>
                    <a:pt x="740" y="4696"/>
                  </a:moveTo>
                  <a:cubicBezTo>
                    <a:pt x="853" y="5270"/>
                    <a:pt x="782" y="5832"/>
                    <a:pt x="634" y="6376"/>
                  </a:cubicBezTo>
                  <a:cubicBezTo>
                    <a:pt x="539" y="6725"/>
                    <a:pt x="450" y="7074"/>
                    <a:pt x="368" y="7429"/>
                  </a:cubicBezTo>
                  <a:cubicBezTo>
                    <a:pt x="249" y="7920"/>
                    <a:pt x="267" y="8405"/>
                    <a:pt x="563" y="8848"/>
                  </a:cubicBezTo>
                  <a:cubicBezTo>
                    <a:pt x="752" y="9132"/>
                    <a:pt x="723" y="9150"/>
                    <a:pt x="397" y="9179"/>
                  </a:cubicBezTo>
                  <a:cubicBezTo>
                    <a:pt x="149" y="9203"/>
                    <a:pt x="31" y="9126"/>
                    <a:pt x="13" y="8795"/>
                  </a:cubicBezTo>
                  <a:cubicBezTo>
                    <a:pt x="1" y="8511"/>
                    <a:pt x="7" y="8239"/>
                    <a:pt x="31" y="7961"/>
                  </a:cubicBezTo>
                  <a:cubicBezTo>
                    <a:pt x="90" y="7145"/>
                    <a:pt x="66" y="6335"/>
                    <a:pt x="72" y="5519"/>
                  </a:cubicBezTo>
                  <a:cubicBezTo>
                    <a:pt x="78" y="5252"/>
                    <a:pt x="72" y="5252"/>
                    <a:pt x="326" y="5187"/>
                  </a:cubicBezTo>
                  <a:cubicBezTo>
                    <a:pt x="391" y="5170"/>
                    <a:pt x="450" y="5158"/>
                    <a:pt x="445" y="5075"/>
                  </a:cubicBezTo>
                  <a:cubicBezTo>
                    <a:pt x="433" y="4986"/>
                    <a:pt x="362" y="5010"/>
                    <a:pt x="303" y="5010"/>
                  </a:cubicBezTo>
                  <a:cubicBezTo>
                    <a:pt x="90" y="5010"/>
                    <a:pt x="72" y="5004"/>
                    <a:pt x="78" y="4785"/>
                  </a:cubicBezTo>
                  <a:cubicBezTo>
                    <a:pt x="102" y="3999"/>
                    <a:pt x="102" y="3200"/>
                    <a:pt x="167" y="2408"/>
                  </a:cubicBezTo>
                  <a:cubicBezTo>
                    <a:pt x="178" y="2319"/>
                    <a:pt x="190" y="2224"/>
                    <a:pt x="184" y="2124"/>
                  </a:cubicBezTo>
                  <a:cubicBezTo>
                    <a:pt x="167" y="1970"/>
                    <a:pt x="226" y="1858"/>
                    <a:pt x="338" y="1751"/>
                  </a:cubicBezTo>
                  <a:cubicBezTo>
                    <a:pt x="551" y="1550"/>
                    <a:pt x="640" y="1260"/>
                    <a:pt x="782" y="1012"/>
                  </a:cubicBezTo>
                  <a:cubicBezTo>
                    <a:pt x="811" y="959"/>
                    <a:pt x="799" y="906"/>
                    <a:pt x="728" y="882"/>
                  </a:cubicBezTo>
                  <a:cubicBezTo>
                    <a:pt x="687" y="870"/>
                    <a:pt x="652" y="894"/>
                    <a:pt x="628" y="929"/>
                  </a:cubicBezTo>
                  <a:cubicBezTo>
                    <a:pt x="539" y="1083"/>
                    <a:pt x="456" y="1237"/>
                    <a:pt x="374" y="1396"/>
                  </a:cubicBezTo>
                  <a:cubicBezTo>
                    <a:pt x="338" y="1461"/>
                    <a:pt x="309" y="1544"/>
                    <a:pt x="196" y="1586"/>
                  </a:cubicBezTo>
                  <a:cubicBezTo>
                    <a:pt x="196" y="1254"/>
                    <a:pt x="190" y="953"/>
                    <a:pt x="196" y="645"/>
                  </a:cubicBezTo>
                  <a:cubicBezTo>
                    <a:pt x="208" y="486"/>
                    <a:pt x="255" y="344"/>
                    <a:pt x="456" y="326"/>
                  </a:cubicBezTo>
                  <a:cubicBezTo>
                    <a:pt x="545" y="320"/>
                    <a:pt x="652" y="285"/>
                    <a:pt x="681" y="190"/>
                  </a:cubicBezTo>
                  <a:cubicBezTo>
                    <a:pt x="740" y="18"/>
                    <a:pt x="876" y="42"/>
                    <a:pt x="1018" y="1"/>
                  </a:cubicBezTo>
                  <a:cubicBezTo>
                    <a:pt x="1071" y="143"/>
                    <a:pt x="1071" y="285"/>
                    <a:pt x="1024" y="397"/>
                  </a:cubicBezTo>
                  <a:cubicBezTo>
                    <a:pt x="947" y="622"/>
                    <a:pt x="989" y="840"/>
                    <a:pt x="1036" y="1059"/>
                  </a:cubicBezTo>
                  <a:cubicBezTo>
                    <a:pt x="1066" y="1201"/>
                    <a:pt x="1107" y="1343"/>
                    <a:pt x="1083" y="1491"/>
                  </a:cubicBezTo>
                  <a:cubicBezTo>
                    <a:pt x="788" y="1331"/>
                    <a:pt x="687" y="1379"/>
                    <a:pt x="610" y="1686"/>
                  </a:cubicBezTo>
                  <a:cubicBezTo>
                    <a:pt x="504" y="2153"/>
                    <a:pt x="462" y="2632"/>
                    <a:pt x="385" y="3106"/>
                  </a:cubicBezTo>
                  <a:cubicBezTo>
                    <a:pt x="303" y="3543"/>
                    <a:pt x="309" y="3981"/>
                    <a:pt x="314" y="4424"/>
                  </a:cubicBezTo>
                  <a:cubicBezTo>
                    <a:pt x="332" y="4726"/>
                    <a:pt x="445" y="4797"/>
                    <a:pt x="740" y="46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2;p51">
              <a:extLst>
                <a:ext uri="{FF2B5EF4-FFF2-40B4-BE49-F238E27FC236}">
                  <a16:creationId xmlns:a16="http://schemas.microsoft.com/office/drawing/2014/main" id="{3FA8B262-38C5-486B-8F8D-31CE803AF205}"/>
                </a:ext>
              </a:extLst>
            </p:cNvPr>
            <p:cNvSpPr/>
            <p:nvPr/>
          </p:nvSpPr>
          <p:spPr>
            <a:xfrm>
              <a:off x="1923193" y="2110757"/>
              <a:ext cx="155669" cy="1341089"/>
            </a:xfrm>
            <a:custGeom>
              <a:avLst/>
              <a:gdLst/>
              <a:ahLst/>
              <a:cxnLst/>
              <a:rect l="l" t="t" r="r" b="b"/>
              <a:pathLst>
                <a:path w="1078" h="9287" extrusionOk="0">
                  <a:moveTo>
                    <a:pt x="66" y="1533"/>
                  </a:moveTo>
                  <a:cubicBezTo>
                    <a:pt x="48" y="1408"/>
                    <a:pt x="107" y="1290"/>
                    <a:pt x="125" y="1172"/>
                  </a:cubicBezTo>
                  <a:cubicBezTo>
                    <a:pt x="161" y="971"/>
                    <a:pt x="184" y="787"/>
                    <a:pt x="96" y="592"/>
                  </a:cubicBezTo>
                  <a:cubicBezTo>
                    <a:pt x="66" y="527"/>
                    <a:pt x="42" y="462"/>
                    <a:pt x="54" y="385"/>
                  </a:cubicBezTo>
                  <a:cubicBezTo>
                    <a:pt x="60" y="297"/>
                    <a:pt x="1" y="178"/>
                    <a:pt x="113" y="137"/>
                  </a:cubicBezTo>
                  <a:cubicBezTo>
                    <a:pt x="220" y="90"/>
                    <a:pt x="332" y="1"/>
                    <a:pt x="480" y="96"/>
                  </a:cubicBezTo>
                  <a:cubicBezTo>
                    <a:pt x="947" y="391"/>
                    <a:pt x="912" y="237"/>
                    <a:pt x="947" y="858"/>
                  </a:cubicBezTo>
                  <a:cubicBezTo>
                    <a:pt x="959" y="1119"/>
                    <a:pt x="959" y="1379"/>
                    <a:pt x="959" y="1627"/>
                  </a:cubicBezTo>
                  <a:cubicBezTo>
                    <a:pt x="959" y="1633"/>
                    <a:pt x="953" y="1651"/>
                    <a:pt x="947" y="1680"/>
                  </a:cubicBezTo>
                  <a:cubicBezTo>
                    <a:pt x="811" y="1598"/>
                    <a:pt x="764" y="1468"/>
                    <a:pt x="693" y="1349"/>
                  </a:cubicBezTo>
                  <a:cubicBezTo>
                    <a:pt x="663" y="1296"/>
                    <a:pt x="634" y="1237"/>
                    <a:pt x="604" y="1184"/>
                  </a:cubicBezTo>
                  <a:cubicBezTo>
                    <a:pt x="575" y="1142"/>
                    <a:pt x="533" y="1095"/>
                    <a:pt x="480" y="1125"/>
                  </a:cubicBezTo>
                  <a:cubicBezTo>
                    <a:pt x="427" y="1148"/>
                    <a:pt x="427" y="1207"/>
                    <a:pt x="450" y="1261"/>
                  </a:cubicBezTo>
                  <a:cubicBezTo>
                    <a:pt x="557" y="1497"/>
                    <a:pt x="675" y="1722"/>
                    <a:pt x="864" y="1911"/>
                  </a:cubicBezTo>
                  <a:cubicBezTo>
                    <a:pt x="977" y="2012"/>
                    <a:pt x="1006" y="2124"/>
                    <a:pt x="1006" y="2266"/>
                  </a:cubicBezTo>
                  <a:cubicBezTo>
                    <a:pt x="1018" y="3129"/>
                    <a:pt x="1077" y="3993"/>
                    <a:pt x="1071" y="4856"/>
                  </a:cubicBezTo>
                  <a:cubicBezTo>
                    <a:pt x="1071" y="5146"/>
                    <a:pt x="1071" y="5146"/>
                    <a:pt x="776" y="5152"/>
                  </a:cubicBezTo>
                  <a:cubicBezTo>
                    <a:pt x="722" y="5152"/>
                    <a:pt x="675" y="5152"/>
                    <a:pt x="663" y="5223"/>
                  </a:cubicBezTo>
                  <a:cubicBezTo>
                    <a:pt x="657" y="5288"/>
                    <a:pt x="711" y="5312"/>
                    <a:pt x="764" y="5318"/>
                  </a:cubicBezTo>
                  <a:cubicBezTo>
                    <a:pt x="853" y="5341"/>
                    <a:pt x="941" y="5353"/>
                    <a:pt x="1036" y="5371"/>
                  </a:cubicBezTo>
                  <a:lnTo>
                    <a:pt x="1036" y="5915"/>
                  </a:lnTo>
                  <a:cubicBezTo>
                    <a:pt x="1030" y="6684"/>
                    <a:pt x="1006" y="7465"/>
                    <a:pt x="1012" y="8227"/>
                  </a:cubicBezTo>
                  <a:cubicBezTo>
                    <a:pt x="1012" y="8559"/>
                    <a:pt x="918" y="8860"/>
                    <a:pt x="835" y="9168"/>
                  </a:cubicBezTo>
                  <a:cubicBezTo>
                    <a:pt x="811" y="9262"/>
                    <a:pt x="764" y="9280"/>
                    <a:pt x="681" y="9274"/>
                  </a:cubicBezTo>
                  <a:cubicBezTo>
                    <a:pt x="598" y="9268"/>
                    <a:pt x="515" y="9268"/>
                    <a:pt x="439" y="9268"/>
                  </a:cubicBezTo>
                  <a:cubicBezTo>
                    <a:pt x="356" y="9257"/>
                    <a:pt x="261" y="9286"/>
                    <a:pt x="232" y="9180"/>
                  </a:cubicBezTo>
                  <a:cubicBezTo>
                    <a:pt x="208" y="9091"/>
                    <a:pt x="267" y="9020"/>
                    <a:pt x="326" y="8961"/>
                  </a:cubicBezTo>
                  <a:cubicBezTo>
                    <a:pt x="421" y="8866"/>
                    <a:pt x="515" y="8777"/>
                    <a:pt x="598" y="8671"/>
                  </a:cubicBezTo>
                  <a:cubicBezTo>
                    <a:pt x="811" y="8411"/>
                    <a:pt x="918" y="8103"/>
                    <a:pt x="864" y="7754"/>
                  </a:cubicBezTo>
                  <a:cubicBezTo>
                    <a:pt x="829" y="7500"/>
                    <a:pt x="793" y="7246"/>
                    <a:pt x="717" y="7003"/>
                  </a:cubicBezTo>
                  <a:cubicBezTo>
                    <a:pt x="480" y="6211"/>
                    <a:pt x="391" y="5412"/>
                    <a:pt x="533" y="4590"/>
                  </a:cubicBezTo>
                  <a:cubicBezTo>
                    <a:pt x="823" y="4608"/>
                    <a:pt x="882" y="4555"/>
                    <a:pt x="888" y="4283"/>
                  </a:cubicBezTo>
                  <a:cubicBezTo>
                    <a:pt x="894" y="3963"/>
                    <a:pt x="805" y="3656"/>
                    <a:pt x="746" y="3342"/>
                  </a:cubicBezTo>
                  <a:cubicBezTo>
                    <a:pt x="646" y="2840"/>
                    <a:pt x="527" y="2343"/>
                    <a:pt x="510" y="1834"/>
                  </a:cubicBezTo>
                  <a:cubicBezTo>
                    <a:pt x="521" y="1515"/>
                    <a:pt x="409" y="1450"/>
                    <a:pt x="66" y="1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03;p51">
              <a:extLst>
                <a:ext uri="{FF2B5EF4-FFF2-40B4-BE49-F238E27FC236}">
                  <a16:creationId xmlns:a16="http://schemas.microsoft.com/office/drawing/2014/main" id="{C8B4C100-6DC5-4897-ADCB-EBC3FB9CE871}"/>
                </a:ext>
              </a:extLst>
            </p:cNvPr>
            <p:cNvSpPr/>
            <p:nvPr/>
          </p:nvSpPr>
          <p:spPr>
            <a:xfrm>
              <a:off x="2003481" y="2079999"/>
              <a:ext cx="231626" cy="1388021"/>
            </a:xfrm>
            <a:custGeom>
              <a:avLst/>
              <a:gdLst/>
              <a:ahLst/>
              <a:cxnLst/>
              <a:rect l="l" t="t" r="r" b="b"/>
              <a:pathLst>
                <a:path w="1604" h="9612" extrusionOk="0">
                  <a:moveTo>
                    <a:pt x="1012" y="9529"/>
                  </a:moveTo>
                  <a:cubicBezTo>
                    <a:pt x="888" y="9600"/>
                    <a:pt x="770" y="9582"/>
                    <a:pt x="657" y="9600"/>
                  </a:cubicBezTo>
                  <a:cubicBezTo>
                    <a:pt x="480" y="9611"/>
                    <a:pt x="421" y="9558"/>
                    <a:pt x="486" y="9381"/>
                  </a:cubicBezTo>
                  <a:cubicBezTo>
                    <a:pt x="711" y="8736"/>
                    <a:pt x="640" y="8080"/>
                    <a:pt x="657" y="7423"/>
                  </a:cubicBezTo>
                  <a:cubicBezTo>
                    <a:pt x="675" y="6589"/>
                    <a:pt x="716" y="5755"/>
                    <a:pt x="711" y="4916"/>
                  </a:cubicBezTo>
                  <a:cubicBezTo>
                    <a:pt x="705" y="3514"/>
                    <a:pt x="622" y="2112"/>
                    <a:pt x="563" y="717"/>
                  </a:cubicBezTo>
                  <a:cubicBezTo>
                    <a:pt x="557" y="557"/>
                    <a:pt x="492" y="445"/>
                    <a:pt x="356" y="368"/>
                  </a:cubicBezTo>
                  <a:cubicBezTo>
                    <a:pt x="261" y="309"/>
                    <a:pt x="155" y="261"/>
                    <a:pt x="60" y="190"/>
                  </a:cubicBezTo>
                  <a:cubicBezTo>
                    <a:pt x="30" y="172"/>
                    <a:pt x="1" y="131"/>
                    <a:pt x="30" y="90"/>
                  </a:cubicBezTo>
                  <a:cubicBezTo>
                    <a:pt x="60" y="42"/>
                    <a:pt x="90" y="1"/>
                    <a:pt x="149" y="13"/>
                  </a:cubicBezTo>
                  <a:cubicBezTo>
                    <a:pt x="196" y="31"/>
                    <a:pt x="237" y="60"/>
                    <a:pt x="291" y="84"/>
                  </a:cubicBezTo>
                  <a:cubicBezTo>
                    <a:pt x="510" y="178"/>
                    <a:pt x="734" y="249"/>
                    <a:pt x="977" y="220"/>
                  </a:cubicBezTo>
                  <a:cubicBezTo>
                    <a:pt x="1219" y="190"/>
                    <a:pt x="1373" y="397"/>
                    <a:pt x="1586" y="439"/>
                  </a:cubicBezTo>
                  <a:cubicBezTo>
                    <a:pt x="1604" y="516"/>
                    <a:pt x="1550" y="533"/>
                    <a:pt x="1515" y="533"/>
                  </a:cubicBezTo>
                  <a:cubicBezTo>
                    <a:pt x="1243" y="557"/>
                    <a:pt x="1154" y="734"/>
                    <a:pt x="1130" y="971"/>
                  </a:cubicBezTo>
                  <a:lnTo>
                    <a:pt x="1107" y="1213"/>
                  </a:lnTo>
                  <a:cubicBezTo>
                    <a:pt x="1065" y="3561"/>
                    <a:pt x="965" y="5909"/>
                    <a:pt x="959" y="8257"/>
                  </a:cubicBezTo>
                  <a:cubicBezTo>
                    <a:pt x="959" y="8488"/>
                    <a:pt x="935" y="8707"/>
                    <a:pt x="929" y="8937"/>
                  </a:cubicBezTo>
                  <a:cubicBezTo>
                    <a:pt x="912" y="9138"/>
                    <a:pt x="882" y="9345"/>
                    <a:pt x="1012" y="95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4;p51">
              <a:extLst>
                <a:ext uri="{FF2B5EF4-FFF2-40B4-BE49-F238E27FC236}">
                  <a16:creationId xmlns:a16="http://schemas.microsoft.com/office/drawing/2014/main" id="{7889CEC7-A5C9-467A-989A-7902098E70CA}"/>
                </a:ext>
              </a:extLst>
            </p:cNvPr>
            <p:cNvSpPr/>
            <p:nvPr/>
          </p:nvSpPr>
          <p:spPr>
            <a:xfrm>
              <a:off x="1773013" y="3359418"/>
              <a:ext cx="691844" cy="169243"/>
            </a:xfrm>
            <a:custGeom>
              <a:avLst/>
              <a:gdLst/>
              <a:ahLst/>
              <a:cxnLst/>
              <a:rect l="l" t="t" r="r" b="b"/>
              <a:pathLst>
                <a:path w="4791" h="1172" extrusionOk="0">
                  <a:moveTo>
                    <a:pt x="1283" y="101"/>
                  </a:moveTo>
                  <a:cubicBezTo>
                    <a:pt x="1283" y="196"/>
                    <a:pt x="1195" y="237"/>
                    <a:pt x="1153" y="302"/>
                  </a:cubicBezTo>
                  <a:cubicBezTo>
                    <a:pt x="982" y="550"/>
                    <a:pt x="1100" y="834"/>
                    <a:pt x="1396" y="817"/>
                  </a:cubicBezTo>
                  <a:cubicBezTo>
                    <a:pt x="1745" y="799"/>
                    <a:pt x="2052" y="982"/>
                    <a:pt x="2401" y="947"/>
                  </a:cubicBezTo>
                  <a:cubicBezTo>
                    <a:pt x="2697" y="917"/>
                    <a:pt x="2993" y="876"/>
                    <a:pt x="3288" y="876"/>
                  </a:cubicBezTo>
                  <a:cubicBezTo>
                    <a:pt x="3543" y="876"/>
                    <a:pt x="3620" y="740"/>
                    <a:pt x="3531" y="509"/>
                  </a:cubicBezTo>
                  <a:cubicBezTo>
                    <a:pt x="3478" y="361"/>
                    <a:pt x="3389" y="219"/>
                    <a:pt x="3324" y="77"/>
                  </a:cubicBezTo>
                  <a:cubicBezTo>
                    <a:pt x="3395" y="0"/>
                    <a:pt x="3472" y="18"/>
                    <a:pt x="3543" y="30"/>
                  </a:cubicBezTo>
                  <a:cubicBezTo>
                    <a:pt x="3844" y="65"/>
                    <a:pt x="4146" y="136"/>
                    <a:pt x="4436" y="243"/>
                  </a:cubicBezTo>
                  <a:cubicBezTo>
                    <a:pt x="4530" y="278"/>
                    <a:pt x="4613" y="343"/>
                    <a:pt x="4678" y="426"/>
                  </a:cubicBezTo>
                  <a:cubicBezTo>
                    <a:pt x="4791" y="562"/>
                    <a:pt x="4761" y="728"/>
                    <a:pt x="4619" y="828"/>
                  </a:cubicBezTo>
                  <a:cubicBezTo>
                    <a:pt x="4453" y="935"/>
                    <a:pt x="4258" y="982"/>
                    <a:pt x="4063" y="1006"/>
                  </a:cubicBezTo>
                  <a:cubicBezTo>
                    <a:pt x="3897" y="1024"/>
                    <a:pt x="3714" y="1053"/>
                    <a:pt x="3549" y="1065"/>
                  </a:cubicBezTo>
                  <a:cubicBezTo>
                    <a:pt x="2880" y="1100"/>
                    <a:pt x="2218" y="1171"/>
                    <a:pt x="1544" y="1130"/>
                  </a:cubicBezTo>
                  <a:cubicBezTo>
                    <a:pt x="1177" y="1106"/>
                    <a:pt x="804" y="1083"/>
                    <a:pt x="455" y="935"/>
                  </a:cubicBezTo>
                  <a:cubicBezTo>
                    <a:pt x="349" y="893"/>
                    <a:pt x="231" y="834"/>
                    <a:pt x="130" y="769"/>
                  </a:cubicBezTo>
                  <a:cubicBezTo>
                    <a:pt x="0" y="669"/>
                    <a:pt x="0" y="568"/>
                    <a:pt x="118" y="456"/>
                  </a:cubicBezTo>
                  <a:cubicBezTo>
                    <a:pt x="331" y="243"/>
                    <a:pt x="946" y="60"/>
                    <a:pt x="1283" y="10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5;p51">
              <a:extLst>
                <a:ext uri="{FF2B5EF4-FFF2-40B4-BE49-F238E27FC236}">
                  <a16:creationId xmlns:a16="http://schemas.microsoft.com/office/drawing/2014/main" id="{3A73C5C0-3EA0-49B5-8B67-FA7766B99015}"/>
                </a:ext>
              </a:extLst>
            </p:cNvPr>
            <p:cNvSpPr/>
            <p:nvPr/>
          </p:nvSpPr>
          <p:spPr>
            <a:xfrm>
              <a:off x="1763627" y="3496024"/>
              <a:ext cx="707151" cy="130831"/>
            </a:xfrm>
            <a:custGeom>
              <a:avLst/>
              <a:gdLst/>
              <a:ahLst/>
              <a:cxnLst/>
              <a:rect l="l" t="t" r="r" b="b"/>
              <a:pathLst>
                <a:path w="4897" h="906" extrusionOk="0">
                  <a:moveTo>
                    <a:pt x="71" y="1"/>
                  </a:moveTo>
                  <a:cubicBezTo>
                    <a:pt x="591" y="302"/>
                    <a:pt x="1136" y="361"/>
                    <a:pt x="1697" y="373"/>
                  </a:cubicBezTo>
                  <a:cubicBezTo>
                    <a:pt x="2543" y="397"/>
                    <a:pt x="3383" y="344"/>
                    <a:pt x="4229" y="243"/>
                  </a:cubicBezTo>
                  <a:cubicBezTo>
                    <a:pt x="4436" y="219"/>
                    <a:pt x="4619" y="137"/>
                    <a:pt x="4808" y="66"/>
                  </a:cubicBezTo>
                  <a:cubicBezTo>
                    <a:pt x="4897" y="438"/>
                    <a:pt x="4879" y="468"/>
                    <a:pt x="4530" y="568"/>
                  </a:cubicBezTo>
                  <a:cubicBezTo>
                    <a:pt x="3531" y="823"/>
                    <a:pt x="2519" y="905"/>
                    <a:pt x="1496" y="864"/>
                  </a:cubicBezTo>
                  <a:cubicBezTo>
                    <a:pt x="1106" y="846"/>
                    <a:pt x="722" y="764"/>
                    <a:pt x="361" y="598"/>
                  </a:cubicBezTo>
                  <a:cubicBezTo>
                    <a:pt x="6" y="426"/>
                    <a:pt x="0" y="326"/>
                    <a:pt x="7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6;p51">
              <a:extLst>
                <a:ext uri="{FF2B5EF4-FFF2-40B4-BE49-F238E27FC236}">
                  <a16:creationId xmlns:a16="http://schemas.microsoft.com/office/drawing/2014/main" id="{DEDC26DC-238C-430F-9168-A3A43024CF6B}"/>
                </a:ext>
              </a:extLst>
            </p:cNvPr>
            <p:cNvSpPr/>
            <p:nvPr/>
          </p:nvSpPr>
          <p:spPr>
            <a:xfrm>
              <a:off x="1714818" y="3549020"/>
              <a:ext cx="820942" cy="157257"/>
            </a:xfrm>
            <a:custGeom>
              <a:avLst/>
              <a:gdLst/>
              <a:ahLst/>
              <a:cxnLst/>
              <a:rect l="l" t="t" r="r" b="b"/>
              <a:pathLst>
                <a:path w="5685" h="1089" extrusionOk="0">
                  <a:moveTo>
                    <a:pt x="137" y="0"/>
                  </a:moveTo>
                  <a:cubicBezTo>
                    <a:pt x="297" y="278"/>
                    <a:pt x="545" y="391"/>
                    <a:pt x="793" y="479"/>
                  </a:cubicBezTo>
                  <a:cubicBezTo>
                    <a:pt x="1154" y="609"/>
                    <a:pt x="1521" y="698"/>
                    <a:pt x="1911" y="686"/>
                  </a:cubicBezTo>
                  <a:cubicBezTo>
                    <a:pt x="2514" y="675"/>
                    <a:pt x="3124" y="710"/>
                    <a:pt x="3727" y="621"/>
                  </a:cubicBezTo>
                  <a:cubicBezTo>
                    <a:pt x="4212" y="544"/>
                    <a:pt x="4673" y="450"/>
                    <a:pt x="5140" y="320"/>
                  </a:cubicBezTo>
                  <a:cubicBezTo>
                    <a:pt x="5223" y="296"/>
                    <a:pt x="5294" y="261"/>
                    <a:pt x="5341" y="184"/>
                  </a:cubicBezTo>
                  <a:cubicBezTo>
                    <a:pt x="5430" y="30"/>
                    <a:pt x="5501" y="113"/>
                    <a:pt x="5566" y="201"/>
                  </a:cubicBezTo>
                  <a:cubicBezTo>
                    <a:pt x="5684" y="373"/>
                    <a:pt x="5619" y="568"/>
                    <a:pt x="5418" y="686"/>
                  </a:cubicBezTo>
                  <a:cubicBezTo>
                    <a:pt x="5170" y="840"/>
                    <a:pt x="4880" y="870"/>
                    <a:pt x="4602" y="923"/>
                  </a:cubicBezTo>
                  <a:cubicBezTo>
                    <a:pt x="4111" y="1012"/>
                    <a:pt x="3620" y="1000"/>
                    <a:pt x="3129" y="1035"/>
                  </a:cubicBezTo>
                  <a:cubicBezTo>
                    <a:pt x="2414" y="1089"/>
                    <a:pt x="1692" y="1018"/>
                    <a:pt x="983" y="864"/>
                  </a:cubicBezTo>
                  <a:cubicBezTo>
                    <a:pt x="758" y="816"/>
                    <a:pt x="533" y="716"/>
                    <a:pt x="320" y="615"/>
                  </a:cubicBezTo>
                  <a:cubicBezTo>
                    <a:pt x="54" y="497"/>
                    <a:pt x="1" y="331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07;p51">
              <a:extLst>
                <a:ext uri="{FF2B5EF4-FFF2-40B4-BE49-F238E27FC236}">
                  <a16:creationId xmlns:a16="http://schemas.microsoft.com/office/drawing/2014/main" id="{48D714DA-A439-4F1C-804C-BA4736F3A976}"/>
                </a:ext>
              </a:extLst>
            </p:cNvPr>
            <p:cNvSpPr/>
            <p:nvPr/>
          </p:nvSpPr>
          <p:spPr>
            <a:xfrm>
              <a:off x="2205936" y="2326930"/>
              <a:ext cx="117112" cy="498919"/>
            </a:xfrm>
            <a:custGeom>
              <a:avLst/>
              <a:gdLst/>
              <a:ahLst/>
              <a:cxnLst/>
              <a:rect l="l" t="t" r="r" b="b"/>
              <a:pathLst>
                <a:path w="811" h="3455" extrusionOk="0">
                  <a:moveTo>
                    <a:pt x="432" y="3353"/>
                  </a:moveTo>
                  <a:cubicBezTo>
                    <a:pt x="142" y="3454"/>
                    <a:pt x="24" y="3383"/>
                    <a:pt x="18" y="3087"/>
                  </a:cubicBezTo>
                  <a:cubicBezTo>
                    <a:pt x="1" y="2656"/>
                    <a:pt x="1" y="2212"/>
                    <a:pt x="83" y="1774"/>
                  </a:cubicBezTo>
                  <a:cubicBezTo>
                    <a:pt x="166" y="1301"/>
                    <a:pt x="202" y="822"/>
                    <a:pt x="314" y="355"/>
                  </a:cubicBezTo>
                  <a:cubicBezTo>
                    <a:pt x="385" y="42"/>
                    <a:pt x="491" y="0"/>
                    <a:pt x="787" y="154"/>
                  </a:cubicBezTo>
                  <a:cubicBezTo>
                    <a:pt x="811" y="243"/>
                    <a:pt x="799" y="325"/>
                    <a:pt x="787" y="414"/>
                  </a:cubicBezTo>
                  <a:cubicBezTo>
                    <a:pt x="722" y="544"/>
                    <a:pt x="728" y="686"/>
                    <a:pt x="752" y="828"/>
                  </a:cubicBezTo>
                  <a:cubicBezTo>
                    <a:pt x="704" y="1278"/>
                    <a:pt x="592" y="1721"/>
                    <a:pt x="515" y="2165"/>
                  </a:cubicBezTo>
                  <a:cubicBezTo>
                    <a:pt x="432" y="2555"/>
                    <a:pt x="438" y="2957"/>
                    <a:pt x="432" y="33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08;p51">
              <a:extLst>
                <a:ext uri="{FF2B5EF4-FFF2-40B4-BE49-F238E27FC236}">
                  <a16:creationId xmlns:a16="http://schemas.microsoft.com/office/drawing/2014/main" id="{C2A08EDF-B4B4-446B-A7D9-63757A33B4BB}"/>
                </a:ext>
              </a:extLst>
            </p:cNvPr>
            <p:cNvSpPr/>
            <p:nvPr/>
          </p:nvSpPr>
          <p:spPr>
            <a:xfrm>
              <a:off x="1923193" y="2319999"/>
              <a:ext cx="131697" cy="457042"/>
            </a:xfrm>
            <a:custGeom>
              <a:avLst/>
              <a:gdLst/>
              <a:ahLst/>
              <a:cxnLst/>
              <a:rect l="l" t="t" r="r" b="b"/>
              <a:pathLst>
                <a:path w="912" h="3165" extrusionOk="0">
                  <a:moveTo>
                    <a:pt x="66" y="84"/>
                  </a:moveTo>
                  <a:cubicBezTo>
                    <a:pt x="409" y="1"/>
                    <a:pt x="515" y="66"/>
                    <a:pt x="527" y="397"/>
                  </a:cubicBezTo>
                  <a:cubicBezTo>
                    <a:pt x="539" y="912"/>
                    <a:pt x="657" y="1408"/>
                    <a:pt x="764" y="1905"/>
                  </a:cubicBezTo>
                  <a:cubicBezTo>
                    <a:pt x="823" y="2213"/>
                    <a:pt x="912" y="2514"/>
                    <a:pt x="906" y="2840"/>
                  </a:cubicBezTo>
                  <a:cubicBezTo>
                    <a:pt x="894" y="3118"/>
                    <a:pt x="835" y="3165"/>
                    <a:pt x="551" y="3153"/>
                  </a:cubicBezTo>
                  <a:cubicBezTo>
                    <a:pt x="439" y="2591"/>
                    <a:pt x="208" y="2059"/>
                    <a:pt x="143" y="1491"/>
                  </a:cubicBezTo>
                  <a:cubicBezTo>
                    <a:pt x="90" y="1024"/>
                    <a:pt x="1" y="557"/>
                    <a:pt x="66" y="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9;p51">
              <a:extLst>
                <a:ext uri="{FF2B5EF4-FFF2-40B4-BE49-F238E27FC236}">
                  <a16:creationId xmlns:a16="http://schemas.microsoft.com/office/drawing/2014/main" id="{938D8BD4-412D-45D0-91A6-D935AAEF8930}"/>
                </a:ext>
              </a:extLst>
            </p:cNvPr>
            <p:cNvSpPr/>
            <p:nvPr/>
          </p:nvSpPr>
          <p:spPr>
            <a:xfrm>
              <a:off x="1903554" y="1850397"/>
              <a:ext cx="266716" cy="191337"/>
            </a:xfrm>
            <a:custGeom>
              <a:avLst/>
              <a:gdLst/>
              <a:ahLst/>
              <a:cxnLst/>
              <a:rect l="l" t="t" r="r" b="b"/>
              <a:pathLst>
                <a:path w="1847" h="1325" extrusionOk="0">
                  <a:moveTo>
                    <a:pt x="1846" y="130"/>
                  </a:moveTo>
                  <a:cubicBezTo>
                    <a:pt x="1799" y="195"/>
                    <a:pt x="1722" y="225"/>
                    <a:pt x="1722" y="325"/>
                  </a:cubicBezTo>
                  <a:cubicBezTo>
                    <a:pt x="1722" y="586"/>
                    <a:pt x="1539" y="704"/>
                    <a:pt x="1332" y="793"/>
                  </a:cubicBezTo>
                  <a:cubicBezTo>
                    <a:pt x="1107" y="887"/>
                    <a:pt x="888" y="1000"/>
                    <a:pt x="675" y="1124"/>
                  </a:cubicBezTo>
                  <a:cubicBezTo>
                    <a:pt x="320" y="1325"/>
                    <a:pt x="31" y="1165"/>
                    <a:pt x="1" y="751"/>
                  </a:cubicBezTo>
                  <a:cubicBezTo>
                    <a:pt x="397" y="562"/>
                    <a:pt x="817" y="432"/>
                    <a:pt x="1172" y="160"/>
                  </a:cubicBezTo>
                  <a:cubicBezTo>
                    <a:pt x="1373" y="0"/>
                    <a:pt x="1615" y="59"/>
                    <a:pt x="1846" y="13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0;p51">
              <a:extLst>
                <a:ext uri="{FF2B5EF4-FFF2-40B4-BE49-F238E27FC236}">
                  <a16:creationId xmlns:a16="http://schemas.microsoft.com/office/drawing/2014/main" id="{0D16C53A-9A84-4D37-890B-602E4763556C}"/>
                </a:ext>
              </a:extLst>
            </p:cNvPr>
            <p:cNvSpPr/>
            <p:nvPr/>
          </p:nvSpPr>
          <p:spPr>
            <a:xfrm>
              <a:off x="2199149" y="1547149"/>
              <a:ext cx="188015" cy="173575"/>
            </a:xfrm>
            <a:custGeom>
              <a:avLst/>
              <a:gdLst/>
              <a:ahLst/>
              <a:cxnLst/>
              <a:rect l="l" t="t" r="r" b="b"/>
              <a:pathLst>
                <a:path w="1302" h="1202" extrusionOk="0">
                  <a:moveTo>
                    <a:pt x="1301" y="551"/>
                  </a:moveTo>
                  <a:cubicBezTo>
                    <a:pt x="1289" y="604"/>
                    <a:pt x="1266" y="645"/>
                    <a:pt x="1266" y="698"/>
                  </a:cubicBezTo>
                  <a:cubicBezTo>
                    <a:pt x="1278" y="1030"/>
                    <a:pt x="964" y="1201"/>
                    <a:pt x="633" y="1083"/>
                  </a:cubicBezTo>
                  <a:cubicBezTo>
                    <a:pt x="509" y="1036"/>
                    <a:pt x="396" y="959"/>
                    <a:pt x="296" y="882"/>
                  </a:cubicBezTo>
                  <a:cubicBezTo>
                    <a:pt x="89" y="734"/>
                    <a:pt x="0" y="503"/>
                    <a:pt x="59" y="290"/>
                  </a:cubicBezTo>
                  <a:cubicBezTo>
                    <a:pt x="124" y="72"/>
                    <a:pt x="314" y="18"/>
                    <a:pt x="515" y="1"/>
                  </a:cubicBezTo>
                  <a:cubicBezTo>
                    <a:pt x="716" y="202"/>
                    <a:pt x="988" y="314"/>
                    <a:pt x="1213" y="474"/>
                  </a:cubicBezTo>
                  <a:cubicBezTo>
                    <a:pt x="1224" y="527"/>
                    <a:pt x="1242" y="556"/>
                    <a:pt x="1301" y="5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1;p51">
              <a:extLst>
                <a:ext uri="{FF2B5EF4-FFF2-40B4-BE49-F238E27FC236}">
                  <a16:creationId xmlns:a16="http://schemas.microsoft.com/office/drawing/2014/main" id="{DEEAEB3F-AE8A-4BDB-A88B-D2C21F537AEF}"/>
                </a:ext>
              </a:extLst>
            </p:cNvPr>
            <p:cNvSpPr/>
            <p:nvPr/>
          </p:nvSpPr>
          <p:spPr>
            <a:xfrm>
              <a:off x="1839583" y="1574441"/>
              <a:ext cx="185416" cy="167510"/>
            </a:xfrm>
            <a:custGeom>
              <a:avLst/>
              <a:gdLst/>
              <a:ahLst/>
              <a:cxnLst/>
              <a:rect l="l" t="t" r="r" b="b"/>
              <a:pathLst>
                <a:path w="1284" h="1160" extrusionOk="0">
                  <a:moveTo>
                    <a:pt x="852" y="1"/>
                  </a:moveTo>
                  <a:cubicBezTo>
                    <a:pt x="1284" y="95"/>
                    <a:pt x="1236" y="604"/>
                    <a:pt x="958" y="781"/>
                  </a:cubicBezTo>
                  <a:cubicBezTo>
                    <a:pt x="899" y="817"/>
                    <a:pt x="840" y="864"/>
                    <a:pt x="781" y="906"/>
                  </a:cubicBezTo>
                  <a:cubicBezTo>
                    <a:pt x="426" y="1160"/>
                    <a:pt x="148" y="1071"/>
                    <a:pt x="0" y="657"/>
                  </a:cubicBezTo>
                  <a:cubicBezTo>
                    <a:pt x="95" y="421"/>
                    <a:pt x="296" y="302"/>
                    <a:pt x="497" y="172"/>
                  </a:cubicBezTo>
                  <a:cubicBezTo>
                    <a:pt x="610" y="107"/>
                    <a:pt x="734" y="54"/>
                    <a:pt x="8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2;p51">
              <a:extLst>
                <a:ext uri="{FF2B5EF4-FFF2-40B4-BE49-F238E27FC236}">
                  <a16:creationId xmlns:a16="http://schemas.microsoft.com/office/drawing/2014/main" id="{E2FE0B76-9522-429B-AD87-0E5C76FBE69C}"/>
                </a:ext>
              </a:extLst>
            </p:cNvPr>
            <p:cNvSpPr/>
            <p:nvPr/>
          </p:nvSpPr>
          <p:spPr>
            <a:xfrm>
              <a:off x="2045359" y="1148305"/>
              <a:ext cx="156391" cy="129965"/>
            </a:xfrm>
            <a:custGeom>
              <a:avLst/>
              <a:gdLst/>
              <a:ahLst/>
              <a:cxnLst/>
              <a:rect l="l" t="t" r="r" b="b"/>
              <a:pathLst>
                <a:path w="1083" h="900" extrusionOk="0">
                  <a:moveTo>
                    <a:pt x="994" y="154"/>
                  </a:moveTo>
                  <a:cubicBezTo>
                    <a:pt x="977" y="208"/>
                    <a:pt x="994" y="249"/>
                    <a:pt x="1012" y="302"/>
                  </a:cubicBezTo>
                  <a:cubicBezTo>
                    <a:pt x="1083" y="622"/>
                    <a:pt x="929" y="852"/>
                    <a:pt x="610" y="888"/>
                  </a:cubicBezTo>
                  <a:cubicBezTo>
                    <a:pt x="497" y="900"/>
                    <a:pt x="385" y="900"/>
                    <a:pt x="279" y="888"/>
                  </a:cubicBezTo>
                  <a:cubicBezTo>
                    <a:pt x="131" y="864"/>
                    <a:pt x="18" y="716"/>
                    <a:pt x="7" y="557"/>
                  </a:cubicBezTo>
                  <a:cubicBezTo>
                    <a:pt x="1" y="444"/>
                    <a:pt x="7" y="332"/>
                    <a:pt x="42" y="219"/>
                  </a:cubicBezTo>
                  <a:cubicBezTo>
                    <a:pt x="314" y="95"/>
                    <a:pt x="598" y="1"/>
                    <a:pt x="900" y="95"/>
                  </a:cubicBezTo>
                  <a:cubicBezTo>
                    <a:pt x="917" y="148"/>
                    <a:pt x="941" y="178"/>
                    <a:pt x="994" y="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3;p51">
              <a:extLst>
                <a:ext uri="{FF2B5EF4-FFF2-40B4-BE49-F238E27FC236}">
                  <a16:creationId xmlns:a16="http://schemas.microsoft.com/office/drawing/2014/main" id="{193A8E9C-84AC-40DC-B07A-9FBED01B0AA8}"/>
                </a:ext>
              </a:extLst>
            </p:cNvPr>
            <p:cNvSpPr/>
            <p:nvPr/>
          </p:nvSpPr>
          <p:spPr>
            <a:xfrm>
              <a:off x="2170124" y="1985270"/>
              <a:ext cx="134152" cy="89820"/>
            </a:xfrm>
            <a:custGeom>
              <a:avLst/>
              <a:gdLst/>
              <a:ahLst/>
              <a:cxnLst/>
              <a:rect l="l" t="t" r="r" b="b"/>
              <a:pathLst>
                <a:path w="929" h="622" extrusionOk="0">
                  <a:moveTo>
                    <a:pt x="893" y="1"/>
                  </a:moveTo>
                  <a:cubicBezTo>
                    <a:pt x="923" y="89"/>
                    <a:pt x="929" y="178"/>
                    <a:pt x="923" y="273"/>
                  </a:cubicBezTo>
                  <a:cubicBezTo>
                    <a:pt x="911" y="497"/>
                    <a:pt x="751" y="621"/>
                    <a:pt x="503" y="621"/>
                  </a:cubicBezTo>
                  <a:cubicBezTo>
                    <a:pt x="278" y="621"/>
                    <a:pt x="71" y="574"/>
                    <a:pt x="0" y="320"/>
                  </a:cubicBezTo>
                  <a:cubicBezTo>
                    <a:pt x="36" y="296"/>
                    <a:pt x="71" y="278"/>
                    <a:pt x="113" y="261"/>
                  </a:cubicBezTo>
                  <a:cubicBezTo>
                    <a:pt x="213" y="190"/>
                    <a:pt x="515" y="89"/>
                    <a:pt x="657" y="66"/>
                  </a:cubicBezTo>
                  <a:cubicBezTo>
                    <a:pt x="739" y="54"/>
                    <a:pt x="816" y="18"/>
                    <a:pt x="893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4;p51">
              <a:extLst>
                <a:ext uri="{FF2B5EF4-FFF2-40B4-BE49-F238E27FC236}">
                  <a16:creationId xmlns:a16="http://schemas.microsoft.com/office/drawing/2014/main" id="{2A55B2A3-E800-4F47-AAB4-6E0B42015213}"/>
                </a:ext>
              </a:extLst>
            </p:cNvPr>
            <p:cNvSpPr/>
            <p:nvPr/>
          </p:nvSpPr>
          <p:spPr>
            <a:xfrm>
              <a:off x="2060810" y="1784549"/>
              <a:ext cx="131553" cy="60795"/>
            </a:xfrm>
            <a:custGeom>
              <a:avLst/>
              <a:gdLst/>
              <a:ahLst/>
              <a:cxnLst/>
              <a:rect l="l" t="t" r="r" b="b"/>
              <a:pathLst>
                <a:path w="911" h="421" extrusionOk="0">
                  <a:moveTo>
                    <a:pt x="905" y="397"/>
                  </a:moveTo>
                  <a:cubicBezTo>
                    <a:pt x="609" y="379"/>
                    <a:pt x="325" y="273"/>
                    <a:pt x="30" y="421"/>
                  </a:cubicBezTo>
                  <a:cubicBezTo>
                    <a:pt x="0" y="302"/>
                    <a:pt x="12" y="208"/>
                    <a:pt x="101" y="154"/>
                  </a:cubicBezTo>
                  <a:cubicBezTo>
                    <a:pt x="296" y="30"/>
                    <a:pt x="526" y="1"/>
                    <a:pt x="751" y="60"/>
                  </a:cubicBezTo>
                  <a:cubicBezTo>
                    <a:pt x="911" y="95"/>
                    <a:pt x="905" y="243"/>
                    <a:pt x="905" y="3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15;p51">
              <a:extLst>
                <a:ext uri="{FF2B5EF4-FFF2-40B4-BE49-F238E27FC236}">
                  <a16:creationId xmlns:a16="http://schemas.microsoft.com/office/drawing/2014/main" id="{8658C881-33F4-4BD3-A38A-383E853F3B69}"/>
                </a:ext>
              </a:extLst>
            </p:cNvPr>
            <p:cNvSpPr/>
            <p:nvPr/>
          </p:nvSpPr>
          <p:spPr>
            <a:xfrm>
              <a:off x="2054745" y="2027148"/>
              <a:ext cx="81300" cy="61661"/>
            </a:xfrm>
            <a:custGeom>
              <a:avLst/>
              <a:gdLst/>
              <a:ahLst/>
              <a:cxnLst/>
              <a:rect l="l" t="t" r="r" b="b"/>
              <a:pathLst>
                <a:path w="563" h="427" extrusionOk="0">
                  <a:moveTo>
                    <a:pt x="563" y="385"/>
                  </a:moveTo>
                  <a:cubicBezTo>
                    <a:pt x="367" y="426"/>
                    <a:pt x="231" y="385"/>
                    <a:pt x="89" y="314"/>
                  </a:cubicBezTo>
                  <a:cubicBezTo>
                    <a:pt x="1" y="272"/>
                    <a:pt x="1" y="154"/>
                    <a:pt x="84" y="95"/>
                  </a:cubicBezTo>
                  <a:cubicBezTo>
                    <a:pt x="220" y="0"/>
                    <a:pt x="397" y="42"/>
                    <a:pt x="480" y="195"/>
                  </a:cubicBezTo>
                  <a:cubicBezTo>
                    <a:pt x="509" y="249"/>
                    <a:pt x="533" y="308"/>
                    <a:pt x="563" y="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16;p51">
              <a:extLst>
                <a:ext uri="{FF2B5EF4-FFF2-40B4-BE49-F238E27FC236}">
                  <a16:creationId xmlns:a16="http://schemas.microsoft.com/office/drawing/2014/main" id="{617C6973-80B5-4DFD-8256-BCC87759E369}"/>
                </a:ext>
              </a:extLst>
            </p:cNvPr>
            <p:cNvSpPr/>
            <p:nvPr/>
          </p:nvSpPr>
          <p:spPr>
            <a:xfrm>
              <a:off x="2154672" y="1941660"/>
              <a:ext cx="51408" cy="61661"/>
            </a:xfrm>
            <a:custGeom>
              <a:avLst/>
              <a:gdLst/>
              <a:ahLst/>
              <a:cxnLst/>
              <a:rect l="l" t="t" r="r" b="b"/>
              <a:pathLst>
                <a:path w="356" h="427" extrusionOk="0">
                  <a:moveTo>
                    <a:pt x="1" y="427"/>
                  </a:moveTo>
                  <a:cubicBezTo>
                    <a:pt x="24" y="208"/>
                    <a:pt x="95" y="25"/>
                    <a:pt x="356" y="1"/>
                  </a:cubicBezTo>
                  <a:cubicBezTo>
                    <a:pt x="314" y="308"/>
                    <a:pt x="279" y="356"/>
                    <a:pt x="1" y="4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17;p51">
              <a:extLst>
                <a:ext uri="{FF2B5EF4-FFF2-40B4-BE49-F238E27FC236}">
                  <a16:creationId xmlns:a16="http://schemas.microsoft.com/office/drawing/2014/main" id="{0B88B5D2-AC80-476C-8B73-BE2939B1170C}"/>
                </a:ext>
              </a:extLst>
            </p:cNvPr>
            <p:cNvSpPr/>
            <p:nvPr/>
          </p:nvSpPr>
          <p:spPr>
            <a:xfrm>
              <a:off x="1942832" y="1875090"/>
              <a:ext cx="67726" cy="35235"/>
            </a:xfrm>
            <a:custGeom>
              <a:avLst/>
              <a:gdLst/>
              <a:ahLst/>
              <a:cxnLst/>
              <a:rect l="l" t="t" r="r" b="b"/>
              <a:pathLst>
                <a:path w="469" h="244" extrusionOk="0">
                  <a:moveTo>
                    <a:pt x="19" y="166"/>
                  </a:moveTo>
                  <a:cubicBezTo>
                    <a:pt x="172" y="148"/>
                    <a:pt x="303" y="1"/>
                    <a:pt x="468" y="30"/>
                  </a:cubicBezTo>
                  <a:cubicBezTo>
                    <a:pt x="338" y="143"/>
                    <a:pt x="196" y="243"/>
                    <a:pt x="7" y="213"/>
                  </a:cubicBezTo>
                  <a:cubicBezTo>
                    <a:pt x="7" y="213"/>
                    <a:pt x="1" y="196"/>
                    <a:pt x="1" y="184"/>
                  </a:cubicBezTo>
                  <a:close/>
                </a:path>
              </a:pathLst>
            </a:custGeom>
            <a:solidFill>
              <a:srgbClr val="E4C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18;p51">
              <a:extLst>
                <a:ext uri="{FF2B5EF4-FFF2-40B4-BE49-F238E27FC236}">
                  <a16:creationId xmlns:a16="http://schemas.microsoft.com/office/drawing/2014/main" id="{37ADB133-98EA-411C-92EF-69E4384724E2}"/>
                </a:ext>
              </a:extLst>
            </p:cNvPr>
            <p:cNvSpPr/>
            <p:nvPr/>
          </p:nvSpPr>
          <p:spPr>
            <a:xfrm>
              <a:off x="2233228" y="1942527"/>
              <a:ext cx="35235" cy="29170"/>
            </a:xfrm>
            <a:custGeom>
              <a:avLst/>
              <a:gdLst/>
              <a:ahLst/>
              <a:cxnLst/>
              <a:rect l="l" t="t" r="r" b="b"/>
              <a:pathLst>
                <a:path w="244" h="202" extrusionOk="0">
                  <a:moveTo>
                    <a:pt x="13" y="1"/>
                  </a:moveTo>
                  <a:cubicBezTo>
                    <a:pt x="125" y="7"/>
                    <a:pt x="184" y="78"/>
                    <a:pt x="243" y="166"/>
                  </a:cubicBezTo>
                  <a:cubicBezTo>
                    <a:pt x="1" y="202"/>
                    <a:pt x="1" y="202"/>
                    <a:pt x="13" y="1"/>
                  </a:cubicBezTo>
                  <a:close/>
                </a:path>
              </a:pathLst>
            </a:custGeom>
            <a:solidFill>
              <a:srgbClr val="E4C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19;p51">
              <a:extLst>
                <a:ext uri="{FF2B5EF4-FFF2-40B4-BE49-F238E27FC236}">
                  <a16:creationId xmlns:a16="http://schemas.microsoft.com/office/drawing/2014/main" id="{8561DCDA-CEB3-4B7F-8CD6-9799E1740BBA}"/>
                </a:ext>
              </a:extLst>
            </p:cNvPr>
            <p:cNvSpPr/>
            <p:nvPr/>
          </p:nvSpPr>
          <p:spPr>
            <a:xfrm>
              <a:off x="2308463" y="2386713"/>
              <a:ext cx="15451" cy="59928"/>
            </a:xfrm>
            <a:custGeom>
              <a:avLst/>
              <a:gdLst/>
              <a:ahLst/>
              <a:cxnLst/>
              <a:rect l="l" t="t" r="r" b="b"/>
              <a:pathLst>
                <a:path w="107" h="415" extrusionOk="0">
                  <a:moveTo>
                    <a:pt x="30" y="414"/>
                  </a:moveTo>
                  <a:cubicBezTo>
                    <a:pt x="12" y="272"/>
                    <a:pt x="0" y="130"/>
                    <a:pt x="71" y="0"/>
                  </a:cubicBezTo>
                  <a:cubicBezTo>
                    <a:pt x="83" y="142"/>
                    <a:pt x="107" y="278"/>
                    <a:pt x="30" y="414"/>
                  </a:cubicBezTo>
                  <a:close/>
                </a:path>
              </a:pathLst>
            </a:custGeom>
            <a:solidFill>
              <a:srgbClr val="E4C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0;p51">
              <a:extLst>
                <a:ext uri="{FF2B5EF4-FFF2-40B4-BE49-F238E27FC236}">
                  <a16:creationId xmlns:a16="http://schemas.microsoft.com/office/drawing/2014/main" id="{8A56D50E-6B33-4068-BABA-4EB86DEAD18E}"/>
                </a:ext>
              </a:extLst>
            </p:cNvPr>
            <p:cNvSpPr/>
            <p:nvPr/>
          </p:nvSpPr>
          <p:spPr>
            <a:xfrm>
              <a:off x="2009546" y="1862238"/>
              <a:ext cx="19783" cy="17329"/>
            </a:xfrm>
            <a:custGeom>
              <a:avLst/>
              <a:gdLst/>
              <a:ahLst/>
              <a:cxnLst/>
              <a:rect l="l" t="t" r="r" b="b"/>
              <a:pathLst>
                <a:path w="137" h="120" extrusionOk="0">
                  <a:moveTo>
                    <a:pt x="0" y="119"/>
                  </a:moveTo>
                  <a:cubicBezTo>
                    <a:pt x="18" y="54"/>
                    <a:pt x="71" y="7"/>
                    <a:pt x="136" y="1"/>
                  </a:cubicBezTo>
                  <a:cubicBezTo>
                    <a:pt x="130" y="84"/>
                    <a:pt x="77" y="113"/>
                    <a:pt x="0" y="119"/>
                  </a:cubicBezTo>
                  <a:close/>
                </a:path>
              </a:pathLst>
            </a:custGeom>
            <a:solidFill>
              <a:srgbClr val="E0A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21;p51">
              <a:extLst>
                <a:ext uri="{FF2B5EF4-FFF2-40B4-BE49-F238E27FC236}">
                  <a16:creationId xmlns:a16="http://schemas.microsoft.com/office/drawing/2014/main" id="{CD9A85D8-0F38-4E87-B143-CE9E10DFFB97}"/>
                </a:ext>
              </a:extLst>
            </p:cNvPr>
            <p:cNvSpPr/>
            <p:nvPr/>
          </p:nvSpPr>
          <p:spPr>
            <a:xfrm>
              <a:off x="2375899" y="1617185"/>
              <a:ext cx="11264" cy="10397"/>
            </a:xfrm>
            <a:custGeom>
              <a:avLst/>
              <a:gdLst/>
              <a:ahLst/>
              <a:cxnLst/>
              <a:rect l="l" t="t" r="r" b="b"/>
              <a:pathLst>
                <a:path w="78" h="72" extrusionOk="0">
                  <a:moveTo>
                    <a:pt x="77" y="71"/>
                  </a:moveTo>
                  <a:cubicBezTo>
                    <a:pt x="24" y="71"/>
                    <a:pt x="0" y="42"/>
                    <a:pt x="0" y="1"/>
                  </a:cubicBezTo>
                  <a:cubicBezTo>
                    <a:pt x="36" y="6"/>
                    <a:pt x="77" y="12"/>
                    <a:pt x="77" y="71"/>
                  </a:cubicBezTo>
                  <a:close/>
                </a:path>
              </a:pathLst>
            </a:custGeom>
            <a:solidFill>
              <a:srgbClr val="E4C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22;p51">
              <a:extLst>
                <a:ext uri="{FF2B5EF4-FFF2-40B4-BE49-F238E27FC236}">
                  <a16:creationId xmlns:a16="http://schemas.microsoft.com/office/drawing/2014/main" id="{6F807723-EBDF-4D0B-9484-08B090E2B81B}"/>
                </a:ext>
              </a:extLst>
            </p:cNvPr>
            <p:cNvSpPr/>
            <p:nvPr/>
          </p:nvSpPr>
          <p:spPr>
            <a:xfrm>
              <a:off x="2059077" y="1408810"/>
              <a:ext cx="135885" cy="42888"/>
            </a:xfrm>
            <a:custGeom>
              <a:avLst/>
              <a:gdLst/>
              <a:ahLst/>
              <a:cxnLst/>
              <a:rect l="l" t="t" r="r" b="b"/>
              <a:pathLst>
                <a:path w="941" h="297" extrusionOk="0">
                  <a:moveTo>
                    <a:pt x="414" y="290"/>
                  </a:moveTo>
                  <a:cubicBezTo>
                    <a:pt x="272" y="296"/>
                    <a:pt x="148" y="261"/>
                    <a:pt x="42" y="160"/>
                  </a:cubicBezTo>
                  <a:cubicBezTo>
                    <a:pt x="12" y="131"/>
                    <a:pt x="0" y="89"/>
                    <a:pt x="24" y="54"/>
                  </a:cubicBezTo>
                  <a:cubicBezTo>
                    <a:pt x="42" y="6"/>
                    <a:pt x="89" y="0"/>
                    <a:pt x="125" y="18"/>
                  </a:cubicBezTo>
                  <a:cubicBezTo>
                    <a:pt x="337" y="148"/>
                    <a:pt x="556" y="125"/>
                    <a:pt x="775" y="18"/>
                  </a:cubicBezTo>
                  <a:cubicBezTo>
                    <a:pt x="828" y="0"/>
                    <a:pt x="882" y="0"/>
                    <a:pt x="911" y="54"/>
                  </a:cubicBezTo>
                  <a:cubicBezTo>
                    <a:pt x="941" y="113"/>
                    <a:pt x="899" y="154"/>
                    <a:pt x="858" y="178"/>
                  </a:cubicBezTo>
                  <a:cubicBezTo>
                    <a:pt x="722" y="267"/>
                    <a:pt x="574" y="296"/>
                    <a:pt x="414" y="2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23;p51">
              <a:extLst>
                <a:ext uri="{FF2B5EF4-FFF2-40B4-BE49-F238E27FC236}">
                  <a16:creationId xmlns:a16="http://schemas.microsoft.com/office/drawing/2014/main" id="{C90BABA3-B844-4F43-A17F-F67B0E323418}"/>
                </a:ext>
              </a:extLst>
            </p:cNvPr>
            <p:cNvSpPr/>
            <p:nvPr/>
          </p:nvSpPr>
          <p:spPr>
            <a:xfrm>
              <a:off x="2019799" y="1303828"/>
              <a:ext cx="35957" cy="40145"/>
            </a:xfrm>
            <a:custGeom>
              <a:avLst/>
              <a:gdLst/>
              <a:ahLst/>
              <a:cxnLst/>
              <a:rect l="l" t="t" r="r" b="b"/>
              <a:pathLst>
                <a:path w="249" h="278" extrusionOk="0">
                  <a:moveTo>
                    <a:pt x="249" y="112"/>
                  </a:moveTo>
                  <a:cubicBezTo>
                    <a:pt x="225" y="195"/>
                    <a:pt x="190" y="278"/>
                    <a:pt x="95" y="278"/>
                  </a:cubicBezTo>
                  <a:cubicBezTo>
                    <a:pt x="18" y="278"/>
                    <a:pt x="0" y="207"/>
                    <a:pt x="0" y="142"/>
                  </a:cubicBezTo>
                  <a:cubicBezTo>
                    <a:pt x="6" y="59"/>
                    <a:pt x="36" y="0"/>
                    <a:pt x="124" y="0"/>
                  </a:cubicBezTo>
                  <a:cubicBezTo>
                    <a:pt x="195" y="0"/>
                    <a:pt x="243" y="30"/>
                    <a:pt x="249" y="1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24;p51">
              <a:extLst>
                <a:ext uri="{FF2B5EF4-FFF2-40B4-BE49-F238E27FC236}">
                  <a16:creationId xmlns:a16="http://schemas.microsoft.com/office/drawing/2014/main" id="{8233E72A-AF0B-4693-AAF0-779966DDDC53}"/>
                </a:ext>
              </a:extLst>
            </p:cNvPr>
            <p:cNvSpPr/>
            <p:nvPr/>
          </p:nvSpPr>
          <p:spPr>
            <a:xfrm>
              <a:off x="2188030" y="1302096"/>
              <a:ext cx="30903" cy="41877"/>
            </a:xfrm>
            <a:custGeom>
              <a:avLst/>
              <a:gdLst/>
              <a:ahLst/>
              <a:cxnLst/>
              <a:rect l="l" t="t" r="r" b="b"/>
              <a:pathLst>
                <a:path w="214" h="290" extrusionOk="0">
                  <a:moveTo>
                    <a:pt x="125" y="290"/>
                  </a:moveTo>
                  <a:cubicBezTo>
                    <a:pt x="54" y="290"/>
                    <a:pt x="18" y="249"/>
                    <a:pt x="6" y="184"/>
                  </a:cubicBezTo>
                  <a:cubicBezTo>
                    <a:pt x="0" y="113"/>
                    <a:pt x="6" y="36"/>
                    <a:pt x="89" y="12"/>
                  </a:cubicBezTo>
                  <a:cubicBezTo>
                    <a:pt x="166" y="0"/>
                    <a:pt x="196" y="59"/>
                    <a:pt x="201" y="118"/>
                  </a:cubicBezTo>
                  <a:cubicBezTo>
                    <a:pt x="207" y="184"/>
                    <a:pt x="213" y="260"/>
                    <a:pt x="125" y="2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25;p51">
              <a:extLst>
                <a:ext uri="{FF2B5EF4-FFF2-40B4-BE49-F238E27FC236}">
                  <a16:creationId xmlns:a16="http://schemas.microsoft.com/office/drawing/2014/main" id="{2F33291E-8BEE-4DA2-AE9E-A7E05793B6E9}"/>
                </a:ext>
              </a:extLst>
            </p:cNvPr>
            <p:cNvSpPr/>
            <p:nvPr/>
          </p:nvSpPr>
          <p:spPr>
            <a:xfrm>
              <a:off x="1576479" y="4066564"/>
              <a:ext cx="1082315" cy="249532"/>
            </a:xfrm>
            <a:custGeom>
              <a:avLst/>
              <a:gdLst/>
              <a:ahLst/>
              <a:cxnLst/>
              <a:rect l="l" t="t" r="r" b="b"/>
              <a:pathLst>
                <a:path w="7495" h="1728" extrusionOk="0">
                  <a:moveTo>
                    <a:pt x="7423" y="266"/>
                  </a:moveTo>
                  <a:cubicBezTo>
                    <a:pt x="7494" y="799"/>
                    <a:pt x="7388" y="1023"/>
                    <a:pt x="6956" y="1230"/>
                  </a:cubicBezTo>
                  <a:cubicBezTo>
                    <a:pt x="6625" y="1384"/>
                    <a:pt x="6270" y="1420"/>
                    <a:pt x="5915" y="1497"/>
                  </a:cubicBezTo>
                  <a:cubicBezTo>
                    <a:pt x="5199" y="1644"/>
                    <a:pt x="4472" y="1715"/>
                    <a:pt x="3739" y="1727"/>
                  </a:cubicBezTo>
                  <a:cubicBezTo>
                    <a:pt x="3319" y="1727"/>
                    <a:pt x="2881" y="1727"/>
                    <a:pt x="2455" y="1638"/>
                  </a:cubicBezTo>
                  <a:cubicBezTo>
                    <a:pt x="1751" y="1479"/>
                    <a:pt x="1054" y="1319"/>
                    <a:pt x="391" y="1023"/>
                  </a:cubicBezTo>
                  <a:cubicBezTo>
                    <a:pt x="149" y="911"/>
                    <a:pt x="1" y="781"/>
                    <a:pt x="19" y="491"/>
                  </a:cubicBezTo>
                  <a:cubicBezTo>
                    <a:pt x="36" y="343"/>
                    <a:pt x="1" y="190"/>
                    <a:pt x="42" y="0"/>
                  </a:cubicBezTo>
                  <a:cubicBezTo>
                    <a:pt x="249" y="190"/>
                    <a:pt x="433" y="314"/>
                    <a:pt x="640" y="426"/>
                  </a:cubicBezTo>
                  <a:cubicBezTo>
                    <a:pt x="1160" y="692"/>
                    <a:pt x="1716" y="793"/>
                    <a:pt x="2278" y="816"/>
                  </a:cubicBezTo>
                  <a:cubicBezTo>
                    <a:pt x="2934" y="840"/>
                    <a:pt x="3591" y="852"/>
                    <a:pt x="4247" y="816"/>
                  </a:cubicBezTo>
                  <a:cubicBezTo>
                    <a:pt x="5087" y="763"/>
                    <a:pt x="5927" y="734"/>
                    <a:pt x="6749" y="521"/>
                  </a:cubicBezTo>
                  <a:cubicBezTo>
                    <a:pt x="6991" y="444"/>
                    <a:pt x="7198" y="326"/>
                    <a:pt x="7423" y="26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AFE9-1C8E-4FC9-9EBD-BED1E101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95602"/>
            <a:ext cx="7717500" cy="6711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A6D87-253D-450E-B7EC-D5873ECF4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45" y="5429425"/>
            <a:ext cx="7620300" cy="3259500"/>
          </a:xfrm>
        </p:spPr>
        <p:txBody>
          <a:bodyPr/>
          <a:lstStyle/>
          <a:p>
            <a:r>
              <a:rPr lang="en-US" dirty="0"/>
              <a:t>Classification</a:t>
            </a:r>
          </a:p>
          <a:p>
            <a:r>
              <a:rPr lang="en-US" dirty="0"/>
              <a:t>Why we used classification and how it solves our problem</a:t>
            </a:r>
          </a:p>
          <a:p>
            <a:r>
              <a:rPr lang="en-US" dirty="0"/>
              <a:t>How did we apply ML techniques to solve our problem, which models, how and why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6C1BF-AC1E-452B-AA2F-8948BA19E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75" b="99841" l="10000" r="90000">
                        <a14:foregroundMark x1="52667" y1="15127" x2="47792" y2="10828"/>
                        <a14:foregroundMark x1="47792" y1="10828" x2="42625" y2="13694"/>
                        <a14:foregroundMark x1="42625" y1="13694" x2="40292" y2="23646"/>
                        <a14:foregroundMark x1="40292" y1="23646" x2="41958" y2="33360"/>
                        <a14:foregroundMark x1="41958" y1="33360" x2="39125" y2="42357"/>
                        <a14:foregroundMark x1="39125" y1="42357" x2="39958" y2="52787"/>
                        <a14:foregroundMark x1="39958" y1="52787" x2="45792" y2="54697"/>
                        <a14:foregroundMark x1="45792" y1="54697" x2="50833" y2="60191"/>
                        <a14:foregroundMark x1="50833" y1="60191" x2="52167" y2="69825"/>
                        <a14:foregroundMark x1="52167" y1="69825" x2="42625" y2="83041"/>
                        <a14:foregroundMark x1="42625" y1="83041" x2="42875" y2="93073"/>
                        <a14:foregroundMark x1="42875" y1="93073" x2="47750" y2="97930"/>
                        <a14:foregroundMark x1="47750" y1="97930" x2="52792" y2="93710"/>
                        <a14:foregroundMark x1="52792" y1="93710" x2="58125" y2="95541"/>
                        <a14:foregroundMark x1="58125" y1="95541" x2="63000" y2="91083"/>
                        <a14:foregroundMark x1="63000" y1="91083" x2="61875" y2="81290"/>
                        <a14:foregroundMark x1="61875" y1="81290" x2="52833" y2="66799"/>
                        <a14:foregroundMark x1="52833" y1="66799" x2="50875" y2="57245"/>
                        <a14:foregroundMark x1="50875" y1="57245" x2="50667" y2="47213"/>
                        <a14:foregroundMark x1="50667" y1="47213" x2="53500" y2="38376"/>
                        <a14:foregroundMark x1="53500" y1="38376" x2="52667" y2="28503"/>
                        <a14:foregroundMark x1="47125" y1="29140" x2="46208" y2="39331"/>
                        <a14:foregroundMark x1="46208" y1="39331" x2="46792" y2="44029"/>
                        <a14:foregroundMark x1="53125" y1="14968" x2="57667" y2="21178"/>
                        <a14:foregroundMark x1="57667" y1="21178" x2="58208" y2="25796"/>
                        <a14:foregroundMark x1="52458" y1="35350" x2="56542" y2="41720"/>
                        <a14:foregroundMark x1="56542" y1="41720" x2="56000" y2="46178"/>
                        <a14:foregroundMark x1="58667" y1="27229" x2="58583" y2="37580"/>
                        <a14:foregroundMark x1="58583" y1="37580" x2="56542" y2="45064"/>
                        <a14:foregroundMark x1="59458" y1="28981" x2="59333" y2="39013"/>
                        <a14:foregroundMark x1="59333" y1="39013" x2="56125" y2="46815"/>
                        <a14:foregroundMark x1="59667" y1="29777" x2="59875" y2="40048"/>
                        <a14:foregroundMark x1="59875" y1="40048" x2="55667" y2="58280"/>
                        <a14:foregroundMark x1="43542" y1="83758" x2="39958" y2="91959"/>
                        <a14:foregroundMark x1="39958" y1="91959" x2="44583" y2="97134"/>
                        <a14:foregroundMark x1="44583" y1="97134" x2="62375" y2="98965"/>
                        <a14:foregroundMark x1="62375" y1="98965" x2="64333" y2="89252"/>
                        <a14:foregroundMark x1="64333" y1="89252" x2="58333" y2="67596"/>
                        <a14:foregroundMark x1="48792" y1="98567" x2="45792" y2="99682"/>
                        <a14:foregroundMark x1="42458" y1="97134" x2="41792" y2="99841"/>
                        <a14:foregroundMark x1="38792" y1="96895" x2="38458" y2="99682"/>
                        <a14:foregroundMark x1="38333" y1="97134" x2="37542" y2="99682"/>
                        <a14:foregroundMark x1="63417" y1="76672" x2="63667" y2="77150"/>
                        <a14:foregroundMark x1="67083" y1="83280" x2="67083" y2="83280"/>
                        <a14:foregroundMark x1="66958" y1="85987" x2="66958" y2="85987"/>
                        <a14:foregroundMark x1="57958" y1="78981" x2="57958" y2="89252"/>
                        <a14:foregroundMark x1="57958" y1="89252" x2="58667" y2="91640"/>
                        <a14:foregroundMark x1="62583" y1="66401" x2="62583" y2="66401"/>
                        <a14:foregroundMark x1="62708" y1="68631" x2="62708" y2="68631"/>
                        <a14:foregroundMark x1="38708" y1="74920" x2="38708" y2="74920"/>
                        <a14:foregroundMark x1="48125" y1="9475" x2="48125" y2="9475"/>
                        <a14:foregroundMark x1="39042" y1="20541" x2="37917" y2="23487"/>
                        <a14:foregroundMark x1="38458" y1="24761" x2="37583" y2="28185"/>
                      </a14:backgroundRemoval>
                    </a14:imgEffect>
                  </a14:imgLayer>
                </a14:imgProps>
              </a:ext>
            </a:extLst>
          </a:blip>
          <a:srcRect l="26107" t="5248" r="25944" b="-1"/>
          <a:stretch/>
        </p:blipFill>
        <p:spPr>
          <a:xfrm>
            <a:off x="2996052" y="1329047"/>
            <a:ext cx="3151896" cy="32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EA50-FDB3-4F5A-9799-2E4FDD75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70997"/>
            <a:ext cx="7717500" cy="6711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Machine</a:t>
            </a:r>
            <a:r>
              <a:rPr lang="en-US" dirty="0"/>
              <a:t> 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95E2A-EB99-450B-A552-45726FD92D56}"/>
              </a:ext>
            </a:extLst>
          </p:cNvPr>
          <p:cNvSpPr txBox="1"/>
          <p:nvPr/>
        </p:nvSpPr>
        <p:spPr>
          <a:xfrm>
            <a:off x="621810" y="1663298"/>
            <a:ext cx="4117759" cy="213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  <a:ea typeface="Source Sans Pro" panose="020B0503030403020204" pitchFamily="34" charset="0"/>
              </a:rPr>
              <a:t>Models Used: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  <a:ea typeface="Source Sans Pro" panose="020B0503030403020204" pitchFamily="34" charset="0"/>
              </a:rPr>
              <a:t>Classification 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B0204020104020204" pitchFamily="34" charset="0"/>
                <a:ea typeface="Source Sans Pro" panose="020B0503030403020204" pitchFamily="34" charset="0"/>
              </a:rPr>
              <a:t>Multi-Variate Classification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ABC4FBC-C631-4A37-BDE0-B5FB5ADD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913" y="1112082"/>
            <a:ext cx="4574648" cy="34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13F5A61E-9FEC-4B7D-9C0D-B4A3F5FF8A8C}"/>
              </a:ext>
            </a:extLst>
          </p:cNvPr>
          <p:cNvSpPr/>
          <p:nvPr/>
        </p:nvSpPr>
        <p:spPr>
          <a:xfrm>
            <a:off x="1767840" y="3524674"/>
            <a:ext cx="5852160" cy="1321646"/>
          </a:xfrm>
          <a:prstGeom prst="cloudCallout">
            <a:avLst>
              <a:gd name="adj1" fmla="val -76354"/>
              <a:gd name="adj2" fmla="val 638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8EA50-FDB3-4F5A-9799-2E4FDD75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16426"/>
            <a:ext cx="7717500" cy="6711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Machine</a:t>
            </a:r>
            <a:r>
              <a:rPr lang="en-US" dirty="0"/>
              <a:t> 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DDE71-245E-4BBC-AFC0-D02429D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7" y="1618826"/>
            <a:ext cx="8030696" cy="1514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862EF-8291-4623-8C2A-44AC2781B4C6}"/>
              </a:ext>
            </a:extLst>
          </p:cNvPr>
          <p:cNvSpPr txBox="1"/>
          <p:nvPr/>
        </p:nvSpPr>
        <p:spPr>
          <a:xfrm>
            <a:off x="2686823" y="3821989"/>
            <a:ext cx="377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Revenue</a:t>
            </a:r>
            <a:r>
              <a:rPr lang="en-US" sz="2000" b="1" dirty="0"/>
              <a:t> </a:t>
            </a:r>
            <a:r>
              <a:rPr lang="en-US" sz="32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≥ 2 x Budget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A69DFA-DA8B-4A65-8044-B7271A2B1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5"/>
          <a:stretch/>
        </p:blipFill>
        <p:spPr>
          <a:xfrm>
            <a:off x="556627" y="1618826"/>
            <a:ext cx="7266573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8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3BCC1-2305-40E9-BDA4-B054553B7A13}"/>
              </a:ext>
            </a:extLst>
          </p:cNvPr>
          <p:cNvSpPr txBox="1"/>
          <p:nvPr/>
        </p:nvSpPr>
        <p:spPr>
          <a:xfrm>
            <a:off x="603716" y="833417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Predictor Variables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D15773-D9FB-437F-9BFF-B5C7D9D5AB62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157798" y="1871703"/>
            <a:ext cx="2176202" cy="42887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F5E7D6-8CEA-488A-948A-BFDA9279C8E6}"/>
              </a:ext>
            </a:extLst>
          </p:cNvPr>
          <p:cNvSpPr txBox="1"/>
          <p:nvPr/>
        </p:nvSpPr>
        <p:spPr>
          <a:xfrm>
            <a:off x="5065566" y="833416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Response Variable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36296F-F014-4430-BB73-8C42BE442BB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727033" y="2519824"/>
            <a:ext cx="2535847" cy="7175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7325A8-C991-4808-8ADE-AABF1B52551B}"/>
              </a:ext>
            </a:extLst>
          </p:cNvPr>
          <p:cNvCxnSpPr>
            <a:cxnSpLocks/>
          </p:cNvCxnSpPr>
          <p:nvPr/>
        </p:nvCxnSpPr>
        <p:spPr>
          <a:xfrm flipV="1">
            <a:off x="2777833" y="2968571"/>
            <a:ext cx="2485047" cy="35182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78C2BA-16A9-4F3A-941B-917536F7197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413760" y="3338861"/>
            <a:ext cx="2026812" cy="67264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B88186-B703-428E-96E8-34848C2EB269}"/>
              </a:ext>
            </a:extLst>
          </p:cNvPr>
          <p:cNvGrpSpPr/>
          <p:nvPr/>
        </p:nvGrpSpPr>
        <p:grpSpPr>
          <a:xfrm>
            <a:off x="5410988" y="1871703"/>
            <a:ext cx="2869412" cy="1648743"/>
            <a:chOff x="5654828" y="2059657"/>
            <a:chExt cx="2869412" cy="1648743"/>
          </a:xfrm>
        </p:grpSpPr>
        <p:sp>
          <p:nvSpPr>
            <p:cNvPr id="35" name="Star: 7 Points 34">
              <a:extLst>
                <a:ext uri="{FF2B5EF4-FFF2-40B4-BE49-F238E27FC236}">
                  <a16:creationId xmlns:a16="http://schemas.microsoft.com/office/drawing/2014/main" id="{C9657B1B-3778-4B6E-94DD-69DAF8FC9676}"/>
                </a:ext>
              </a:extLst>
            </p:cNvPr>
            <p:cNvSpPr/>
            <p:nvPr/>
          </p:nvSpPr>
          <p:spPr>
            <a:xfrm>
              <a:off x="5654828" y="2059657"/>
              <a:ext cx="2869412" cy="1648743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5AEFF6-7153-4DF8-AECA-28BDCD3B1F33}"/>
                </a:ext>
              </a:extLst>
            </p:cNvPr>
            <p:cNvSpPr txBox="1"/>
            <p:nvPr/>
          </p:nvSpPr>
          <p:spPr>
            <a:xfrm>
              <a:off x="5905894" y="2571750"/>
              <a:ext cx="2367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badi Extra Light" panose="020B0204020104020204" pitchFamily="34" charset="0"/>
                  <a:ea typeface="Source Sans Pro" panose="020B0503030403020204" pitchFamily="34" charset="0"/>
                </a:rPr>
                <a:t>Successful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FA7DF7-66A0-4585-BA1F-00A143092435}"/>
              </a:ext>
            </a:extLst>
          </p:cNvPr>
          <p:cNvSpPr txBox="1"/>
          <p:nvPr/>
        </p:nvSpPr>
        <p:spPr>
          <a:xfrm>
            <a:off x="1520202" y="1671648"/>
            <a:ext cx="163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Release 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2AFEE7-B747-4165-8319-B7B6626EB9D9}"/>
              </a:ext>
            </a:extLst>
          </p:cNvPr>
          <p:cNvSpPr txBox="1"/>
          <p:nvPr/>
        </p:nvSpPr>
        <p:spPr>
          <a:xfrm>
            <a:off x="1847297" y="2319769"/>
            <a:ext cx="879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Genres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5A16D-27B6-4807-84FA-2DC3EBA9DEB4}"/>
              </a:ext>
            </a:extLst>
          </p:cNvPr>
          <p:cNvSpPr txBox="1"/>
          <p:nvPr/>
        </p:nvSpPr>
        <p:spPr>
          <a:xfrm>
            <a:off x="1899132" y="3120336"/>
            <a:ext cx="879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Budget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9902D-D3ED-4D39-A6E7-F289FB954F2D}"/>
              </a:ext>
            </a:extLst>
          </p:cNvPr>
          <p:cNvSpPr txBox="1"/>
          <p:nvPr/>
        </p:nvSpPr>
        <p:spPr>
          <a:xfrm>
            <a:off x="1028260" y="3811448"/>
            <a:ext cx="238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Production Companies</a:t>
            </a:r>
          </a:p>
        </p:txBody>
      </p:sp>
    </p:spTree>
    <p:extLst>
      <p:ext uri="{BB962C8B-B14F-4D97-AF65-F5344CB8AC3E}">
        <p14:creationId xmlns:p14="http://schemas.microsoft.com/office/powerpoint/2010/main" val="308093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45DB3-0C98-44F4-8C63-6B8C6D86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34" y="506730"/>
            <a:ext cx="2753360" cy="4130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8C5C2-6AD3-4BD8-AABC-462F91D5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62" y="365760"/>
            <a:ext cx="2767893" cy="4411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53DE5A-DC5A-4B6A-833E-DF6594B9C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492" y="1202599"/>
            <a:ext cx="1601015" cy="24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0226C3-AA52-4CC6-AAAB-2C0EC64B4A32}"/>
              </a:ext>
            </a:extLst>
          </p:cNvPr>
          <p:cNvSpPr txBox="1"/>
          <p:nvPr/>
        </p:nvSpPr>
        <p:spPr>
          <a:xfrm>
            <a:off x="1532137" y="314960"/>
            <a:ext cx="60797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Classification Model </a:t>
            </a:r>
          </a:p>
          <a:p>
            <a:pPr algn="ctr"/>
            <a:r>
              <a:rPr lang="en-US" sz="28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(Initial </a:t>
            </a:r>
            <a:r>
              <a:rPr lang="en-US" sz="2800" b="1" dirty="0">
                <a:latin typeface="Abadi Extra Light" panose="020B0204020104020204" pitchFamily="34" charset="0"/>
                <a:ea typeface="Source Sans Pro" panose="020B0503030403020204" pitchFamily="34" charset="0"/>
                <a:sym typeface="Grand Hotel"/>
              </a:rPr>
              <a:t>Approach)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1169F1-DF20-4EEF-B976-673C0B16C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" t="2636" b="3091"/>
          <a:stretch/>
        </p:blipFill>
        <p:spPr>
          <a:xfrm>
            <a:off x="230762" y="1855593"/>
            <a:ext cx="2780017" cy="1829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A8CEED-D463-4461-AEFC-CA5BED460E9A}"/>
              </a:ext>
            </a:extLst>
          </p:cNvPr>
          <p:cNvSpPr txBox="1"/>
          <p:nvPr/>
        </p:nvSpPr>
        <p:spPr>
          <a:xfrm>
            <a:off x="1138295" y="3776648"/>
            <a:ext cx="822585" cy="407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Genre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8C4C3-68A1-4F8F-80DF-EBC81CA94256}"/>
              </a:ext>
            </a:extLst>
          </p:cNvPr>
          <p:cNvSpPr txBox="1"/>
          <p:nvPr/>
        </p:nvSpPr>
        <p:spPr>
          <a:xfrm>
            <a:off x="4144370" y="3773762"/>
            <a:ext cx="964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C7266-782C-42F0-A2E9-CD2587AFA860}"/>
              </a:ext>
            </a:extLst>
          </p:cNvPr>
          <p:cNvSpPr txBox="1"/>
          <p:nvPr/>
        </p:nvSpPr>
        <p:spPr>
          <a:xfrm>
            <a:off x="6386687" y="3773762"/>
            <a:ext cx="241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Production Companies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294E32-D20C-4E3A-920C-79439CDA6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" r="-1"/>
          <a:stretch/>
        </p:blipFill>
        <p:spPr>
          <a:xfrm>
            <a:off x="6242911" y="1863710"/>
            <a:ext cx="2704778" cy="1854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FFFEC1-AD6A-4E85-A907-181C7C0B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456" y="1884620"/>
            <a:ext cx="2704778" cy="18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2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1033-425B-44F1-A959-5C0E1C28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86" y="223196"/>
            <a:ext cx="7914640" cy="629490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Under-Sampling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406094-625A-40A1-9A59-859BEAB6F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6371" b="39863"/>
          <a:stretch/>
        </p:blipFill>
        <p:spPr>
          <a:xfrm>
            <a:off x="2483022" y="1003944"/>
            <a:ext cx="1513117" cy="62949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EA574E4-A37F-4F31-A2C7-ED2F1B9D966B}"/>
              </a:ext>
            </a:extLst>
          </p:cNvPr>
          <p:cNvSpPr/>
          <p:nvPr/>
        </p:nvSpPr>
        <p:spPr>
          <a:xfrm>
            <a:off x="4167046" y="1199666"/>
            <a:ext cx="782320" cy="2946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AD44D8-8A04-4790-8035-7386C0A1C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33"/>
          <a:stretch/>
        </p:blipFill>
        <p:spPr>
          <a:xfrm>
            <a:off x="3914859" y="2753993"/>
            <a:ext cx="4396022" cy="21445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CD546B-0CEC-4D88-85B9-AD2E238E00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60" r="7229" b="2181"/>
          <a:stretch/>
        </p:blipFill>
        <p:spPr>
          <a:xfrm>
            <a:off x="1465148" y="2941539"/>
            <a:ext cx="1099153" cy="180721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14AC641B-B7B0-417B-9ABD-3F1C9F270559}"/>
              </a:ext>
            </a:extLst>
          </p:cNvPr>
          <p:cNvSpPr/>
          <p:nvPr/>
        </p:nvSpPr>
        <p:spPr>
          <a:xfrm>
            <a:off x="2848420" y="3678924"/>
            <a:ext cx="782320" cy="2946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8D5A52-DBDE-4718-8FA3-DE26D5564E12}"/>
              </a:ext>
            </a:extLst>
          </p:cNvPr>
          <p:cNvGrpSpPr/>
          <p:nvPr/>
        </p:nvGrpSpPr>
        <p:grpSpPr>
          <a:xfrm>
            <a:off x="5120273" y="1003944"/>
            <a:ext cx="1513117" cy="631787"/>
            <a:chOff x="5573121" y="1427075"/>
            <a:chExt cx="1513117" cy="6317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5CE9B46-A98E-4BCA-824D-CD24D4631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7598" r="66283" b="56272"/>
            <a:stretch/>
          </p:blipFill>
          <p:spPr>
            <a:xfrm>
              <a:off x="5573121" y="1671262"/>
              <a:ext cx="1513117" cy="3876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7179E67-BFE8-41A5-968E-F627154E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t="42863" r="66283" b="28412"/>
            <a:stretch/>
          </p:blipFill>
          <p:spPr>
            <a:xfrm>
              <a:off x="5573121" y="1427075"/>
              <a:ext cx="1513117" cy="308157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31230C2D-A1F5-4F8C-9DA9-4835C5886B22}"/>
              </a:ext>
            </a:extLst>
          </p:cNvPr>
          <p:cNvSpPr txBox="1">
            <a:spLocks/>
          </p:cNvSpPr>
          <p:nvPr/>
        </p:nvSpPr>
        <p:spPr>
          <a:xfrm>
            <a:off x="614680" y="2066903"/>
            <a:ext cx="7914640" cy="57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Dancing Script"/>
              <a:buNone/>
              <a:defRPr sz="4100" b="1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andlee"/>
              <a:buNone/>
              <a:defRPr sz="3500" b="1" i="0" u="none" strike="noStrike" cap="none">
                <a:solidFill>
                  <a:srgbClr val="000000"/>
                </a:solidFill>
                <a:latin typeface="Handlee"/>
                <a:ea typeface="Handlee"/>
                <a:cs typeface="Handlee"/>
                <a:sym typeface="Handl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andlee"/>
              <a:buNone/>
              <a:defRPr sz="3500" b="1" i="0" u="none" strike="noStrike" cap="none">
                <a:solidFill>
                  <a:srgbClr val="000000"/>
                </a:solidFill>
                <a:latin typeface="Handlee"/>
                <a:ea typeface="Handlee"/>
                <a:cs typeface="Handlee"/>
                <a:sym typeface="Handl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andlee"/>
              <a:buNone/>
              <a:defRPr sz="3500" b="1" i="0" u="none" strike="noStrike" cap="none">
                <a:solidFill>
                  <a:srgbClr val="000000"/>
                </a:solidFill>
                <a:latin typeface="Handlee"/>
                <a:ea typeface="Handlee"/>
                <a:cs typeface="Handlee"/>
                <a:sym typeface="Handl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andlee"/>
              <a:buNone/>
              <a:defRPr sz="3500" b="1" i="0" u="none" strike="noStrike" cap="none">
                <a:solidFill>
                  <a:srgbClr val="000000"/>
                </a:solidFill>
                <a:latin typeface="Handlee"/>
                <a:ea typeface="Handlee"/>
                <a:cs typeface="Handlee"/>
                <a:sym typeface="Handl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andlee"/>
              <a:buNone/>
              <a:defRPr sz="3500" b="1" i="0" u="none" strike="noStrike" cap="none">
                <a:solidFill>
                  <a:srgbClr val="000000"/>
                </a:solidFill>
                <a:latin typeface="Handlee"/>
                <a:ea typeface="Handlee"/>
                <a:cs typeface="Handlee"/>
                <a:sym typeface="Handl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andlee"/>
              <a:buNone/>
              <a:defRPr sz="3500" b="1" i="0" u="none" strike="noStrike" cap="none">
                <a:solidFill>
                  <a:srgbClr val="000000"/>
                </a:solidFill>
                <a:latin typeface="Handlee"/>
                <a:ea typeface="Handlee"/>
                <a:cs typeface="Handlee"/>
                <a:sym typeface="Handl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andlee"/>
              <a:buNone/>
              <a:defRPr sz="3500" b="1" i="0" u="none" strike="noStrike" cap="none">
                <a:solidFill>
                  <a:srgbClr val="000000"/>
                </a:solidFill>
                <a:latin typeface="Handlee"/>
                <a:ea typeface="Handlee"/>
                <a:cs typeface="Handlee"/>
                <a:sym typeface="Handl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andlee"/>
              <a:buNone/>
              <a:defRPr sz="3500" b="1" i="0" u="none" strike="noStrike" cap="none">
                <a:solidFill>
                  <a:srgbClr val="000000"/>
                </a:solidFill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12019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BEE5B6-68D2-4C94-910C-EA9C8AD5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284617"/>
            <a:ext cx="7718425" cy="671512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Improving our model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8D0FA0-F5FA-4BBA-BEBA-A03795DA8531}"/>
              </a:ext>
            </a:extLst>
          </p:cNvPr>
          <p:cNvSpPr/>
          <p:nvPr/>
        </p:nvSpPr>
        <p:spPr>
          <a:xfrm>
            <a:off x="4104639" y="2553334"/>
            <a:ext cx="934720" cy="45084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054E6-6B92-47D8-85FA-D93EF691B0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8"/>
          <a:stretch/>
        </p:blipFill>
        <p:spPr>
          <a:xfrm>
            <a:off x="5176277" y="1603989"/>
            <a:ext cx="3515216" cy="2349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ED37E-2A2E-4A97-8720-E3B431D19F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" t="2636" b="3091"/>
          <a:stretch/>
        </p:blipFill>
        <p:spPr>
          <a:xfrm>
            <a:off x="396831" y="1567963"/>
            <a:ext cx="3570890" cy="2349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7840F0-8DBD-42B4-9BA9-9D77FB5F8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277" y="4052152"/>
            <a:ext cx="3515216" cy="507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26FAB8-1BDE-40BB-8AF8-3E35B0EFC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45" y="4052153"/>
            <a:ext cx="3570890" cy="5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3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0B40-E244-402E-879F-AC45109A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55516"/>
            <a:ext cx="7717500" cy="6711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Multi-Variate Classification model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04B3D23-6FDF-4BB6-88C6-8216FC7BD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21"/>
          <a:stretch/>
        </p:blipFill>
        <p:spPr>
          <a:xfrm>
            <a:off x="2290819" y="1026616"/>
            <a:ext cx="4562362" cy="38344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8228C1-B6A9-4D79-9520-A64AB10AAD87}"/>
              </a:ext>
            </a:extLst>
          </p:cNvPr>
          <p:cNvCxnSpPr>
            <a:cxnSpLocks/>
          </p:cNvCxnSpPr>
          <p:nvPr/>
        </p:nvCxnSpPr>
        <p:spPr>
          <a:xfrm flipH="1" flipV="1">
            <a:off x="2290820" y="1809153"/>
            <a:ext cx="787661" cy="48079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41F4FD-FD6E-47B1-BF20-EDDB8F5E437E}"/>
              </a:ext>
            </a:extLst>
          </p:cNvPr>
          <p:cNvCxnSpPr>
            <a:cxnSpLocks/>
          </p:cNvCxnSpPr>
          <p:nvPr/>
        </p:nvCxnSpPr>
        <p:spPr>
          <a:xfrm flipH="1" flipV="1">
            <a:off x="1948369" y="3263319"/>
            <a:ext cx="606874" cy="15271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9027DC-BB96-438E-B7D0-C57F85BA926F}"/>
              </a:ext>
            </a:extLst>
          </p:cNvPr>
          <p:cNvCxnSpPr>
            <a:cxnSpLocks/>
          </p:cNvCxnSpPr>
          <p:nvPr/>
        </p:nvCxnSpPr>
        <p:spPr>
          <a:xfrm flipV="1">
            <a:off x="5527040" y="2289942"/>
            <a:ext cx="1239520" cy="112609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C74682-8656-4F3F-BD9E-FE41D313CA9C}"/>
              </a:ext>
            </a:extLst>
          </p:cNvPr>
          <p:cNvCxnSpPr>
            <a:cxnSpLocks/>
          </p:cNvCxnSpPr>
          <p:nvPr/>
        </p:nvCxnSpPr>
        <p:spPr>
          <a:xfrm flipV="1">
            <a:off x="6657730" y="3121395"/>
            <a:ext cx="828301" cy="29464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C62D5A-EAC6-4583-93E5-2BA3EA1AC40E}"/>
              </a:ext>
            </a:extLst>
          </p:cNvPr>
          <p:cNvSpPr txBox="1"/>
          <p:nvPr/>
        </p:nvSpPr>
        <p:spPr>
          <a:xfrm>
            <a:off x="7486031" y="2957882"/>
            <a:ext cx="140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Release Month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79C4C-435F-436B-80FE-21C7961CA0DD}"/>
              </a:ext>
            </a:extLst>
          </p:cNvPr>
          <p:cNvSpPr txBox="1"/>
          <p:nvPr/>
        </p:nvSpPr>
        <p:spPr>
          <a:xfrm>
            <a:off x="1194140" y="3050018"/>
            <a:ext cx="75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Genres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30BC6-0DD5-4884-8717-6D8359965B30}"/>
              </a:ext>
            </a:extLst>
          </p:cNvPr>
          <p:cNvSpPr txBox="1"/>
          <p:nvPr/>
        </p:nvSpPr>
        <p:spPr>
          <a:xfrm>
            <a:off x="1536589" y="1579836"/>
            <a:ext cx="75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Budget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8C67C-99E9-4AFD-A96B-FCAA62434E76}"/>
              </a:ext>
            </a:extLst>
          </p:cNvPr>
          <p:cNvSpPr txBox="1"/>
          <p:nvPr/>
        </p:nvSpPr>
        <p:spPr>
          <a:xfrm>
            <a:off x="6766560" y="2014334"/>
            <a:ext cx="2045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Production Companies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FB683E6-12FE-477C-854B-63155322D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040" y="1311430"/>
            <a:ext cx="3184282" cy="4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9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AFE9-1C8E-4FC9-9EBD-BED1E101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871" y="337996"/>
            <a:ext cx="3768323" cy="1287585"/>
          </a:xfrm>
        </p:spPr>
        <p:txBody>
          <a:bodyPr/>
          <a:lstStyle/>
          <a:p>
            <a:pPr algn="ctr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Outcome</a:t>
            </a:r>
          </a:p>
        </p:txBody>
      </p:sp>
      <p:grpSp>
        <p:nvGrpSpPr>
          <p:cNvPr id="4" name="Google Shape;1030;p47">
            <a:extLst>
              <a:ext uri="{FF2B5EF4-FFF2-40B4-BE49-F238E27FC236}">
                <a16:creationId xmlns:a16="http://schemas.microsoft.com/office/drawing/2014/main" id="{80A3D166-FE1C-4924-A557-8DFBFFB1BD40}"/>
              </a:ext>
            </a:extLst>
          </p:cNvPr>
          <p:cNvGrpSpPr/>
          <p:nvPr/>
        </p:nvGrpSpPr>
        <p:grpSpPr>
          <a:xfrm>
            <a:off x="6301030" y="351249"/>
            <a:ext cx="971694" cy="1096230"/>
            <a:chOff x="4086150" y="998100"/>
            <a:chExt cx="971694" cy="1096230"/>
          </a:xfrm>
        </p:grpSpPr>
        <p:sp>
          <p:nvSpPr>
            <p:cNvPr id="6" name="Google Shape;1031;p47">
              <a:extLst>
                <a:ext uri="{FF2B5EF4-FFF2-40B4-BE49-F238E27FC236}">
                  <a16:creationId xmlns:a16="http://schemas.microsoft.com/office/drawing/2014/main" id="{CB96F2F9-4F74-47DB-B9A7-9470DBFE3A30}"/>
                </a:ext>
              </a:extLst>
            </p:cNvPr>
            <p:cNvSpPr/>
            <p:nvPr/>
          </p:nvSpPr>
          <p:spPr>
            <a:xfrm>
              <a:off x="4086150" y="998100"/>
              <a:ext cx="971694" cy="1096230"/>
            </a:xfrm>
            <a:custGeom>
              <a:avLst/>
              <a:gdLst/>
              <a:ahLst/>
              <a:cxnLst/>
              <a:rect l="l" t="t" r="r" b="b"/>
              <a:pathLst>
                <a:path w="13709" h="15466" extrusionOk="0">
                  <a:moveTo>
                    <a:pt x="2011" y="5743"/>
                  </a:moveTo>
                  <a:cubicBezTo>
                    <a:pt x="2431" y="5826"/>
                    <a:pt x="2862" y="5779"/>
                    <a:pt x="3276" y="5773"/>
                  </a:cubicBezTo>
                  <a:cubicBezTo>
                    <a:pt x="4708" y="5743"/>
                    <a:pt x="6145" y="5784"/>
                    <a:pt x="7570" y="5826"/>
                  </a:cubicBezTo>
                  <a:cubicBezTo>
                    <a:pt x="9043" y="5861"/>
                    <a:pt x="10521" y="5962"/>
                    <a:pt x="11994" y="5926"/>
                  </a:cubicBezTo>
                  <a:cubicBezTo>
                    <a:pt x="12467" y="5915"/>
                    <a:pt x="12934" y="5962"/>
                    <a:pt x="13413" y="5986"/>
                  </a:cubicBezTo>
                  <a:cubicBezTo>
                    <a:pt x="13620" y="5991"/>
                    <a:pt x="13709" y="6068"/>
                    <a:pt x="13691" y="6287"/>
                  </a:cubicBezTo>
                  <a:cubicBezTo>
                    <a:pt x="13638" y="7068"/>
                    <a:pt x="13608" y="7843"/>
                    <a:pt x="13561" y="8617"/>
                  </a:cubicBezTo>
                  <a:cubicBezTo>
                    <a:pt x="13413" y="10628"/>
                    <a:pt x="13325" y="12645"/>
                    <a:pt x="13254" y="14656"/>
                  </a:cubicBezTo>
                  <a:lnTo>
                    <a:pt x="13254" y="14786"/>
                  </a:lnTo>
                  <a:cubicBezTo>
                    <a:pt x="13224" y="15466"/>
                    <a:pt x="13218" y="15395"/>
                    <a:pt x="12597" y="15389"/>
                  </a:cubicBezTo>
                  <a:cubicBezTo>
                    <a:pt x="11775" y="15383"/>
                    <a:pt x="10959" y="15424"/>
                    <a:pt x="10143" y="15436"/>
                  </a:cubicBezTo>
                  <a:cubicBezTo>
                    <a:pt x="8658" y="15448"/>
                    <a:pt x="7162" y="15442"/>
                    <a:pt x="5678" y="15448"/>
                  </a:cubicBezTo>
                  <a:cubicBezTo>
                    <a:pt x="4240" y="15454"/>
                    <a:pt x="2809" y="15407"/>
                    <a:pt x="1384" y="15336"/>
                  </a:cubicBezTo>
                  <a:cubicBezTo>
                    <a:pt x="686" y="15306"/>
                    <a:pt x="686" y="15306"/>
                    <a:pt x="656" y="14608"/>
                  </a:cubicBezTo>
                  <a:cubicBezTo>
                    <a:pt x="609" y="13118"/>
                    <a:pt x="532" y="11628"/>
                    <a:pt x="597" y="10143"/>
                  </a:cubicBezTo>
                  <a:cubicBezTo>
                    <a:pt x="651" y="8943"/>
                    <a:pt x="609" y="7748"/>
                    <a:pt x="704" y="6553"/>
                  </a:cubicBezTo>
                  <a:cubicBezTo>
                    <a:pt x="757" y="5974"/>
                    <a:pt x="526" y="5471"/>
                    <a:pt x="266" y="4974"/>
                  </a:cubicBezTo>
                  <a:cubicBezTo>
                    <a:pt x="177" y="4803"/>
                    <a:pt x="106" y="4619"/>
                    <a:pt x="53" y="4436"/>
                  </a:cubicBezTo>
                  <a:cubicBezTo>
                    <a:pt x="0" y="4270"/>
                    <a:pt x="36" y="4170"/>
                    <a:pt x="201" y="4099"/>
                  </a:cubicBezTo>
                  <a:cubicBezTo>
                    <a:pt x="331" y="4052"/>
                    <a:pt x="449" y="3981"/>
                    <a:pt x="586" y="3939"/>
                  </a:cubicBezTo>
                  <a:cubicBezTo>
                    <a:pt x="2827" y="3194"/>
                    <a:pt x="5063" y="2437"/>
                    <a:pt x="7304" y="1698"/>
                  </a:cubicBezTo>
                  <a:cubicBezTo>
                    <a:pt x="8871" y="1183"/>
                    <a:pt x="10444" y="669"/>
                    <a:pt x="12023" y="160"/>
                  </a:cubicBezTo>
                  <a:cubicBezTo>
                    <a:pt x="12526" y="0"/>
                    <a:pt x="12514" y="6"/>
                    <a:pt x="12709" y="485"/>
                  </a:cubicBezTo>
                  <a:cubicBezTo>
                    <a:pt x="12863" y="870"/>
                    <a:pt x="13005" y="1260"/>
                    <a:pt x="13100" y="1668"/>
                  </a:cubicBezTo>
                  <a:cubicBezTo>
                    <a:pt x="13177" y="1982"/>
                    <a:pt x="13153" y="2023"/>
                    <a:pt x="12845" y="2129"/>
                  </a:cubicBezTo>
                  <a:cubicBezTo>
                    <a:pt x="10297" y="2999"/>
                    <a:pt x="7748" y="3856"/>
                    <a:pt x="5175" y="4661"/>
                  </a:cubicBezTo>
                  <a:cubicBezTo>
                    <a:pt x="4169" y="4974"/>
                    <a:pt x="3170" y="5335"/>
                    <a:pt x="2159" y="5619"/>
                  </a:cubicBezTo>
                  <a:cubicBezTo>
                    <a:pt x="2094" y="5654"/>
                    <a:pt x="2029" y="5654"/>
                    <a:pt x="2011" y="5743"/>
                  </a:cubicBezTo>
                  <a:close/>
                  <a:moveTo>
                    <a:pt x="6151" y="2407"/>
                  </a:moveTo>
                  <a:cubicBezTo>
                    <a:pt x="5340" y="2603"/>
                    <a:pt x="4471" y="2697"/>
                    <a:pt x="4087" y="3626"/>
                  </a:cubicBezTo>
                  <a:cubicBezTo>
                    <a:pt x="4028" y="3768"/>
                    <a:pt x="3927" y="3886"/>
                    <a:pt x="3844" y="4010"/>
                  </a:cubicBezTo>
                  <a:cubicBezTo>
                    <a:pt x="3655" y="4330"/>
                    <a:pt x="3460" y="4643"/>
                    <a:pt x="3259" y="4980"/>
                  </a:cubicBezTo>
                  <a:cubicBezTo>
                    <a:pt x="3341" y="4986"/>
                    <a:pt x="3389" y="5004"/>
                    <a:pt x="3424" y="4986"/>
                  </a:cubicBezTo>
                  <a:cubicBezTo>
                    <a:pt x="3909" y="4826"/>
                    <a:pt x="4394" y="4661"/>
                    <a:pt x="4879" y="4501"/>
                  </a:cubicBezTo>
                  <a:cubicBezTo>
                    <a:pt x="5033" y="4448"/>
                    <a:pt x="5145" y="4347"/>
                    <a:pt x="5222" y="4211"/>
                  </a:cubicBezTo>
                  <a:cubicBezTo>
                    <a:pt x="5530" y="3608"/>
                    <a:pt x="5914" y="3046"/>
                    <a:pt x="6174" y="2413"/>
                  </a:cubicBezTo>
                  <a:cubicBezTo>
                    <a:pt x="6180" y="2402"/>
                    <a:pt x="6198" y="2384"/>
                    <a:pt x="6204" y="2372"/>
                  </a:cubicBezTo>
                  <a:cubicBezTo>
                    <a:pt x="6180" y="2384"/>
                    <a:pt x="6168" y="2402"/>
                    <a:pt x="6151" y="2407"/>
                  </a:cubicBezTo>
                  <a:close/>
                  <a:moveTo>
                    <a:pt x="5589" y="4270"/>
                  </a:moveTo>
                  <a:cubicBezTo>
                    <a:pt x="6097" y="4182"/>
                    <a:pt x="6565" y="3957"/>
                    <a:pt x="7061" y="3827"/>
                  </a:cubicBezTo>
                  <a:cubicBezTo>
                    <a:pt x="7180" y="3797"/>
                    <a:pt x="7233" y="3685"/>
                    <a:pt x="7280" y="3590"/>
                  </a:cubicBezTo>
                  <a:cubicBezTo>
                    <a:pt x="7558" y="3111"/>
                    <a:pt x="7836" y="2626"/>
                    <a:pt x="8108" y="2141"/>
                  </a:cubicBezTo>
                  <a:cubicBezTo>
                    <a:pt x="8191" y="1993"/>
                    <a:pt x="8256" y="1846"/>
                    <a:pt x="8363" y="1639"/>
                  </a:cubicBezTo>
                  <a:cubicBezTo>
                    <a:pt x="7807" y="1810"/>
                    <a:pt x="7334" y="1952"/>
                    <a:pt x="6854" y="2106"/>
                  </a:cubicBezTo>
                  <a:cubicBezTo>
                    <a:pt x="6736" y="2141"/>
                    <a:pt x="6618" y="2177"/>
                    <a:pt x="6553" y="2301"/>
                  </a:cubicBezTo>
                  <a:cubicBezTo>
                    <a:pt x="6210" y="2940"/>
                    <a:pt x="5873" y="3578"/>
                    <a:pt x="5524" y="4211"/>
                  </a:cubicBezTo>
                  <a:cubicBezTo>
                    <a:pt x="5500" y="4247"/>
                    <a:pt x="5476" y="4282"/>
                    <a:pt x="5530" y="4306"/>
                  </a:cubicBezTo>
                  <a:cubicBezTo>
                    <a:pt x="5547" y="4318"/>
                    <a:pt x="5565" y="4288"/>
                    <a:pt x="5589" y="4270"/>
                  </a:cubicBezTo>
                  <a:close/>
                  <a:moveTo>
                    <a:pt x="9953" y="2863"/>
                  </a:moveTo>
                  <a:cubicBezTo>
                    <a:pt x="10503" y="2733"/>
                    <a:pt x="11024" y="2496"/>
                    <a:pt x="11568" y="2342"/>
                  </a:cubicBezTo>
                  <a:cubicBezTo>
                    <a:pt x="11698" y="2301"/>
                    <a:pt x="11740" y="2206"/>
                    <a:pt x="11793" y="2118"/>
                  </a:cubicBezTo>
                  <a:cubicBezTo>
                    <a:pt x="11976" y="1792"/>
                    <a:pt x="12148" y="1461"/>
                    <a:pt x="12355" y="1148"/>
                  </a:cubicBezTo>
                  <a:cubicBezTo>
                    <a:pt x="12538" y="870"/>
                    <a:pt x="12544" y="615"/>
                    <a:pt x="12331" y="337"/>
                  </a:cubicBezTo>
                  <a:cubicBezTo>
                    <a:pt x="11947" y="462"/>
                    <a:pt x="11556" y="586"/>
                    <a:pt x="11166" y="716"/>
                  </a:cubicBezTo>
                  <a:cubicBezTo>
                    <a:pt x="11054" y="751"/>
                    <a:pt x="10971" y="822"/>
                    <a:pt x="10912" y="923"/>
                  </a:cubicBezTo>
                  <a:cubicBezTo>
                    <a:pt x="10545" y="1544"/>
                    <a:pt x="10190" y="2165"/>
                    <a:pt x="9900" y="2821"/>
                  </a:cubicBezTo>
                  <a:cubicBezTo>
                    <a:pt x="9883" y="2839"/>
                    <a:pt x="9853" y="2863"/>
                    <a:pt x="9865" y="2875"/>
                  </a:cubicBezTo>
                  <a:cubicBezTo>
                    <a:pt x="9883" y="2904"/>
                    <a:pt x="9924" y="2898"/>
                    <a:pt x="9953" y="2863"/>
                  </a:cubicBezTo>
                  <a:close/>
                  <a:moveTo>
                    <a:pt x="2738" y="7848"/>
                  </a:moveTo>
                  <a:cubicBezTo>
                    <a:pt x="2218" y="7848"/>
                    <a:pt x="1709" y="7854"/>
                    <a:pt x="1189" y="7848"/>
                  </a:cubicBezTo>
                  <a:cubicBezTo>
                    <a:pt x="982" y="7843"/>
                    <a:pt x="887" y="7902"/>
                    <a:pt x="887" y="8132"/>
                  </a:cubicBezTo>
                  <a:cubicBezTo>
                    <a:pt x="917" y="9215"/>
                    <a:pt x="863" y="10297"/>
                    <a:pt x="816" y="11373"/>
                  </a:cubicBezTo>
                  <a:cubicBezTo>
                    <a:pt x="793" y="11864"/>
                    <a:pt x="893" y="12343"/>
                    <a:pt x="881" y="12834"/>
                  </a:cubicBezTo>
                  <a:cubicBezTo>
                    <a:pt x="863" y="13443"/>
                    <a:pt x="881" y="14052"/>
                    <a:pt x="893" y="14667"/>
                  </a:cubicBezTo>
                  <a:cubicBezTo>
                    <a:pt x="905" y="14981"/>
                    <a:pt x="934" y="15010"/>
                    <a:pt x="1242" y="15081"/>
                  </a:cubicBezTo>
                  <a:cubicBezTo>
                    <a:pt x="1307" y="15093"/>
                    <a:pt x="1384" y="15099"/>
                    <a:pt x="1449" y="15111"/>
                  </a:cubicBezTo>
                  <a:cubicBezTo>
                    <a:pt x="2088" y="15123"/>
                    <a:pt x="2726" y="15170"/>
                    <a:pt x="3365" y="15182"/>
                  </a:cubicBezTo>
                  <a:cubicBezTo>
                    <a:pt x="5086" y="15217"/>
                    <a:pt x="6807" y="15200"/>
                    <a:pt x="8534" y="15206"/>
                  </a:cubicBezTo>
                  <a:cubicBezTo>
                    <a:pt x="9853" y="15212"/>
                    <a:pt x="11172" y="15152"/>
                    <a:pt x="12485" y="15129"/>
                  </a:cubicBezTo>
                  <a:cubicBezTo>
                    <a:pt x="12922" y="15123"/>
                    <a:pt x="12958" y="15099"/>
                    <a:pt x="12999" y="14667"/>
                  </a:cubicBezTo>
                  <a:cubicBezTo>
                    <a:pt x="13005" y="14597"/>
                    <a:pt x="13005" y="14526"/>
                    <a:pt x="13005" y="14460"/>
                  </a:cubicBezTo>
                  <a:cubicBezTo>
                    <a:pt x="12976" y="13402"/>
                    <a:pt x="13118" y="12349"/>
                    <a:pt x="13100" y="11296"/>
                  </a:cubicBezTo>
                  <a:cubicBezTo>
                    <a:pt x="13100" y="11249"/>
                    <a:pt x="13100" y="11214"/>
                    <a:pt x="13106" y="11166"/>
                  </a:cubicBezTo>
                  <a:cubicBezTo>
                    <a:pt x="13189" y="10309"/>
                    <a:pt x="13236" y="9451"/>
                    <a:pt x="13265" y="8594"/>
                  </a:cubicBezTo>
                  <a:cubicBezTo>
                    <a:pt x="13271" y="8416"/>
                    <a:pt x="13342" y="8203"/>
                    <a:pt x="13206" y="8079"/>
                  </a:cubicBezTo>
                  <a:cubicBezTo>
                    <a:pt x="13094" y="7973"/>
                    <a:pt x="12916" y="8091"/>
                    <a:pt x="12763" y="8091"/>
                  </a:cubicBezTo>
                  <a:cubicBezTo>
                    <a:pt x="12142" y="8085"/>
                    <a:pt x="11509" y="8073"/>
                    <a:pt x="10888" y="8026"/>
                  </a:cubicBezTo>
                  <a:cubicBezTo>
                    <a:pt x="9823" y="7943"/>
                    <a:pt x="8753" y="7996"/>
                    <a:pt x="7688" y="7955"/>
                  </a:cubicBezTo>
                  <a:cubicBezTo>
                    <a:pt x="6050" y="7878"/>
                    <a:pt x="4394" y="7878"/>
                    <a:pt x="2738" y="7848"/>
                  </a:cubicBezTo>
                  <a:close/>
                  <a:moveTo>
                    <a:pt x="5506" y="6062"/>
                  </a:moveTo>
                  <a:cubicBezTo>
                    <a:pt x="5950" y="6624"/>
                    <a:pt x="6446" y="7115"/>
                    <a:pt x="6979" y="7576"/>
                  </a:cubicBezTo>
                  <a:cubicBezTo>
                    <a:pt x="7056" y="7641"/>
                    <a:pt x="7150" y="7659"/>
                    <a:pt x="7251" y="7665"/>
                  </a:cubicBezTo>
                  <a:cubicBezTo>
                    <a:pt x="7724" y="7689"/>
                    <a:pt x="8191" y="7724"/>
                    <a:pt x="8664" y="7736"/>
                  </a:cubicBezTo>
                  <a:cubicBezTo>
                    <a:pt x="8771" y="7748"/>
                    <a:pt x="8877" y="7783"/>
                    <a:pt x="8989" y="7689"/>
                  </a:cubicBezTo>
                  <a:cubicBezTo>
                    <a:pt x="8505" y="7186"/>
                    <a:pt x="8020" y="6695"/>
                    <a:pt x="7541" y="6198"/>
                  </a:cubicBezTo>
                  <a:cubicBezTo>
                    <a:pt x="7446" y="6104"/>
                    <a:pt x="7334" y="6080"/>
                    <a:pt x="7203" y="6068"/>
                  </a:cubicBezTo>
                  <a:cubicBezTo>
                    <a:pt x="6642" y="6009"/>
                    <a:pt x="6086" y="6033"/>
                    <a:pt x="5506" y="6062"/>
                  </a:cubicBezTo>
                  <a:close/>
                  <a:moveTo>
                    <a:pt x="7653" y="3590"/>
                  </a:moveTo>
                  <a:cubicBezTo>
                    <a:pt x="8274" y="3442"/>
                    <a:pt x="8788" y="3212"/>
                    <a:pt x="9333" y="3052"/>
                  </a:cubicBezTo>
                  <a:cubicBezTo>
                    <a:pt x="9463" y="3017"/>
                    <a:pt x="9522" y="2904"/>
                    <a:pt x="9581" y="2792"/>
                  </a:cubicBezTo>
                  <a:cubicBezTo>
                    <a:pt x="9865" y="2266"/>
                    <a:pt x="10149" y="1751"/>
                    <a:pt x="10438" y="1225"/>
                  </a:cubicBezTo>
                  <a:cubicBezTo>
                    <a:pt x="10468" y="1165"/>
                    <a:pt x="10515" y="1106"/>
                    <a:pt x="10462" y="1035"/>
                  </a:cubicBezTo>
                  <a:cubicBezTo>
                    <a:pt x="10367" y="964"/>
                    <a:pt x="10279" y="1035"/>
                    <a:pt x="10190" y="1065"/>
                  </a:cubicBezTo>
                  <a:cubicBezTo>
                    <a:pt x="9847" y="1171"/>
                    <a:pt x="9510" y="1319"/>
                    <a:pt x="9161" y="1384"/>
                  </a:cubicBezTo>
                  <a:cubicBezTo>
                    <a:pt x="8865" y="1443"/>
                    <a:pt x="8700" y="1609"/>
                    <a:pt x="8570" y="1846"/>
                  </a:cubicBezTo>
                  <a:cubicBezTo>
                    <a:pt x="8363" y="2224"/>
                    <a:pt x="8162" y="2603"/>
                    <a:pt x="7949" y="2975"/>
                  </a:cubicBezTo>
                  <a:cubicBezTo>
                    <a:pt x="7854" y="3153"/>
                    <a:pt x="7724" y="3318"/>
                    <a:pt x="7653" y="3590"/>
                  </a:cubicBezTo>
                  <a:close/>
                  <a:moveTo>
                    <a:pt x="10220" y="6181"/>
                  </a:moveTo>
                  <a:cubicBezTo>
                    <a:pt x="10663" y="6790"/>
                    <a:pt x="11166" y="7251"/>
                    <a:pt x="11627" y="7736"/>
                  </a:cubicBezTo>
                  <a:cubicBezTo>
                    <a:pt x="11704" y="7819"/>
                    <a:pt x="11793" y="7843"/>
                    <a:pt x="11887" y="7825"/>
                  </a:cubicBezTo>
                  <a:cubicBezTo>
                    <a:pt x="12290" y="7777"/>
                    <a:pt x="12692" y="7843"/>
                    <a:pt x="13094" y="7777"/>
                  </a:cubicBezTo>
                  <a:cubicBezTo>
                    <a:pt x="13183" y="7760"/>
                    <a:pt x="13301" y="7819"/>
                    <a:pt x="13342" y="7701"/>
                  </a:cubicBezTo>
                  <a:cubicBezTo>
                    <a:pt x="13396" y="7576"/>
                    <a:pt x="13354" y="7470"/>
                    <a:pt x="13248" y="7369"/>
                  </a:cubicBezTo>
                  <a:cubicBezTo>
                    <a:pt x="12899" y="7026"/>
                    <a:pt x="12562" y="6689"/>
                    <a:pt x="12219" y="6340"/>
                  </a:cubicBezTo>
                  <a:cubicBezTo>
                    <a:pt x="12130" y="6252"/>
                    <a:pt x="12041" y="6181"/>
                    <a:pt x="11905" y="6181"/>
                  </a:cubicBezTo>
                  <a:close/>
                  <a:moveTo>
                    <a:pt x="3371" y="6092"/>
                  </a:moveTo>
                  <a:cubicBezTo>
                    <a:pt x="3359" y="6193"/>
                    <a:pt x="3389" y="6258"/>
                    <a:pt x="3436" y="6311"/>
                  </a:cubicBezTo>
                  <a:cubicBezTo>
                    <a:pt x="3821" y="6707"/>
                    <a:pt x="4205" y="7109"/>
                    <a:pt x="4601" y="7511"/>
                  </a:cubicBezTo>
                  <a:cubicBezTo>
                    <a:pt x="4696" y="7612"/>
                    <a:pt x="4820" y="7606"/>
                    <a:pt x="4944" y="7606"/>
                  </a:cubicBezTo>
                  <a:cubicBezTo>
                    <a:pt x="5293" y="7606"/>
                    <a:pt x="5636" y="7606"/>
                    <a:pt x="5979" y="7665"/>
                  </a:cubicBezTo>
                  <a:cubicBezTo>
                    <a:pt x="6151" y="7695"/>
                    <a:pt x="6352" y="7718"/>
                    <a:pt x="6553" y="7624"/>
                  </a:cubicBezTo>
                  <a:cubicBezTo>
                    <a:pt x="6494" y="7553"/>
                    <a:pt x="6464" y="7505"/>
                    <a:pt x="6423" y="7470"/>
                  </a:cubicBezTo>
                  <a:cubicBezTo>
                    <a:pt x="6032" y="7056"/>
                    <a:pt x="5595" y="6695"/>
                    <a:pt x="5258" y="6228"/>
                  </a:cubicBezTo>
                  <a:cubicBezTo>
                    <a:pt x="5133" y="6062"/>
                    <a:pt x="4974" y="5980"/>
                    <a:pt x="4755" y="6062"/>
                  </a:cubicBezTo>
                  <a:cubicBezTo>
                    <a:pt x="4690" y="6080"/>
                    <a:pt x="4589" y="6033"/>
                    <a:pt x="4512" y="6033"/>
                  </a:cubicBezTo>
                  <a:cubicBezTo>
                    <a:pt x="4128" y="6015"/>
                    <a:pt x="3732" y="5944"/>
                    <a:pt x="3371" y="6092"/>
                  </a:cubicBezTo>
                  <a:close/>
                  <a:moveTo>
                    <a:pt x="7919" y="6092"/>
                  </a:moveTo>
                  <a:cubicBezTo>
                    <a:pt x="7901" y="6116"/>
                    <a:pt x="7884" y="6145"/>
                    <a:pt x="7860" y="6169"/>
                  </a:cubicBezTo>
                  <a:cubicBezTo>
                    <a:pt x="8345" y="6660"/>
                    <a:pt x="8836" y="7139"/>
                    <a:pt x="9333" y="7618"/>
                  </a:cubicBezTo>
                  <a:cubicBezTo>
                    <a:pt x="9421" y="7707"/>
                    <a:pt x="9539" y="7724"/>
                    <a:pt x="9676" y="7724"/>
                  </a:cubicBezTo>
                  <a:cubicBezTo>
                    <a:pt x="10131" y="7724"/>
                    <a:pt x="10580" y="7612"/>
                    <a:pt x="11030" y="7742"/>
                  </a:cubicBezTo>
                  <a:cubicBezTo>
                    <a:pt x="11083" y="7760"/>
                    <a:pt x="11172" y="7783"/>
                    <a:pt x="11207" y="7665"/>
                  </a:cubicBezTo>
                  <a:cubicBezTo>
                    <a:pt x="10793" y="7233"/>
                    <a:pt x="10350" y="6819"/>
                    <a:pt x="9971" y="6340"/>
                  </a:cubicBezTo>
                  <a:cubicBezTo>
                    <a:pt x="9900" y="6240"/>
                    <a:pt x="9794" y="6163"/>
                    <a:pt x="9658" y="6169"/>
                  </a:cubicBezTo>
                  <a:cubicBezTo>
                    <a:pt x="9072" y="6193"/>
                    <a:pt x="8493" y="6098"/>
                    <a:pt x="7919" y="6092"/>
                  </a:cubicBezTo>
                  <a:close/>
                  <a:moveTo>
                    <a:pt x="4087" y="3147"/>
                  </a:moveTo>
                  <a:cubicBezTo>
                    <a:pt x="4075" y="3123"/>
                    <a:pt x="4051" y="3093"/>
                    <a:pt x="4039" y="3076"/>
                  </a:cubicBezTo>
                  <a:cubicBezTo>
                    <a:pt x="3554" y="3182"/>
                    <a:pt x="3093" y="3377"/>
                    <a:pt x="2626" y="3537"/>
                  </a:cubicBezTo>
                  <a:cubicBezTo>
                    <a:pt x="2573" y="3555"/>
                    <a:pt x="2531" y="3596"/>
                    <a:pt x="2502" y="3644"/>
                  </a:cubicBezTo>
                  <a:cubicBezTo>
                    <a:pt x="2017" y="4288"/>
                    <a:pt x="1538" y="4927"/>
                    <a:pt x="1100" y="5672"/>
                  </a:cubicBezTo>
                  <a:cubicBezTo>
                    <a:pt x="1656" y="5518"/>
                    <a:pt x="2141" y="5388"/>
                    <a:pt x="2638" y="5252"/>
                  </a:cubicBezTo>
                  <a:cubicBezTo>
                    <a:pt x="2732" y="5223"/>
                    <a:pt x="2809" y="5163"/>
                    <a:pt x="2868" y="5081"/>
                  </a:cubicBezTo>
                  <a:cubicBezTo>
                    <a:pt x="3276" y="4436"/>
                    <a:pt x="3685" y="3791"/>
                    <a:pt x="4087" y="3147"/>
                  </a:cubicBezTo>
                  <a:close/>
                  <a:moveTo>
                    <a:pt x="1201" y="6015"/>
                  </a:moveTo>
                  <a:cubicBezTo>
                    <a:pt x="1260" y="6187"/>
                    <a:pt x="1348" y="6275"/>
                    <a:pt x="1419" y="6364"/>
                  </a:cubicBezTo>
                  <a:cubicBezTo>
                    <a:pt x="1603" y="6583"/>
                    <a:pt x="1798" y="6813"/>
                    <a:pt x="1975" y="7044"/>
                  </a:cubicBezTo>
                  <a:cubicBezTo>
                    <a:pt x="2401" y="7582"/>
                    <a:pt x="2395" y="7582"/>
                    <a:pt x="3111" y="7582"/>
                  </a:cubicBezTo>
                  <a:cubicBezTo>
                    <a:pt x="3365" y="7582"/>
                    <a:pt x="3614" y="7600"/>
                    <a:pt x="3868" y="7600"/>
                  </a:cubicBezTo>
                  <a:cubicBezTo>
                    <a:pt x="3986" y="7600"/>
                    <a:pt x="4110" y="7636"/>
                    <a:pt x="4246" y="7547"/>
                  </a:cubicBezTo>
                  <a:cubicBezTo>
                    <a:pt x="3803" y="7086"/>
                    <a:pt x="3377" y="6654"/>
                    <a:pt x="2993" y="6169"/>
                  </a:cubicBezTo>
                  <a:cubicBezTo>
                    <a:pt x="2916" y="6068"/>
                    <a:pt x="2815" y="6009"/>
                    <a:pt x="2679" y="6009"/>
                  </a:cubicBezTo>
                  <a:cubicBezTo>
                    <a:pt x="2194" y="6021"/>
                    <a:pt x="1715" y="6015"/>
                    <a:pt x="1201" y="6015"/>
                  </a:cubicBezTo>
                  <a:close/>
                  <a:moveTo>
                    <a:pt x="822" y="5477"/>
                  </a:moveTo>
                  <a:cubicBezTo>
                    <a:pt x="905" y="5459"/>
                    <a:pt x="940" y="5424"/>
                    <a:pt x="970" y="5370"/>
                  </a:cubicBezTo>
                  <a:cubicBezTo>
                    <a:pt x="1236" y="4980"/>
                    <a:pt x="1502" y="4596"/>
                    <a:pt x="1768" y="4205"/>
                  </a:cubicBezTo>
                  <a:cubicBezTo>
                    <a:pt x="1810" y="4140"/>
                    <a:pt x="1863" y="4063"/>
                    <a:pt x="1893" y="3992"/>
                  </a:cubicBezTo>
                  <a:cubicBezTo>
                    <a:pt x="1922" y="3916"/>
                    <a:pt x="1881" y="3827"/>
                    <a:pt x="1798" y="3856"/>
                  </a:cubicBezTo>
                  <a:cubicBezTo>
                    <a:pt x="1337" y="4010"/>
                    <a:pt x="852" y="4087"/>
                    <a:pt x="420" y="4324"/>
                  </a:cubicBezTo>
                  <a:cubicBezTo>
                    <a:pt x="313" y="4383"/>
                    <a:pt x="302" y="4477"/>
                    <a:pt x="355" y="4566"/>
                  </a:cubicBezTo>
                  <a:cubicBezTo>
                    <a:pt x="503" y="4880"/>
                    <a:pt x="621" y="5205"/>
                    <a:pt x="822" y="5477"/>
                  </a:cubicBezTo>
                  <a:close/>
                  <a:moveTo>
                    <a:pt x="1000" y="6334"/>
                  </a:moveTo>
                  <a:cubicBezTo>
                    <a:pt x="952" y="6719"/>
                    <a:pt x="1000" y="7038"/>
                    <a:pt x="917" y="7346"/>
                  </a:cubicBezTo>
                  <a:cubicBezTo>
                    <a:pt x="887" y="7470"/>
                    <a:pt x="964" y="7576"/>
                    <a:pt x="1094" y="7576"/>
                  </a:cubicBezTo>
                  <a:cubicBezTo>
                    <a:pt x="1396" y="7582"/>
                    <a:pt x="1709" y="7618"/>
                    <a:pt x="2040" y="7541"/>
                  </a:cubicBezTo>
                  <a:cubicBezTo>
                    <a:pt x="1709" y="7115"/>
                    <a:pt x="1449" y="6695"/>
                    <a:pt x="1000" y="6334"/>
                  </a:cubicBezTo>
                  <a:close/>
                  <a:moveTo>
                    <a:pt x="13366" y="7103"/>
                  </a:moveTo>
                  <a:cubicBezTo>
                    <a:pt x="13449" y="6843"/>
                    <a:pt x="13413" y="6654"/>
                    <a:pt x="13419" y="6459"/>
                  </a:cubicBezTo>
                  <a:cubicBezTo>
                    <a:pt x="13419" y="6394"/>
                    <a:pt x="13413" y="6287"/>
                    <a:pt x="13342" y="6281"/>
                  </a:cubicBezTo>
                  <a:cubicBezTo>
                    <a:pt x="13070" y="6263"/>
                    <a:pt x="12804" y="6133"/>
                    <a:pt x="12497" y="6240"/>
                  </a:cubicBezTo>
                  <a:cubicBezTo>
                    <a:pt x="12769" y="6577"/>
                    <a:pt x="13035" y="6843"/>
                    <a:pt x="13366" y="7103"/>
                  </a:cubicBezTo>
                  <a:close/>
                  <a:moveTo>
                    <a:pt x="12621" y="1195"/>
                  </a:moveTo>
                  <a:cubicBezTo>
                    <a:pt x="12473" y="1497"/>
                    <a:pt x="12260" y="1721"/>
                    <a:pt x="12189" y="2029"/>
                  </a:cubicBezTo>
                  <a:cubicBezTo>
                    <a:pt x="12893" y="1958"/>
                    <a:pt x="12928" y="1899"/>
                    <a:pt x="12692" y="1302"/>
                  </a:cubicBezTo>
                  <a:cubicBezTo>
                    <a:pt x="12686" y="1272"/>
                    <a:pt x="12662" y="1248"/>
                    <a:pt x="12621" y="11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2;p47">
              <a:extLst>
                <a:ext uri="{FF2B5EF4-FFF2-40B4-BE49-F238E27FC236}">
                  <a16:creationId xmlns:a16="http://schemas.microsoft.com/office/drawing/2014/main" id="{CC1AE04A-7E38-44C9-BABE-80280349A698}"/>
                </a:ext>
              </a:extLst>
            </p:cNvPr>
            <p:cNvSpPr/>
            <p:nvPr/>
          </p:nvSpPr>
          <p:spPr>
            <a:xfrm>
              <a:off x="4141862" y="1554363"/>
              <a:ext cx="890040" cy="522386"/>
            </a:xfrm>
            <a:custGeom>
              <a:avLst/>
              <a:gdLst/>
              <a:ahLst/>
              <a:cxnLst/>
              <a:rect l="l" t="t" r="r" b="b"/>
              <a:pathLst>
                <a:path w="12557" h="7370" extrusionOk="0">
                  <a:moveTo>
                    <a:pt x="1952" y="0"/>
                  </a:moveTo>
                  <a:cubicBezTo>
                    <a:pt x="3596" y="30"/>
                    <a:pt x="5252" y="30"/>
                    <a:pt x="6902" y="107"/>
                  </a:cubicBezTo>
                  <a:cubicBezTo>
                    <a:pt x="7973" y="148"/>
                    <a:pt x="9037" y="95"/>
                    <a:pt x="10102" y="178"/>
                  </a:cubicBezTo>
                  <a:cubicBezTo>
                    <a:pt x="10723" y="225"/>
                    <a:pt x="11356" y="237"/>
                    <a:pt x="11977" y="243"/>
                  </a:cubicBezTo>
                  <a:cubicBezTo>
                    <a:pt x="12125" y="243"/>
                    <a:pt x="12308" y="136"/>
                    <a:pt x="12420" y="231"/>
                  </a:cubicBezTo>
                  <a:cubicBezTo>
                    <a:pt x="12556" y="355"/>
                    <a:pt x="12485" y="568"/>
                    <a:pt x="12479" y="746"/>
                  </a:cubicBezTo>
                  <a:cubicBezTo>
                    <a:pt x="12444" y="1603"/>
                    <a:pt x="12403" y="2461"/>
                    <a:pt x="12320" y="3318"/>
                  </a:cubicBezTo>
                  <a:cubicBezTo>
                    <a:pt x="12314" y="3366"/>
                    <a:pt x="12314" y="3401"/>
                    <a:pt x="12314" y="3448"/>
                  </a:cubicBezTo>
                  <a:cubicBezTo>
                    <a:pt x="12320" y="4501"/>
                    <a:pt x="12184" y="5554"/>
                    <a:pt x="12219" y="6607"/>
                  </a:cubicBezTo>
                  <a:cubicBezTo>
                    <a:pt x="12219" y="6678"/>
                    <a:pt x="12219" y="6749"/>
                    <a:pt x="12213" y="6814"/>
                  </a:cubicBezTo>
                  <a:cubicBezTo>
                    <a:pt x="12172" y="7245"/>
                    <a:pt x="12136" y="7269"/>
                    <a:pt x="11699" y="7281"/>
                  </a:cubicBezTo>
                  <a:cubicBezTo>
                    <a:pt x="10386" y="7310"/>
                    <a:pt x="9061" y="7364"/>
                    <a:pt x="7748" y="7358"/>
                  </a:cubicBezTo>
                  <a:cubicBezTo>
                    <a:pt x="6021" y="7346"/>
                    <a:pt x="4300" y="7369"/>
                    <a:pt x="2579" y="7334"/>
                  </a:cubicBezTo>
                  <a:cubicBezTo>
                    <a:pt x="1940" y="7316"/>
                    <a:pt x="1308" y="7275"/>
                    <a:pt x="663" y="7257"/>
                  </a:cubicBezTo>
                  <a:cubicBezTo>
                    <a:pt x="598" y="7257"/>
                    <a:pt x="521" y="7245"/>
                    <a:pt x="456" y="7228"/>
                  </a:cubicBezTo>
                  <a:cubicBezTo>
                    <a:pt x="148" y="7162"/>
                    <a:pt x="119" y="7133"/>
                    <a:pt x="107" y="6814"/>
                  </a:cubicBezTo>
                  <a:cubicBezTo>
                    <a:pt x="101" y="6204"/>
                    <a:pt x="89" y="5589"/>
                    <a:pt x="95" y="4980"/>
                  </a:cubicBezTo>
                  <a:cubicBezTo>
                    <a:pt x="101" y="4495"/>
                    <a:pt x="1" y="4016"/>
                    <a:pt x="24" y="3525"/>
                  </a:cubicBezTo>
                  <a:cubicBezTo>
                    <a:pt x="77" y="2449"/>
                    <a:pt x="131" y="1361"/>
                    <a:pt x="101" y="278"/>
                  </a:cubicBezTo>
                  <a:cubicBezTo>
                    <a:pt x="95" y="60"/>
                    <a:pt x="196" y="0"/>
                    <a:pt x="403" y="0"/>
                  </a:cubicBezTo>
                  <a:close/>
                  <a:moveTo>
                    <a:pt x="9641" y="4176"/>
                  </a:moveTo>
                  <a:cubicBezTo>
                    <a:pt x="9889" y="4176"/>
                    <a:pt x="10143" y="4188"/>
                    <a:pt x="10386" y="4176"/>
                  </a:cubicBezTo>
                  <a:cubicBezTo>
                    <a:pt x="10711" y="4170"/>
                    <a:pt x="10747" y="4146"/>
                    <a:pt x="10770" y="3821"/>
                  </a:cubicBezTo>
                  <a:cubicBezTo>
                    <a:pt x="10812" y="3188"/>
                    <a:pt x="10835" y="2549"/>
                    <a:pt x="10871" y="1911"/>
                  </a:cubicBezTo>
                  <a:cubicBezTo>
                    <a:pt x="10888" y="1716"/>
                    <a:pt x="10806" y="1621"/>
                    <a:pt x="10622" y="1615"/>
                  </a:cubicBezTo>
                  <a:cubicBezTo>
                    <a:pt x="9942" y="1568"/>
                    <a:pt x="9268" y="1526"/>
                    <a:pt x="8588" y="1473"/>
                  </a:cubicBezTo>
                  <a:cubicBezTo>
                    <a:pt x="8381" y="1455"/>
                    <a:pt x="8286" y="1538"/>
                    <a:pt x="8269" y="1751"/>
                  </a:cubicBezTo>
                  <a:cubicBezTo>
                    <a:pt x="8221" y="2449"/>
                    <a:pt x="8150" y="3135"/>
                    <a:pt x="8079" y="3821"/>
                  </a:cubicBezTo>
                  <a:cubicBezTo>
                    <a:pt x="8062" y="3998"/>
                    <a:pt x="8133" y="4075"/>
                    <a:pt x="8310" y="4087"/>
                  </a:cubicBezTo>
                  <a:cubicBezTo>
                    <a:pt x="8753" y="4117"/>
                    <a:pt x="9197" y="4170"/>
                    <a:pt x="9641" y="4176"/>
                  </a:cubicBezTo>
                  <a:close/>
                  <a:moveTo>
                    <a:pt x="1556" y="5885"/>
                  </a:moveTo>
                  <a:cubicBezTo>
                    <a:pt x="1603" y="5997"/>
                    <a:pt x="1704" y="6003"/>
                    <a:pt x="1804" y="6003"/>
                  </a:cubicBezTo>
                  <a:cubicBezTo>
                    <a:pt x="2798" y="6033"/>
                    <a:pt x="3803" y="6098"/>
                    <a:pt x="4803" y="6068"/>
                  </a:cubicBezTo>
                  <a:cubicBezTo>
                    <a:pt x="6512" y="6027"/>
                    <a:pt x="8221" y="5974"/>
                    <a:pt x="9924" y="6086"/>
                  </a:cubicBezTo>
                  <a:cubicBezTo>
                    <a:pt x="10120" y="6098"/>
                    <a:pt x="10309" y="6110"/>
                    <a:pt x="10510" y="6116"/>
                  </a:cubicBezTo>
                  <a:cubicBezTo>
                    <a:pt x="10587" y="6116"/>
                    <a:pt x="10664" y="6092"/>
                    <a:pt x="10676" y="6021"/>
                  </a:cubicBezTo>
                  <a:cubicBezTo>
                    <a:pt x="10687" y="5891"/>
                    <a:pt x="10575" y="5909"/>
                    <a:pt x="10504" y="5903"/>
                  </a:cubicBezTo>
                  <a:cubicBezTo>
                    <a:pt x="9351" y="5820"/>
                    <a:pt x="8203" y="5755"/>
                    <a:pt x="7050" y="5790"/>
                  </a:cubicBezTo>
                  <a:cubicBezTo>
                    <a:pt x="5595" y="5832"/>
                    <a:pt x="4129" y="5879"/>
                    <a:pt x="2674" y="5796"/>
                  </a:cubicBezTo>
                  <a:cubicBezTo>
                    <a:pt x="2384" y="5784"/>
                    <a:pt x="2088" y="5784"/>
                    <a:pt x="1804" y="5773"/>
                  </a:cubicBezTo>
                  <a:cubicBezTo>
                    <a:pt x="1704" y="5773"/>
                    <a:pt x="1603" y="5767"/>
                    <a:pt x="1556" y="5885"/>
                  </a:cubicBezTo>
                  <a:close/>
                  <a:moveTo>
                    <a:pt x="4170" y="4430"/>
                  </a:moveTo>
                  <a:cubicBezTo>
                    <a:pt x="3709" y="4430"/>
                    <a:pt x="3253" y="4436"/>
                    <a:pt x="2792" y="4430"/>
                  </a:cubicBezTo>
                  <a:cubicBezTo>
                    <a:pt x="2402" y="4424"/>
                    <a:pt x="2017" y="4407"/>
                    <a:pt x="1627" y="4401"/>
                  </a:cubicBezTo>
                  <a:cubicBezTo>
                    <a:pt x="1556" y="4401"/>
                    <a:pt x="1467" y="4401"/>
                    <a:pt x="1461" y="4489"/>
                  </a:cubicBezTo>
                  <a:cubicBezTo>
                    <a:pt x="1455" y="4608"/>
                    <a:pt x="1550" y="4608"/>
                    <a:pt x="1633" y="4613"/>
                  </a:cubicBezTo>
                  <a:cubicBezTo>
                    <a:pt x="1994" y="4631"/>
                    <a:pt x="2354" y="4661"/>
                    <a:pt x="2709" y="4661"/>
                  </a:cubicBezTo>
                  <a:cubicBezTo>
                    <a:pt x="3880" y="4673"/>
                    <a:pt x="5045" y="4673"/>
                    <a:pt x="6216" y="4679"/>
                  </a:cubicBezTo>
                  <a:cubicBezTo>
                    <a:pt x="6595" y="4690"/>
                    <a:pt x="6962" y="4720"/>
                    <a:pt x="7340" y="4732"/>
                  </a:cubicBezTo>
                  <a:cubicBezTo>
                    <a:pt x="7441" y="4732"/>
                    <a:pt x="7606" y="4761"/>
                    <a:pt x="7606" y="4613"/>
                  </a:cubicBezTo>
                  <a:cubicBezTo>
                    <a:pt x="7600" y="4466"/>
                    <a:pt x="7435" y="4513"/>
                    <a:pt x="7334" y="4501"/>
                  </a:cubicBezTo>
                  <a:cubicBezTo>
                    <a:pt x="6275" y="4454"/>
                    <a:pt x="5217" y="4454"/>
                    <a:pt x="4170" y="4430"/>
                  </a:cubicBezTo>
                  <a:close/>
                  <a:moveTo>
                    <a:pt x="3981" y="2573"/>
                  </a:moveTo>
                  <a:lnTo>
                    <a:pt x="3981" y="2591"/>
                  </a:lnTo>
                  <a:lnTo>
                    <a:pt x="4271" y="2591"/>
                  </a:lnTo>
                  <a:cubicBezTo>
                    <a:pt x="4324" y="2591"/>
                    <a:pt x="4389" y="2579"/>
                    <a:pt x="4395" y="2508"/>
                  </a:cubicBezTo>
                  <a:cubicBezTo>
                    <a:pt x="4407" y="2419"/>
                    <a:pt x="4347" y="2390"/>
                    <a:pt x="4271" y="2384"/>
                  </a:cubicBezTo>
                  <a:cubicBezTo>
                    <a:pt x="4111" y="2366"/>
                    <a:pt x="3939" y="2354"/>
                    <a:pt x="3774" y="2337"/>
                  </a:cubicBezTo>
                  <a:cubicBezTo>
                    <a:pt x="3697" y="2331"/>
                    <a:pt x="3585" y="2331"/>
                    <a:pt x="3579" y="2236"/>
                  </a:cubicBezTo>
                  <a:cubicBezTo>
                    <a:pt x="3555" y="1976"/>
                    <a:pt x="3460" y="1680"/>
                    <a:pt x="3596" y="1467"/>
                  </a:cubicBezTo>
                  <a:cubicBezTo>
                    <a:pt x="3685" y="1331"/>
                    <a:pt x="3933" y="1444"/>
                    <a:pt x="4111" y="1467"/>
                  </a:cubicBezTo>
                  <a:cubicBezTo>
                    <a:pt x="4158" y="1473"/>
                    <a:pt x="4217" y="1485"/>
                    <a:pt x="4271" y="1485"/>
                  </a:cubicBezTo>
                  <a:cubicBezTo>
                    <a:pt x="4336" y="1485"/>
                    <a:pt x="4418" y="1503"/>
                    <a:pt x="4424" y="1402"/>
                  </a:cubicBezTo>
                  <a:cubicBezTo>
                    <a:pt x="4436" y="1325"/>
                    <a:pt x="4359" y="1284"/>
                    <a:pt x="4294" y="1272"/>
                  </a:cubicBezTo>
                  <a:cubicBezTo>
                    <a:pt x="4087" y="1242"/>
                    <a:pt x="3880" y="1207"/>
                    <a:pt x="3673" y="1201"/>
                  </a:cubicBezTo>
                  <a:cubicBezTo>
                    <a:pt x="3407" y="1183"/>
                    <a:pt x="3342" y="1237"/>
                    <a:pt x="3342" y="1503"/>
                  </a:cubicBezTo>
                  <a:cubicBezTo>
                    <a:pt x="3330" y="2165"/>
                    <a:pt x="3348" y="2833"/>
                    <a:pt x="3354" y="3508"/>
                  </a:cubicBezTo>
                  <a:cubicBezTo>
                    <a:pt x="3354" y="3596"/>
                    <a:pt x="3372" y="3673"/>
                    <a:pt x="3472" y="3703"/>
                  </a:cubicBezTo>
                  <a:cubicBezTo>
                    <a:pt x="3762" y="3780"/>
                    <a:pt x="4052" y="3774"/>
                    <a:pt x="4336" y="3756"/>
                  </a:cubicBezTo>
                  <a:cubicBezTo>
                    <a:pt x="4365" y="3756"/>
                    <a:pt x="4407" y="3697"/>
                    <a:pt x="4407" y="3667"/>
                  </a:cubicBezTo>
                  <a:cubicBezTo>
                    <a:pt x="4407" y="3638"/>
                    <a:pt x="4359" y="3602"/>
                    <a:pt x="4330" y="3584"/>
                  </a:cubicBezTo>
                  <a:cubicBezTo>
                    <a:pt x="4294" y="3573"/>
                    <a:pt x="4247" y="3573"/>
                    <a:pt x="4211" y="3567"/>
                  </a:cubicBezTo>
                  <a:cubicBezTo>
                    <a:pt x="4004" y="3519"/>
                    <a:pt x="3709" y="3632"/>
                    <a:pt x="3608" y="3425"/>
                  </a:cubicBezTo>
                  <a:cubicBezTo>
                    <a:pt x="3520" y="3247"/>
                    <a:pt x="3579" y="2987"/>
                    <a:pt x="3567" y="2768"/>
                  </a:cubicBezTo>
                  <a:cubicBezTo>
                    <a:pt x="3561" y="2638"/>
                    <a:pt x="3614" y="2591"/>
                    <a:pt x="3738" y="2591"/>
                  </a:cubicBezTo>
                  <a:cubicBezTo>
                    <a:pt x="3821" y="2573"/>
                    <a:pt x="3904" y="2573"/>
                    <a:pt x="3981" y="2573"/>
                  </a:cubicBezTo>
                  <a:close/>
                  <a:moveTo>
                    <a:pt x="2585" y="1213"/>
                  </a:moveTo>
                  <a:cubicBezTo>
                    <a:pt x="2130" y="1213"/>
                    <a:pt x="1834" y="1396"/>
                    <a:pt x="1733" y="1739"/>
                  </a:cubicBezTo>
                  <a:cubicBezTo>
                    <a:pt x="1645" y="2064"/>
                    <a:pt x="1745" y="2248"/>
                    <a:pt x="2165" y="2544"/>
                  </a:cubicBezTo>
                  <a:cubicBezTo>
                    <a:pt x="2289" y="2632"/>
                    <a:pt x="2408" y="2727"/>
                    <a:pt x="2514" y="2833"/>
                  </a:cubicBezTo>
                  <a:cubicBezTo>
                    <a:pt x="2591" y="2916"/>
                    <a:pt x="2703" y="3011"/>
                    <a:pt x="2644" y="3159"/>
                  </a:cubicBezTo>
                  <a:cubicBezTo>
                    <a:pt x="2585" y="3301"/>
                    <a:pt x="2455" y="3348"/>
                    <a:pt x="2307" y="3366"/>
                  </a:cubicBezTo>
                  <a:cubicBezTo>
                    <a:pt x="2177" y="3377"/>
                    <a:pt x="2053" y="3348"/>
                    <a:pt x="1935" y="3318"/>
                  </a:cubicBezTo>
                  <a:cubicBezTo>
                    <a:pt x="1852" y="3301"/>
                    <a:pt x="1751" y="3283"/>
                    <a:pt x="1728" y="3383"/>
                  </a:cubicBezTo>
                  <a:cubicBezTo>
                    <a:pt x="1704" y="3490"/>
                    <a:pt x="1816" y="3502"/>
                    <a:pt x="1899" y="3531"/>
                  </a:cubicBezTo>
                  <a:cubicBezTo>
                    <a:pt x="2047" y="3584"/>
                    <a:pt x="2195" y="3608"/>
                    <a:pt x="2349" y="3584"/>
                  </a:cubicBezTo>
                  <a:cubicBezTo>
                    <a:pt x="2579" y="3549"/>
                    <a:pt x="2780" y="3448"/>
                    <a:pt x="2857" y="3218"/>
                  </a:cubicBezTo>
                  <a:cubicBezTo>
                    <a:pt x="2940" y="3005"/>
                    <a:pt x="2810" y="2845"/>
                    <a:pt x="2674" y="2697"/>
                  </a:cubicBezTo>
                  <a:cubicBezTo>
                    <a:pt x="2520" y="2514"/>
                    <a:pt x="2307" y="2413"/>
                    <a:pt x="2118" y="2266"/>
                  </a:cubicBezTo>
                  <a:cubicBezTo>
                    <a:pt x="1804" y="2005"/>
                    <a:pt x="1864" y="1633"/>
                    <a:pt x="2248" y="1485"/>
                  </a:cubicBezTo>
                  <a:cubicBezTo>
                    <a:pt x="2378" y="1432"/>
                    <a:pt x="2520" y="1432"/>
                    <a:pt x="2650" y="1432"/>
                  </a:cubicBezTo>
                  <a:cubicBezTo>
                    <a:pt x="2739" y="1432"/>
                    <a:pt x="2881" y="1479"/>
                    <a:pt x="2881" y="1337"/>
                  </a:cubicBezTo>
                  <a:cubicBezTo>
                    <a:pt x="2881" y="1207"/>
                    <a:pt x="2751" y="1237"/>
                    <a:pt x="2650" y="1219"/>
                  </a:cubicBezTo>
                  <a:cubicBezTo>
                    <a:pt x="2638" y="1207"/>
                    <a:pt x="2615" y="1213"/>
                    <a:pt x="2585" y="1213"/>
                  </a:cubicBezTo>
                  <a:close/>
                  <a:moveTo>
                    <a:pt x="5578" y="1633"/>
                  </a:moveTo>
                  <a:cubicBezTo>
                    <a:pt x="5796" y="1580"/>
                    <a:pt x="5980" y="1674"/>
                    <a:pt x="6169" y="1662"/>
                  </a:cubicBezTo>
                  <a:cubicBezTo>
                    <a:pt x="6270" y="1662"/>
                    <a:pt x="6394" y="1692"/>
                    <a:pt x="6400" y="1550"/>
                  </a:cubicBezTo>
                  <a:cubicBezTo>
                    <a:pt x="6406" y="1455"/>
                    <a:pt x="6293" y="1449"/>
                    <a:pt x="6210" y="1444"/>
                  </a:cubicBezTo>
                  <a:cubicBezTo>
                    <a:pt x="5844" y="1414"/>
                    <a:pt x="5489" y="1361"/>
                    <a:pt x="5128" y="1361"/>
                  </a:cubicBezTo>
                  <a:cubicBezTo>
                    <a:pt x="4986" y="1361"/>
                    <a:pt x="4732" y="1225"/>
                    <a:pt x="4714" y="1461"/>
                  </a:cubicBezTo>
                  <a:cubicBezTo>
                    <a:pt x="4708" y="1633"/>
                    <a:pt x="4968" y="1580"/>
                    <a:pt x="5104" y="1574"/>
                  </a:cubicBezTo>
                  <a:cubicBezTo>
                    <a:pt x="5294" y="1574"/>
                    <a:pt x="5359" y="1651"/>
                    <a:pt x="5353" y="1828"/>
                  </a:cubicBezTo>
                  <a:cubicBezTo>
                    <a:pt x="5353" y="1893"/>
                    <a:pt x="5341" y="1964"/>
                    <a:pt x="5341" y="2035"/>
                  </a:cubicBezTo>
                  <a:cubicBezTo>
                    <a:pt x="5353" y="2538"/>
                    <a:pt x="5353" y="3029"/>
                    <a:pt x="5359" y="3531"/>
                  </a:cubicBezTo>
                  <a:cubicBezTo>
                    <a:pt x="5359" y="3602"/>
                    <a:pt x="5359" y="3691"/>
                    <a:pt x="5453" y="3691"/>
                  </a:cubicBezTo>
                  <a:cubicBezTo>
                    <a:pt x="5542" y="3697"/>
                    <a:pt x="5560" y="3614"/>
                    <a:pt x="5560" y="3549"/>
                  </a:cubicBezTo>
                  <a:cubicBezTo>
                    <a:pt x="5566" y="3312"/>
                    <a:pt x="5560" y="3076"/>
                    <a:pt x="5566" y="2839"/>
                  </a:cubicBezTo>
                  <a:cubicBezTo>
                    <a:pt x="5578" y="2443"/>
                    <a:pt x="5518" y="2041"/>
                    <a:pt x="5578" y="1633"/>
                  </a:cubicBezTo>
                  <a:close/>
                  <a:moveTo>
                    <a:pt x="6749" y="2591"/>
                  </a:moveTo>
                  <a:cubicBezTo>
                    <a:pt x="6654" y="2591"/>
                    <a:pt x="6601" y="2650"/>
                    <a:pt x="6595" y="2745"/>
                  </a:cubicBezTo>
                  <a:cubicBezTo>
                    <a:pt x="6583" y="2833"/>
                    <a:pt x="6630" y="2904"/>
                    <a:pt x="6725" y="2916"/>
                  </a:cubicBezTo>
                  <a:cubicBezTo>
                    <a:pt x="6831" y="2922"/>
                    <a:pt x="6879" y="2863"/>
                    <a:pt x="6879" y="2768"/>
                  </a:cubicBezTo>
                  <a:cubicBezTo>
                    <a:pt x="6891" y="2680"/>
                    <a:pt x="6843" y="2609"/>
                    <a:pt x="6749" y="25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3;p47">
              <a:extLst>
                <a:ext uri="{FF2B5EF4-FFF2-40B4-BE49-F238E27FC236}">
                  <a16:creationId xmlns:a16="http://schemas.microsoft.com/office/drawing/2014/main" id="{E12B27B9-9634-45B1-85FD-B97E11C594D7}"/>
                </a:ext>
              </a:extLst>
            </p:cNvPr>
            <p:cNvSpPr/>
            <p:nvPr/>
          </p:nvSpPr>
          <p:spPr>
            <a:xfrm>
              <a:off x="4476415" y="1424015"/>
              <a:ext cx="246521" cy="126237"/>
            </a:xfrm>
            <a:custGeom>
              <a:avLst/>
              <a:gdLst/>
              <a:ahLst/>
              <a:cxnLst/>
              <a:rect l="l" t="t" r="r" b="b"/>
              <a:pathLst>
                <a:path w="3478" h="1781" extrusionOk="0">
                  <a:moveTo>
                    <a:pt x="0" y="53"/>
                  </a:moveTo>
                  <a:cubicBezTo>
                    <a:pt x="580" y="24"/>
                    <a:pt x="1136" y="0"/>
                    <a:pt x="1686" y="59"/>
                  </a:cubicBezTo>
                  <a:cubicBezTo>
                    <a:pt x="1816" y="71"/>
                    <a:pt x="1934" y="95"/>
                    <a:pt x="2029" y="189"/>
                  </a:cubicBezTo>
                  <a:cubicBezTo>
                    <a:pt x="2508" y="686"/>
                    <a:pt x="2987" y="1183"/>
                    <a:pt x="3478" y="1680"/>
                  </a:cubicBezTo>
                  <a:cubicBezTo>
                    <a:pt x="3371" y="1780"/>
                    <a:pt x="3253" y="1733"/>
                    <a:pt x="3152" y="1727"/>
                  </a:cubicBezTo>
                  <a:cubicBezTo>
                    <a:pt x="2679" y="1709"/>
                    <a:pt x="2212" y="1680"/>
                    <a:pt x="1739" y="1656"/>
                  </a:cubicBezTo>
                  <a:cubicBezTo>
                    <a:pt x="1632" y="1650"/>
                    <a:pt x="1538" y="1632"/>
                    <a:pt x="1467" y="1567"/>
                  </a:cubicBezTo>
                  <a:cubicBezTo>
                    <a:pt x="934" y="1106"/>
                    <a:pt x="438" y="615"/>
                    <a:pt x="0" y="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4;p47">
              <a:extLst>
                <a:ext uri="{FF2B5EF4-FFF2-40B4-BE49-F238E27FC236}">
                  <a16:creationId xmlns:a16="http://schemas.microsoft.com/office/drawing/2014/main" id="{3A34C8C0-1BA1-4B2E-9600-8B3851E204B4}"/>
                </a:ext>
              </a:extLst>
            </p:cNvPr>
            <p:cNvSpPr/>
            <p:nvPr/>
          </p:nvSpPr>
          <p:spPr>
            <a:xfrm>
              <a:off x="4787861" y="1021561"/>
              <a:ext cx="187407" cy="179043"/>
            </a:xfrm>
            <a:custGeom>
              <a:avLst/>
              <a:gdLst/>
              <a:ahLst/>
              <a:cxnLst/>
              <a:rect l="l" t="t" r="r" b="b"/>
              <a:pathLst>
                <a:path w="2644" h="2526" extrusionOk="0">
                  <a:moveTo>
                    <a:pt x="0" y="2485"/>
                  </a:moveTo>
                  <a:cubicBezTo>
                    <a:pt x="290" y="1828"/>
                    <a:pt x="651" y="1207"/>
                    <a:pt x="1012" y="586"/>
                  </a:cubicBezTo>
                  <a:cubicBezTo>
                    <a:pt x="1071" y="486"/>
                    <a:pt x="1148" y="415"/>
                    <a:pt x="1266" y="379"/>
                  </a:cubicBezTo>
                  <a:cubicBezTo>
                    <a:pt x="1656" y="249"/>
                    <a:pt x="2047" y="125"/>
                    <a:pt x="2431" y="1"/>
                  </a:cubicBezTo>
                  <a:cubicBezTo>
                    <a:pt x="2644" y="279"/>
                    <a:pt x="2638" y="533"/>
                    <a:pt x="2455" y="811"/>
                  </a:cubicBezTo>
                  <a:cubicBezTo>
                    <a:pt x="2248" y="1124"/>
                    <a:pt x="2076" y="1455"/>
                    <a:pt x="1893" y="1781"/>
                  </a:cubicBezTo>
                  <a:cubicBezTo>
                    <a:pt x="1840" y="1875"/>
                    <a:pt x="1798" y="1976"/>
                    <a:pt x="1668" y="2005"/>
                  </a:cubicBezTo>
                  <a:cubicBezTo>
                    <a:pt x="1124" y="2159"/>
                    <a:pt x="603" y="2396"/>
                    <a:pt x="53" y="2526"/>
                  </a:cubicBezTo>
                  <a:cubicBezTo>
                    <a:pt x="30" y="2520"/>
                    <a:pt x="12" y="2496"/>
                    <a:pt x="0" y="248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5;p47">
              <a:extLst>
                <a:ext uri="{FF2B5EF4-FFF2-40B4-BE49-F238E27FC236}">
                  <a16:creationId xmlns:a16="http://schemas.microsoft.com/office/drawing/2014/main" id="{F1F4B0E1-D38A-46A1-A909-8D44DEFB403B}"/>
                </a:ext>
              </a:extLst>
            </p:cNvPr>
            <p:cNvSpPr/>
            <p:nvPr/>
          </p:nvSpPr>
          <p:spPr>
            <a:xfrm>
              <a:off x="4628523" y="1066003"/>
              <a:ext cx="203000" cy="186627"/>
            </a:xfrm>
            <a:custGeom>
              <a:avLst/>
              <a:gdLst/>
              <a:ahLst/>
              <a:cxnLst/>
              <a:rect l="l" t="t" r="r" b="b"/>
              <a:pathLst>
                <a:path w="2864" h="2633" extrusionOk="0">
                  <a:moveTo>
                    <a:pt x="1" y="2632"/>
                  </a:moveTo>
                  <a:cubicBezTo>
                    <a:pt x="72" y="2360"/>
                    <a:pt x="190" y="2195"/>
                    <a:pt x="297" y="2011"/>
                  </a:cubicBezTo>
                  <a:cubicBezTo>
                    <a:pt x="510" y="1645"/>
                    <a:pt x="711" y="1260"/>
                    <a:pt x="918" y="882"/>
                  </a:cubicBezTo>
                  <a:cubicBezTo>
                    <a:pt x="1048" y="639"/>
                    <a:pt x="1213" y="474"/>
                    <a:pt x="1509" y="420"/>
                  </a:cubicBezTo>
                  <a:cubicBezTo>
                    <a:pt x="1858" y="355"/>
                    <a:pt x="2195" y="207"/>
                    <a:pt x="2538" y="95"/>
                  </a:cubicBezTo>
                  <a:cubicBezTo>
                    <a:pt x="2627" y="66"/>
                    <a:pt x="2715" y="0"/>
                    <a:pt x="2810" y="66"/>
                  </a:cubicBezTo>
                  <a:cubicBezTo>
                    <a:pt x="2863" y="142"/>
                    <a:pt x="2816" y="202"/>
                    <a:pt x="2786" y="261"/>
                  </a:cubicBezTo>
                  <a:cubicBezTo>
                    <a:pt x="2497" y="787"/>
                    <a:pt x="2219" y="1302"/>
                    <a:pt x="1929" y="1828"/>
                  </a:cubicBezTo>
                  <a:cubicBezTo>
                    <a:pt x="1870" y="1940"/>
                    <a:pt x="1811" y="2047"/>
                    <a:pt x="1681" y="2088"/>
                  </a:cubicBezTo>
                  <a:cubicBezTo>
                    <a:pt x="1136" y="2254"/>
                    <a:pt x="622" y="2484"/>
                    <a:pt x="1" y="263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6;p47">
              <a:extLst>
                <a:ext uri="{FF2B5EF4-FFF2-40B4-BE49-F238E27FC236}">
                  <a16:creationId xmlns:a16="http://schemas.microsoft.com/office/drawing/2014/main" id="{6DB4E099-B409-4C6F-8F08-FAE8E3FB0E55}"/>
                </a:ext>
              </a:extLst>
            </p:cNvPr>
            <p:cNvSpPr/>
            <p:nvPr/>
          </p:nvSpPr>
          <p:spPr>
            <a:xfrm>
              <a:off x="4810472" y="1436136"/>
              <a:ext cx="225186" cy="118299"/>
            </a:xfrm>
            <a:custGeom>
              <a:avLst/>
              <a:gdLst/>
              <a:ahLst/>
              <a:cxnLst/>
              <a:rect l="l" t="t" r="r" b="b"/>
              <a:pathLst>
                <a:path w="3177" h="1669" extrusionOk="0">
                  <a:moveTo>
                    <a:pt x="1" y="1"/>
                  </a:moveTo>
                  <a:lnTo>
                    <a:pt x="1686" y="1"/>
                  </a:lnTo>
                  <a:cubicBezTo>
                    <a:pt x="1822" y="1"/>
                    <a:pt x="1911" y="72"/>
                    <a:pt x="2000" y="160"/>
                  </a:cubicBezTo>
                  <a:cubicBezTo>
                    <a:pt x="2343" y="509"/>
                    <a:pt x="2680" y="846"/>
                    <a:pt x="3029" y="1189"/>
                  </a:cubicBezTo>
                  <a:cubicBezTo>
                    <a:pt x="3135" y="1284"/>
                    <a:pt x="3177" y="1390"/>
                    <a:pt x="3123" y="1521"/>
                  </a:cubicBezTo>
                  <a:cubicBezTo>
                    <a:pt x="3082" y="1645"/>
                    <a:pt x="2958" y="1580"/>
                    <a:pt x="2875" y="1597"/>
                  </a:cubicBezTo>
                  <a:cubicBezTo>
                    <a:pt x="2473" y="1668"/>
                    <a:pt x="2071" y="1603"/>
                    <a:pt x="1668" y="1645"/>
                  </a:cubicBezTo>
                  <a:cubicBezTo>
                    <a:pt x="1568" y="1663"/>
                    <a:pt x="1485" y="1633"/>
                    <a:pt x="1408" y="1556"/>
                  </a:cubicBezTo>
                  <a:cubicBezTo>
                    <a:pt x="935" y="1071"/>
                    <a:pt x="432" y="610"/>
                    <a:pt x="1" y="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7;p47">
              <a:extLst>
                <a:ext uri="{FF2B5EF4-FFF2-40B4-BE49-F238E27FC236}">
                  <a16:creationId xmlns:a16="http://schemas.microsoft.com/office/drawing/2014/main" id="{3290ABEA-837F-4985-8184-8597B974CD4F}"/>
                </a:ext>
              </a:extLst>
            </p:cNvPr>
            <p:cNvSpPr/>
            <p:nvPr/>
          </p:nvSpPr>
          <p:spPr>
            <a:xfrm>
              <a:off x="4478045" y="1114201"/>
              <a:ext cx="201299" cy="186627"/>
            </a:xfrm>
            <a:custGeom>
              <a:avLst/>
              <a:gdLst/>
              <a:ahLst/>
              <a:cxnLst/>
              <a:rect l="l" t="t" r="r" b="b"/>
              <a:pathLst>
                <a:path w="2840" h="2633" extrusionOk="0">
                  <a:moveTo>
                    <a:pt x="1" y="2573"/>
                  </a:moveTo>
                  <a:cubicBezTo>
                    <a:pt x="344" y="1940"/>
                    <a:pt x="687" y="1302"/>
                    <a:pt x="1030" y="669"/>
                  </a:cubicBezTo>
                  <a:cubicBezTo>
                    <a:pt x="1095" y="539"/>
                    <a:pt x="1213" y="503"/>
                    <a:pt x="1331" y="468"/>
                  </a:cubicBezTo>
                  <a:cubicBezTo>
                    <a:pt x="1805" y="320"/>
                    <a:pt x="2284" y="172"/>
                    <a:pt x="2840" y="1"/>
                  </a:cubicBezTo>
                  <a:cubicBezTo>
                    <a:pt x="2739" y="208"/>
                    <a:pt x="2668" y="355"/>
                    <a:pt x="2591" y="503"/>
                  </a:cubicBezTo>
                  <a:cubicBezTo>
                    <a:pt x="2313" y="994"/>
                    <a:pt x="2041" y="1473"/>
                    <a:pt x="1763" y="1952"/>
                  </a:cubicBezTo>
                  <a:cubicBezTo>
                    <a:pt x="1710" y="2047"/>
                    <a:pt x="1657" y="2153"/>
                    <a:pt x="1538" y="2189"/>
                  </a:cubicBezTo>
                  <a:cubicBezTo>
                    <a:pt x="1042" y="2325"/>
                    <a:pt x="580" y="2544"/>
                    <a:pt x="66" y="2632"/>
                  </a:cubicBezTo>
                  <a:cubicBezTo>
                    <a:pt x="36" y="2609"/>
                    <a:pt x="18" y="2591"/>
                    <a:pt x="1" y="25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8;p47">
              <a:extLst>
                <a:ext uri="{FF2B5EF4-FFF2-40B4-BE49-F238E27FC236}">
                  <a16:creationId xmlns:a16="http://schemas.microsoft.com/office/drawing/2014/main" id="{CB40C80C-7E76-45A1-88C6-B993D72AB141}"/>
                </a:ext>
              </a:extLst>
            </p:cNvPr>
            <p:cNvSpPr/>
            <p:nvPr/>
          </p:nvSpPr>
          <p:spPr>
            <a:xfrm>
              <a:off x="4316652" y="1169133"/>
              <a:ext cx="206757" cy="184075"/>
            </a:xfrm>
            <a:custGeom>
              <a:avLst/>
              <a:gdLst/>
              <a:ahLst/>
              <a:cxnLst/>
              <a:rect l="l" t="t" r="r" b="b"/>
              <a:pathLst>
                <a:path w="2917" h="2597" extrusionOk="0">
                  <a:moveTo>
                    <a:pt x="2916" y="6"/>
                  </a:moveTo>
                  <a:cubicBezTo>
                    <a:pt x="2656" y="639"/>
                    <a:pt x="2272" y="1201"/>
                    <a:pt x="1958" y="1804"/>
                  </a:cubicBezTo>
                  <a:cubicBezTo>
                    <a:pt x="1893" y="1940"/>
                    <a:pt x="1781" y="2041"/>
                    <a:pt x="1621" y="2094"/>
                  </a:cubicBezTo>
                  <a:cubicBezTo>
                    <a:pt x="1130" y="2248"/>
                    <a:pt x="651" y="2419"/>
                    <a:pt x="166" y="2579"/>
                  </a:cubicBezTo>
                  <a:cubicBezTo>
                    <a:pt x="125" y="2597"/>
                    <a:pt x="84" y="2579"/>
                    <a:pt x="1" y="2573"/>
                  </a:cubicBezTo>
                  <a:cubicBezTo>
                    <a:pt x="208" y="2236"/>
                    <a:pt x="391" y="1917"/>
                    <a:pt x="586" y="1603"/>
                  </a:cubicBezTo>
                  <a:cubicBezTo>
                    <a:pt x="663" y="1473"/>
                    <a:pt x="770" y="1361"/>
                    <a:pt x="829" y="1219"/>
                  </a:cubicBezTo>
                  <a:cubicBezTo>
                    <a:pt x="1213" y="296"/>
                    <a:pt x="2077" y="196"/>
                    <a:pt x="289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9;p47">
              <a:extLst>
                <a:ext uri="{FF2B5EF4-FFF2-40B4-BE49-F238E27FC236}">
                  <a16:creationId xmlns:a16="http://schemas.microsoft.com/office/drawing/2014/main" id="{1B89BE49-6F41-4597-A41C-1A727AFD67EF}"/>
                </a:ext>
              </a:extLst>
            </p:cNvPr>
            <p:cNvSpPr/>
            <p:nvPr/>
          </p:nvSpPr>
          <p:spPr>
            <a:xfrm>
              <a:off x="4324236" y="1419408"/>
              <a:ext cx="225611" cy="125812"/>
            </a:xfrm>
            <a:custGeom>
              <a:avLst/>
              <a:gdLst/>
              <a:ahLst/>
              <a:cxnLst/>
              <a:rect l="l" t="t" r="r" b="b"/>
              <a:pathLst>
                <a:path w="3183" h="1775" extrusionOk="0">
                  <a:moveTo>
                    <a:pt x="12" y="148"/>
                  </a:moveTo>
                  <a:cubicBezTo>
                    <a:pt x="373" y="0"/>
                    <a:pt x="769" y="71"/>
                    <a:pt x="1142" y="89"/>
                  </a:cubicBezTo>
                  <a:cubicBezTo>
                    <a:pt x="1224" y="89"/>
                    <a:pt x="1319" y="136"/>
                    <a:pt x="1390" y="118"/>
                  </a:cubicBezTo>
                  <a:cubicBezTo>
                    <a:pt x="1609" y="36"/>
                    <a:pt x="1763" y="118"/>
                    <a:pt x="1887" y="284"/>
                  </a:cubicBezTo>
                  <a:cubicBezTo>
                    <a:pt x="2230" y="745"/>
                    <a:pt x="2668" y="1112"/>
                    <a:pt x="3058" y="1526"/>
                  </a:cubicBezTo>
                  <a:cubicBezTo>
                    <a:pt x="3093" y="1561"/>
                    <a:pt x="3123" y="1609"/>
                    <a:pt x="3182" y="1680"/>
                  </a:cubicBezTo>
                  <a:cubicBezTo>
                    <a:pt x="2981" y="1774"/>
                    <a:pt x="2786" y="1751"/>
                    <a:pt x="2614" y="1721"/>
                  </a:cubicBezTo>
                  <a:cubicBezTo>
                    <a:pt x="2265" y="1662"/>
                    <a:pt x="1928" y="1662"/>
                    <a:pt x="1579" y="1662"/>
                  </a:cubicBezTo>
                  <a:cubicBezTo>
                    <a:pt x="1455" y="1662"/>
                    <a:pt x="1325" y="1668"/>
                    <a:pt x="1230" y="1567"/>
                  </a:cubicBezTo>
                  <a:cubicBezTo>
                    <a:pt x="846" y="1165"/>
                    <a:pt x="456" y="769"/>
                    <a:pt x="71" y="367"/>
                  </a:cubicBezTo>
                  <a:cubicBezTo>
                    <a:pt x="36" y="314"/>
                    <a:pt x="0" y="249"/>
                    <a:pt x="12" y="14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0;p47">
              <a:extLst>
                <a:ext uri="{FF2B5EF4-FFF2-40B4-BE49-F238E27FC236}">
                  <a16:creationId xmlns:a16="http://schemas.microsoft.com/office/drawing/2014/main" id="{DA7F95A3-0587-48AD-92CD-778BB1B71F4E}"/>
                </a:ext>
              </a:extLst>
            </p:cNvPr>
            <p:cNvSpPr/>
            <p:nvPr/>
          </p:nvSpPr>
          <p:spPr>
            <a:xfrm>
              <a:off x="4643195" y="1429828"/>
              <a:ext cx="237377" cy="120425"/>
            </a:xfrm>
            <a:custGeom>
              <a:avLst/>
              <a:gdLst/>
              <a:ahLst/>
              <a:cxnLst/>
              <a:rect l="l" t="t" r="r" b="b"/>
              <a:pathLst>
                <a:path w="3349" h="1699" extrusionOk="0">
                  <a:moveTo>
                    <a:pt x="60" y="1"/>
                  </a:moveTo>
                  <a:cubicBezTo>
                    <a:pt x="646" y="1"/>
                    <a:pt x="1219" y="102"/>
                    <a:pt x="1799" y="78"/>
                  </a:cubicBezTo>
                  <a:cubicBezTo>
                    <a:pt x="1935" y="72"/>
                    <a:pt x="2035" y="155"/>
                    <a:pt x="2112" y="249"/>
                  </a:cubicBezTo>
                  <a:cubicBezTo>
                    <a:pt x="2485" y="728"/>
                    <a:pt x="2934" y="1142"/>
                    <a:pt x="3348" y="1574"/>
                  </a:cubicBezTo>
                  <a:cubicBezTo>
                    <a:pt x="3313" y="1698"/>
                    <a:pt x="3224" y="1669"/>
                    <a:pt x="3171" y="1651"/>
                  </a:cubicBezTo>
                  <a:cubicBezTo>
                    <a:pt x="2721" y="1521"/>
                    <a:pt x="2266" y="1633"/>
                    <a:pt x="1817" y="1633"/>
                  </a:cubicBezTo>
                  <a:cubicBezTo>
                    <a:pt x="1686" y="1633"/>
                    <a:pt x="1562" y="1616"/>
                    <a:pt x="1474" y="1527"/>
                  </a:cubicBezTo>
                  <a:cubicBezTo>
                    <a:pt x="977" y="1048"/>
                    <a:pt x="486" y="563"/>
                    <a:pt x="1" y="78"/>
                  </a:cubicBezTo>
                  <a:cubicBezTo>
                    <a:pt x="25" y="60"/>
                    <a:pt x="36" y="25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1;p47">
              <a:extLst>
                <a:ext uri="{FF2B5EF4-FFF2-40B4-BE49-F238E27FC236}">
                  <a16:creationId xmlns:a16="http://schemas.microsoft.com/office/drawing/2014/main" id="{BE03A2F1-0FCF-4A78-BDC0-110873A0EC79}"/>
                </a:ext>
              </a:extLst>
            </p:cNvPr>
            <p:cNvSpPr/>
            <p:nvPr/>
          </p:nvSpPr>
          <p:spPr>
            <a:xfrm>
              <a:off x="4163693" y="1215204"/>
              <a:ext cx="212144" cy="184572"/>
            </a:xfrm>
            <a:custGeom>
              <a:avLst/>
              <a:gdLst/>
              <a:ahLst/>
              <a:cxnLst/>
              <a:rect l="l" t="t" r="r" b="b"/>
              <a:pathLst>
                <a:path w="2993" h="2604" extrusionOk="0">
                  <a:moveTo>
                    <a:pt x="2993" y="84"/>
                  </a:moveTo>
                  <a:cubicBezTo>
                    <a:pt x="2591" y="728"/>
                    <a:pt x="2177" y="1373"/>
                    <a:pt x="1768" y="2012"/>
                  </a:cubicBezTo>
                  <a:cubicBezTo>
                    <a:pt x="1715" y="2100"/>
                    <a:pt x="1644" y="2160"/>
                    <a:pt x="1538" y="2183"/>
                  </a:cubicBezTo>
                  <a:cubicBezTo>
                    <a:pt x="1053" y="2325"/>
                    <a:pt x="556" y="2455"/>
                    <a:pt x="0" y="2603"/>
                  </a:cubicBezTo>
                  <a:cubicBezTo>
                    <a:pt x="438" y="1858"/>
                    <a:pt x="917" y="1213"/>
                    <a:pt x="1396" y="575"/>
                  </a:cubicBezTo>
                  <a:cubicBezTo>
                    <a:pt x="1425" y="527"/>
                    <a:pt x="1473" y="486"/>
                    <a:pt x="1526" y="468"/>
                  </a:cubicBezTo>
                  <a:cubicBezTo>
                    <a:pt x="1987" y="297"/>
                    <a:pt x="2449" y="113"/>
                    <a:pt x="2934" y="1"/>
                  </a:cubicBezTo>
                  <a:cubicBezTo>
                    <a:pt x="2963" y="30"/>
                    <a:pt x="2981" y="54"/>
                    <a:pt x="2993" y="84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2;p47">
              <a:extLst>
                <a:ext uri="{FF2B5EF4-FFF2-40B4-BE49-F238E27FC236}">
                  <a16:creationId xmlns:a16="http://schemas.microsoft.com/office/drawing/2014/main" id="{67CF8DC1-E2F7-4EE1-98F1-BEE1D734183C}"/>
                </a:ext>
              </a:extLst>
            </p:cNvPr>
            <p:cNvSpPr/>
            <p:nvPr/>
          </p:nvSpPr>
          <p:spPr>
            <a:xfrm>
              <a:off x="4171206" y="1424441"/>
              <a:ext cx="215971" cy="114896"/>
            </a:xfrm>
            <a:custGeom>
              <a:avLst/>
              <a:gdLst/>
              <a:ahLst/>
              <a:cxnLst/>
              <a:rect l="l" t="t" r="r" b="b"/>
              <a:pathLst>
                <a:path w="3047" h="1621" extrusionOk="0">
                  <a:moveTo>
                    <a:pt x="1" y="0"/>
                  </a:moveTo>
                  <a:lnTo>
                    <a:pt x="1479" y="0"/>
                  </a:lnTo>
                  <a:cubicBezTo>
                    <a:pt x="1615" y="0"/>
                    <a:pt x="1716" y="59"/>
                    <a:pt x="1793" y="166"/>
                  </a:cubicBezTo>
                  <a:cubicBezTo>
                    <a:pt x="2177" y="639"/>
                    <a:pt x="2591" y="1082"/>
                    <a:pt x="3046" y="1538"/>
                  </a:cubicBezTo>
                  <a:cubicBezTo>
                    <a:pt x="2904" y="1621"/>
                    <a:pt x="2780" y="1591"/>
                    <a:pt x="2668" y="1591"/>
                  </a:cubicBezTo>
                  <a:cubicBezTo>
                    <a:pt x="2414" y="1591"/>
                    <a:pt x="2165" y="1573"/>
                    <a:pt x="1911" y="1573"/>
                  </a:cubicBezTo>
                  <a:cubicBezTo>
                    <a:pt x="1201" y="1573"/>
                    <a:pt x="1201" y="1573"/>
                    <a:pt x="775" y="1035"/>
                  </a:cubicBezTo>
                  <a:cubicBezTo>
                    <a:pt x="592" y="804"/>
                    <a:pt x="403" y="586"/>
                    <a:pt x="219" y="355"/>
                  </a:cubicBezTo>
                  <a:cubicBezTo>
                    <a:pt x="148" y="260"/>
                    <a:pt x="60" y="172"/>
                    <a:pt x="1" y="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3;p47">
              <a:extLst>
                <a:ext uri="{FF2B5EF4-FFF2-40B4-BE49-F238E27FC236}">
                  <a16:creationId xmlns:a16="http://schemas.microsoft.com/office/drawing/2014/main" id="{44193E3C-A649-471C-9F6B-1A04797FEA43}"/>
                </a:ext>
              </a:extLst>
            </p:cNvPr>
            <p:cNvSpPr/>
            <p:nvPr/>
          </p:nvSpPr>
          <p:spPr>
            <a:xfrm>
              <a:off x="4107060" y="1269711"/>
              <a:ext cx="114967" cy="116598"/>
            </a:xfrm>
            <a:custGeom>
              <a:avLst/>
              <a:gdLst/>
              <a:ahLst/>
              <a:cxnLst/>
              <a:rect l="l" t="t" r="r" b="b"/>
              <a:pathLst>
                <a:path w="1622" h="1645" extrusionOk="0">
                  <a:moveTo>
                    <a:pt x="527" y="1645"/>
                  </a:moveTo>
                  <a:cubicBezTo>
                    <a:pt x="320" y="1373"/>
                    <a:pt x="208" y="1048"/>
                    <a:pt x="54" y="740"/>
                  </a:cubicBezTo>
                  <a:cubicBezTo>
                    <a:pt x="1" y="645"/>
                    <a:pt x="7" y="557"/>
                    <a:pt x="119" y="498"/>
                  </a:cubicBezTo>
                  <a:cubicBezTo>
                    <a:pt x="551" y="261"/>
                    <a:pt x="1036" y="190"/>
                    <a:pt x="1497" y="30"/>
                  </a:cubicBezTo>
                  <a:cubicBezTo>
                    <a:pt x="1574" y="1"/>
                    <a:pt x="1621" y="84"/>
                    <a:pt x="1592" y="166"/>
                  </a:cubicBezTo>
                  <a:cubicBezTo>
                    <a:pt x="1562" y="237"/>
                    <a:pt x="1509" y="314"/>
                    <a:pt x="1462" y="379"/>
                  </a:cubicBezTo>
                  <a:cubicBezTo>
                    <a:pt x="1201" y="770"/>
                    <a:pt x="929" y="1154"/>
                    <a:pt x="663" y="1544"/>
                  </a:cubicBezTo>
                  <a:cubicBezTo>
                    <a:pt x="645" y="1586"/>
                    <a:pt x="616" y="1627"/>
                    <a:pt x="527" y="16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4;p47">
              <a:extLst>
                <a:ext uri="{FF2B5EF4-FFF2-40B4-BE49-F238E27FC236}">
                  <a16:creationId xmlns:a16="http://schemas.microsoft.com/office/drawing/2014/main" id="{640E14E9-7DCD-4CD7-81AA-8605166F6913}"/>
                </a:ext>
              </a:extLst>
            </p:cNvPr>
            <p:cNvSpPr/>
            <p:nvPr/>
          </p:nvSpPr>
          <p:spPr>
            <a:xfrm>
              <a:off x="4149021" y="1447051"/>
              <a:ext cx="81796" cy="91010"/>
            </a:xfrm>
            <a:custGeom>
              <a:avLst/>
              <a:gdLst/>
              <a:ahLst/>
              <a:cxnLst/>
              <a:rect l="l" t="t" r="r" b="b"/>
              <a:pathLst>
                <a:path w="1154" h="1284" extrusionOk="0">
                  <a:moveTo>
                    <a:pt x="113" y="0"/>
                  </a:moveTo>
                  <a:cubicBezTo>
                    <a:pt x="562" y="355"/>
                    <a:pt x="822" y="781"/>
                    <a:pt x="1153" y="1207"/>
                  </a:cubicBezTo>
                  <a:cubicBezTo>
                    <a:pt x="822" y="1284"/>
                    <a:pt x="509" y="1248"/>
                    <a:pt x="207" y="1242"/>
                  </a:cubicBezTo>
                  <a:cubicBezTo>
                    <a:pt x="77" y="1236"/>
                    <a:pt x="0" y="1130"/>
                    <a:pt x="30" y="1012"/>
                  </a:cubicBezTo>
                  <a:cubicBezTo>
                    <a:pt x="113" y="704"/>
                    <a:pt x="59" y="385"/>
                    <a:pt x="1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5;p47">
              <a:extLst>
                <a:ext uri="{FF2B5EF4-FFF2-40B4-BE49-F238E27FC236}">
                  <a16:creationId xmlns:a16="http://schemas.microsoft.com/office/drawing/2014/main" id="{FA25C184-F4EA-489A-BBFD-5B84962AE290}"/>
                </a:ext>
              </a:extLst>
            </p:cNvPr>
            <p:cNvSpPr/>
            <p:nvPr/>
          </p:nvSpPr>
          <p:spPr>
            <a:xfrm>
              <a:off x="4971866" y="1432804"/>
              <a:ext cx="67549" cy="68824"/>
            </a:xfrm>
            <a:custGeom>
              <a:avLst/>
              <a:gdLst/>
              <a:ahLst/>
              <a:cxnLst/>
              <a:rect l="l" t="t" r="r" b="b"/>
              <a:pathLst>
                <a:path w="953" h="971" extrusionOk="0">
                  <a:moveTo>
                    <a:pt x="870" y="970"/>
                  </a:moveTo>
                  <a:cubicBezTo>
                    <a:pt x="533" y="710"/>
                    <a:pt x="267" y="444"/>
                    <a:pt x="1" y="113"/>
                  </a:cubicBezTo>
                  <a:cubicBezTo>
                    <a:pt x="308" y="0"/>
                    <a:pt x="580" y="130"/>
                    <a:pt x="846" y="154"/>
                  </a:cubicBezTo>
                  <a:cubicBezTo>
                    <a:pt x="917" y="166"/>
                    <a:pt x="923" y="266"/>
                    <a:pt x="923" y="332"/>
                  </a:cubicBezTo>
                  <a:cubicBezTo>
                    <a:pt x="917" y="521"/>
                    <a:pt x="953" y="716"/>
                    <a:pt x="870" y="97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6;p47">
              <a:extLst>
                <a:ext uri="{FF2B5EF4-FFF2-40B4-BE49-F238E27FC236}">
                  <a16:creationId xmlns:a16="http://schemas.microsoft.com/office/drawing/2014/main" id="{A95A7B53-E48D-4E1F-B8F1-8E855C696A3E}"/>
                </a:ext>
              </a:extLst>
            </p:cNvPr>
            <p:cNvSpPr/>
            <p:nvPr/>
          </p:nvSpPr>
          <p:spPr>
            <a:xfrm>
              <a:off x="4474289" y="1296574"/>
              <a:ext cx="8009" cy="7584"/>
            </a:xfrm>
            <a:custGeom>
              <a:avLst/>
              <a:gdLst/>
              <a:ahLst/>
              <a:cxnLst/>
              <a:rect l="l" t="t" r="r" b="b"/>
              <a:pathLst>
                <a:path w="113" h="107" extrusionOk="0">
                  <a:moveTo>
                    <a:pt x="113" y="59"/>
                  </a:moveTo>
                  <a:cubicBezTo>
                    <a:pt x="89" y="77"/>
                    <a:pt x="71" y="107"/>
                    <a:pt x="54" y="95"/>
                  </a:cubicBezTo>
                  <a:cubicBezTo>
                    <a:pt x="0" y="77"/>
                    <a:pt x="24" y="36"/>
                    <a:pt x="48" y="0"/>
                  </a:cubicBezTo>
                  <a:cubicBezTo>
                    <a:pt x="71" y="18"/>
                    <a:pt x="89" y="36"/>
                    <a:pt x="113" y="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7;p47">
              <a:extLst>
                <a:ext uri="{FF2B5EF4-FFF2-40B4-BE49-F238E27FC236}">
                  <a16:creationId xmlns:a16="http://schemas.microsoft.com/office/drawing/2014/main" id="{546E5786-2A7C-4C6F-A643-A58A0B32FCF8}"/>
                </a:ext>
              </a:extLst>
            </p:cNvPr>
            <p:cNvSpPr/>
            <p:nvPr/>
          </p:nvSpPr>
          <p:spPr>
            <a:xfrm>
              <a:off x="4784459" y="1197626"/>
              <a:ext cx="7230" cy="6804"/>
            </a:xfrm>
            <a:custGeom>
              <a:avLst/>
              <a:gdLst/>
              <a:ahLst/>
              <a:cxnLst/>
              <a:rect l="l" t="t" r="r" b="b"/>
              <a:pathLst>
                <a:path w="102" h="96" extrusionOk="0">
                  <a:moveTo>
                    <a:pt x="101" y="48"/>
                  </a:moveTo>
                  <a:cubicBezTo>
                    <a:pt x="72" y="77"/>
                    <a:pt x="42" y="95"/>
                    <a:pt x="13" y="48"/>
                  </a:cubicBezTo>
                  <a:cubicBezTo>
                    <a:pt x="1" y="42"/>
                    <a:pt x="31" y="24"/>
                    <a:pt x="48" y="1"/>
                  </a:cubicBezTo>
                  <a:cubicBezTo>
                    <a:pt x="60" y="12"/>
                    <a:pt x="78" y="36"/>
                    <a:pt x="101" y="4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48;p47">
              <a:extLst>
                <a:ext uri="{FF2B5EF4-FFF2-40B4-BE49-F238E27FC236}">
                  <a16:creationId xmlns:a16="http://schemas.microsoft.com/office/drawing/2014/main" id="{DA4F7F4F-8893-4355-A4B1-A30F77D838A2}"/>
                </a:ext>
              </a:extLst>
            </p:cNvPr>
            <p:cNvSpPr/>
            <p:nvPr/>
          </p:nvSpPr>
          <p:spPr>
            <a:xfrm>
              <a:off x="4522062" y="1166581"/>
              <a:ext cx="3473" cy="3473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1" y="30"/>
                  </a:moveTo>
                  <a:cubicBezTo>
                    <a:pt x="18" y="25"/>
                    <a:pt x="30" y="7"/>
                    <a:pt x="48" y="1"/>
                  </a:cubicBezTo>
                  <a:cubicBezTo>
                    <a:pt x="36" y="19"/>
                    <a:pt x="24" y="30"/>
                    <a:pt x="18" y="48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49;p47">
              <a:extLst>
                <a:ext uri="{FF2B5EF4-FFF2-40B4-BE49-F238E27FC236}">
                  <a16:creationId xmlns:a16="http://schemas.microsoft.com/office/drawing/2014/main" id="{CD92A32A-E180-47FC-BA80-BC5F1D14B4ED}"/>
                </a:ext>
              </a:extLst>
            </p:cNvPr>
            <p:cNvSpPr/>
            <p:nvPr/>
          </p:nvSpPr>
          <p:spPr>
            <a:xfrm>
              <a:off x="4252151" y="1961849"/>
              <a:ext cx="646851" cy="26013"/>
            </a:xfrm>
            <a:custGeom>
              <a:avLst/>
              <a:gdLst/>
              <a:ahLst/>
              <a:cxnLst/>
              <a:rect l="l" t="t" r="r" b="b"/>
              <a:pathLst>
                <a:path w="9126" h="367" extrusionOk="0">
                  <a:moveTo>
                    <a:pt x="0" y="136"/>
                  </a:moveTo>
                  <a:cubicBezTo>
                    <a:pt x="41" y="18"/>
                    <a:pt x="142" y="24"/>
                    <a:pt x="237" y="24"/>
                  </a:cubicBezTo>
                  <a:cubicBezTo>
                    <a:pt x="526" y="35"/>
                    <a:pt x="822" y="35"/>
                    <a:pt x="1112" y="47"/>
                  </a:cubicBezTo>
                  <a:cubicBezTo>
                    <a:pt x="2567" y="130"/>
                    <a:pt x="4033" y="83"/>
                    <a:pt x="5488" y="41"/>
                  </a:cubicBezTo>
                  <a:cubicBezTo>
                    <a:pt x="6642" y="0"/>
                    <a:pt x="7795" y="71"/>
                    <a:pt x="8942" y="148"/>
                  </a:cubicBezTo>
                  <a:cubicBezTo>
                    <a:pt x="9019" y="160"/>
                    <a:pt x="9125" y="142"/>
                    <a:pt x="9108" y="266"/>
                  </a:cubicBezTo>
                  <a:cubicBezTo>
                    <a:pt x="9102" y="343"/>
                    <a:pt x="9019" y="367"/>
                    <a:pt x="8948" y="367"/>
                  </a:cubicBezTo>
                  <a:cubicBezTo>
                    <a:pt x="8753" y="355"/>
                    <a:pt x="8564" y="343"/>
                    <a:pt x="8363" y="337"/>
                  </a:cubicBezTo>
                  <a:cubicBezTo>
                    <a:pt x="6653" y="225"/>
                    <a:pt x="4950" y="278"/>
                    <a:pt x="3241" y="319"/>
                  </a:cubicBezTo>
                  <a:cubicBezTo>
                    <a:pt x="2241" y="343"/>
                    <a:pt x="1242" y="278"/>
                    <a:pt x="237" y="254"/>
                  </a:cubicBezTo>
                  <a:cubicBezTo>
                    <a:pt x="148" y="254"/>
                    <a:pt x="53" y="248"/>
                    <a:pt x="0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0;p47">
              <a:extLst>
                <a:ext uri="{FF2B5EF4-FFF2-40B4-BE49-F238E27FC236}">
                  <a16:creationId xmlns:a16="http://schemas.microsoft.com/office/drawing/2014/main" id="{04182B5D-E4EF-4C79-8D9E-376672717ECE}"/>
                </a:ext>
              </a:extLst>
            </p:cNvPr>
            <p:cNvSpPr/>
            <p:nvPr/>
          </p:nvSpPr>
          <p:spPr>
            <a:xfrm>
              <a:off x="4244567" y="1866233"/>
              <a:ext cx="436904" cy="25659"/>
            </a:xfrm>
            <a:custGeom>
              <a:avLst/>
              <a:gdLst/>
              <a:ahLst/>
              <a:cxnLst/>
              <a:rect l="l" t="t" r="r" b="b"/>
              <a:pathLst>
                <a:path w="6164" h="362" extrusionOk="0">
                  <a:moveTo>
                    <a:pt x="2721" y="30"/>
                  </a:moveTo>
                  <a:cubicBezTo>
                    <a:pt x="3774" y="54"/>
                    <a:pt x="4826" y="54"/>
                    <a:pt x="5885" y="101"/>
                  </a:cubicBezTo>
                  <a:cubicBezTo>
                    <a:pt x="5986" y="113"/>
                    <a:pt x="6151" y="60"/>
                    <a:pt x="6157" y="213"/>
                  </a:cubicBezTo>
                  <a:cubicBezTo>
                    <a:pt x="6163" y="361"/>
                    <a:pt x="5992" y="338"/>
                    <a:pt x="5891" y="332"/>
                  </a:cubicBezTo>
                  <a:cubicBezTo>
                    <a:pt x="5513" y="320"/>
                    <a:pt x="5146" y="290"/>
                    <a:pt x="4767" y="279"/>
                  </a:cubicBezTo>
                  <a:cubicBezTo>
                    <a:pt x="3596" y="267"/>
                    <a:pt x="2431" y="267"/>
                    <a:pt x="1260" y="261"/>
                  </a:cubicBezTo>
                  <a:cubicBezTo>
                    <a:pt x="900" y="249"/>
                    <a:pt x="539" y="231"/>
                    <a:pt x="184" y="213"/>
                  </a:cubicBezTo>
                  <a:cubicBezTo>
                    <a:pt x="101" y="208"/>
                    <a:pt x="1" y="208"/>
                    <a:pt x="12" y="89"/>
                  </a:cubicBezTo>
                  <a:cubicBezTo>
                    <a:pt x="18" y="1"/>
                    <a:pt x="107" y="1"/>
                    <a:pt x="178" y="1"/>
                  </a:cubicBezTo>
                  <a:cubicBezTo>
                    <a:pt x="568" y="7"/>
                    <a:pt x="953" y="18"/>
                    <a:pt x="1343" y="30"/>
                  </a:cubicBezTo>
                  <a:cubicBezTo>
                    <a:pt x="1804" y="36"/>
                    <a:pt x="2260" y="30"/>
                    <a:pt x="2721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1;p47">
              <a:extLst>
                <a:ext uri="{FF2B5EF4-FFF2-40B4-BE49-F238E27FC236}">
                  <a16:creationId xmlns:a16="http://schemas.microsoft.com/office/drawing/2014/main" id="{09D059E5-74E1-45B3-BA43-688E03040519}"/>
                </a:ext>
              </a:extLst>
            </p:cNvPr>
            <p:cNvSpPr/>
            <p:nvPr/>
          </p:nvSpPr>
          <p:spPr>
            <a:xfrm>
              <a:off x="4377467" y="1636938"/>
              <a:ext cx="78039" cy="184075"/>
            </a:xfrm>
            <a:custGeom>
              <a:avLst/>
              <a:gdLst/>
              <a:ahLst/>
              <a:cxnLst/>
              <a:rect l="l" t="t" r="r" b="b"/>
              <a:pathLst>
                <a:path w="1101" h="2597" extrusionOk="0">
                  <a:moveTo>
                    <a:pt x="657" y="1408"/>
                  </a:moveTo>
                  <a:lnTo>
                    <a:pt x="408" y="1408"/>
                  </a:lnTo>
                  <a:cubicBezTo>
                    <a:pt x="284" y="1408"/>
                    <a:pt x="237" y="1461"/>
                    <a:pt x="237" y="1586"/>
                  </a:cubicBezTo>
                  <a:cubicBezTo>
                    <a:pt x="243" y="1810"/>
                    <a:pt x="184" y="2065"/>
                    <a:pt x="272" y="2242"/>
                  </a:cubicBezTo>
                  <a:cubicBezTo>
                    <a:pt x="379" y="2449"/>
                    <a:pt x="675" y="2337"/>
                    <a:pt x="882" y="2384"/>
                  </a:cubicBezTo>
                  <a:cubicBezTo>
                    <a:pt x="917" y="2390"/>
                    <a:pt x="970" y="2384"/>
                    <a:pt x="1000" y="2408"/>
                  </a:cubicBezTo>
                  <a:cubicBezTo>
                    <a:pt x="1029" y="2419"/>
                    <a:pt x="1071" y="2461"/>
                    <a:pt x="1071" y="2484"/>
                  </a:cubicBezTo>
                  <a:cubicBezTo>
                    <a:pt x="1071" y="2514"/>
                    <a:pt x="1029" y="2579"/>
                    <a:pt x="1006" y="2579"/>
                  </a:cubicBezTo>
                  <a:cubicBezTo>
                    <a:pt x="716" y="2597"/>
                    <a:pt x="420" y="2597"/>
                    <a:pt x="142" y="2526"/>
                  </a:cubicBezTo>
                  <a:cubicBezTo>
                    <a:pt x="36" y="2502"/>
                    <a:pt x="24" y="2414"/>
                    <a:pt x="24" y="2325"/>
                  </a:cubicBezTo>
                  <a:cubicBezTo>
                    <a:pt x="18" y="1657"/>
                    <a:pt x="0" y="994"/>
                    <a:pt x="6" y="320"/>
                  </a:cubicBezTo>
                  <a:cubicBezTo>
                    <a:pt x="6" y="54"/>
                    <a:pt x="77" y="1"/>
                    <a:pt x="343" y="18"/>
                  </a:cubicBezTo>
                  <a:cubicBezTo>
                    <a:pt x="544" y="30"/>
                    <a:pt x="751" y="60"/>
                    <a:pt x="964" y="89"/>
                  </a:cubicBezTo>
                  <a:cubicBezTo>
                    <a:pt x="1029" y="101"/>
                    <a:pt x="1100" y="137"/>
                    <a:pt x="1094" y="225"/>
                  </a:cubicBezTo>
                  <a:cubicBezTo>
                    <a:pt x="1089" y="320"/>
                    <a:pt x="1006" y="314"/>
                    <a:pt x="941" y="308"/>
                  </a:cubicBezTo>
                  <a:cubicBezTo>
                    <a:pt x="887" y="308"/>
                    <a:pt x="828" y="284"/>
                    <a:pt x="775" y="284"/>
                  </a:cubicBezTo>
                  <a:cubicBezTo>
                    <a:pt x="598" y="267"/>
                    <a:pt x="355" y="148"/>
                    <a:pt x="266" y="284"/>
                  </a:cubicBezTo>
                  <a:cubicBezTo>
                    <a:pt x="125" y="503"/>
                    <a:pt x="225" y="793"/>
                    <a:pt x="243" y="1053"/>
                  </a:cubicBezTo>
                  <a:cubicBezTo>
                    <a:pt x="249" y="1148"/>
                    <a:pt x="361" y="1148"/>
                    <a:pt x="444" y="1154"/>
                  </a:cubicBezTo>
                  <a:cubicBezTo>
                    <a:pt x="609" y="1172"/>
                    <a:pt x="775" y="1183"/>
                    <a:pt x="941" y="1201"/>
                  </a:cubicBezTo>
                  <a:cubicBezTo>
                    <a:pt x="1012" y="1207"/>
                    <a:pt x="1083" y="1231"/>
                    <a:pt x="1065" y="1325"/>
                  </a:cubicBezTo>
                  <a:cubicBezTo>
                    <a:pt x="1059" y="1402"/>
                    <a:pt x="994" y="1408"/>
                    <a:pt x="941" y="1408"/>
                  </a:cubicBezTo>
                  <a:cubicBezTo>
                    <a:pt x="846" y="1414"/>
                    <a:pt x="746" y="1408"/>
                    <a:pt x="651" y="1408"/>
                  </a:cubicBezTo>
                  <a:cubicBezTo>
                    <a:pt x="657" y="1426"/>
                    <a:pt x="657" y="1414"/>
                    <a:pt x="657" y="1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2;p47">
              <a:extLst>
                <a:ext uri="{FF2B5EF4-FFF2-40B4-BE49-F238E27FC236}">
                  <a16:creationId xmlns:a16="http://schemas.microsoft.com/office/drawing/2014/main" id="{5C0FFC42-C547-45F7-AE8C-B44F9261A64B}"/>
                </a:ext>
              </a:extLst>
            </p:cNvPr>
            <p:cNvSpPr/>
            <p:nvPr/>
          </p:nvSpPr>
          <p:spPr>
            <a:xfrm>
              <a:off x="4258814" y="1639489"/>
              <a:ext cx="92286" cy="170679"/>
            </a:xfrm>
            <a:custGeom>
              <a:avLst/>
              <a:gdLst/>
              <a:ahLst/>
              <a:cxnLst/>
              <a:rect l="l" t="t" r="r" b="b"/>
              <a:pathLst>
                <a:path w="1302" h="2408" extrusionOk="0">
                  <a:moveTo>
                    <a:pt x="935" y="12"/>
                  </a:moveTo>
                  <a:lnTo>
                    <a:pt x="1018" y="12"/>
                  </a:lnTo>
                  <a:cubicBezTo>
                    <a:pt x="1112" y="18"/>
                    <a:pt x="1243" y="0"/>
                    <a:pt x="1243" y="130"/>
                  </a:cubicBezTo>
                  <a:cubicBezTo>
                    <a:pt x="1243" y="272"/>
                    <a:pt x="1107" y="225"/>
                    <a:pt x="1018" y="225"/>
                  </a:cubicBezTo>
                  <a:cubicBezTo>
                    <a:pt x="876" y="225"/>
                    <a:pt x="740" y="225"/>
                    <a:pt x="610" y="278"/>
                  </a:cubicBezTo>
                  <a:cubicBezTo>
                    <a:pt x="225" y="426"/>
                    <a:pt x="160" y="798"/>
                    <a:pt x="486" y="1053"/>
                  </a:cubicBezTo>
                  <a:cubicBezTo>
                    <a:pt x="669" y="1201"/>
                    <a:pt x="882" y="1313"/>
                    <a:pt x="1036" y="1490"/>
                  </a:cubicBezTo>
                  <a:cubicBezTo>
                    <a:pt x="1166" y="1638"/>
                    <a:pt x="1302" y="1792"/>
                    <a:pt x="1225" y="2011"/>
                  </a:cubicBezTo>
                  <a:cubicBezTo>
                    <a:pt x="1136" y="2236"/>
                    <a:pt x="941" y="2342"/>
                    <a:pt x="710" y="2378"/>
                  </a:cubicBezTo>
                  <a:cubicBezTo>
                    <a:pt x="557" y="2407"/>
                    <a:pt x="409" y="2383"/>
                    <a:pt x="261" y="2324"/>
                  </a:cubicBezTo>
                  <a:cubicBezTo>
                    <a:pt x="190" y="2295"/>
                    <a:pt x="78" y="2289"/>
                    <a:pt x="95" y="2176"/>
                  </a:cubicBezTo>
                  <a:cubicBezTo>
                    <a:pt x="113" y="2070"/>
                    <a:pt x="208" y="2088"/>
                    <a:pt x="296" y="2111"/>
                  </a:cubicBezTo>
                  <a:cubicBezTo>
                    <a:pt x="415" y="2141"/>
                    <a:pt x="545" y="2171"/>
                    <a:pt x="669" y="2159"/>
                  </a:cubicBezTo>
                  <a:cubicBezTo>
                    <a:pt x="817" y="2135"/>
                    <a:pt x="941" y="2088"/>
                    <a:pt x="1006" y="1952"/>
                  </a:cubicBezTo>
                  <a:cubicBezTo>
                    <a:pt x="1065" y="1810"/>
                    <a:pt x="959" y="1715"/>
                    <a:pt x="876" y="1626"/>
                  </a:cubicBezTo>
                  <a:cubicBezTo>
                    <a:pt x="769" y="1514"/>
                    <a:pt x="645" y="1425"/>
                    <a:pt x="527" y="1337"/>
                  </a:cubicBezTo>
                  <a:cubicBezTo>
                    <a:pt x="107" y="1041"/>
                    <a:pt x="1" y="858"/>
                    <a:pt x="101" y="532"/>
                  </a:cubicBezTo>
                  <a:cubicBezTo>
                    <a:pt x="184" y="195"/>
                    <a:pt x="480" y="12"/>
                    <a:pt x="935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3;p47">
              <a:extLst>
                <a:ext uri="{FF2B5EF4-FFF2-40B4-BE49-F238E27FC236}">
                  <a16:creationId xmlns:a16="http://schemas.microsoft.com/office/drawing/2014/main" id="{029F8837-4A6E-4A60-BC20-7044AB23744C}"/>
                </a:ext>
              </a:extLst>
            </p:cNvPr>
            <p:cNvSpPr/>
            <p:nvPr/>
          </p:nvSpPr>
          <p:spPr>
            <a:xfrm>
              <a:off x="4475990" y="1641119"/>
              <a:ext cx="120780" cy="175286"/>
            </a:xfrm>
            <a:custGeom>
              <a:avLst/>
              <a:gdLst/>
              <a:ahLst/>
              <a:cxnLst/>
              <a:rect l="l" t="t" r="r" b="b"/>
              <a:pathLst>
                <a:path w="1704" h="2473" extrusionOk="0">
                  <a:moveTo>
                    <a:pt x="864" y="409"/>
                  </a:moveTo>
                  <a:cubicBezTo>
                    <a:pt x="816" y="811"/>
                    <a:pt x="864" y="1219"/>
                    <a:pt x="858" y="1615"/>
                  </a:cubicBezTo>
                  <a:cubicBezTo>
                    <a:pt x="852" y="1852"/>
                    <a:pt x="858" y="2088"/>
                    <a:pt x="852" y="2325"/>
                  </a:cubicBezTo>
                  <a:cubicBezTo>
                    <a:pt x="852" y="2402"/>
                    <a:pt x="834" y="2473"/>
                    <a:pt x="745" y="2467"/>
                  </a:cubicBezTo>
                  <a:cubicBezTo>
                    <a:pt x="657" y="2455"/>
                    <a:pt x="651" y="2378"/>
                    <a:pt x="651" y="2307"/>
                  </a:cubicBezTo>
                  <a:cubicBezTo>
                    <a:pt x="645" y="1810"/>
                    <a:pt x="645" y="1314"/>
                    <a:pt x="639" y="811"/>
                  </a:cubicBezTo>
                  <a:cubicBezTo>
                    <a:pt x="639" y="746"/>
                    <a:pt x="639" y="669"/>
                    <a:pt x="645" y="604"/>
                  </a:cubicBezTo>
                  <a:cubicBezTo>
                    <a:pt x="651" y="432"/>
                    <a:pt x="586" y="350"/>
                    <a:pt x="402" y="350"/>
                  </a:cubicBezTo>
                  <a:cubicBezTo>
                    <a:pt x="260" y="350"/>
                    <a:pt x="0" y="409"/>
                    <a:pt x="6" y="243"/>
                  </a:cubicBezTo>
                  <a:cubicBezTo>
                    <a:pt x="24" y="1"/>
                    <a:pt x="284" y="137"/>
                    <a:pt x="420" y="137"/>
                  </a:cubicBezTo>
                  <a:cubicBezTo>
                    <a:pt x="787" y="137"/>
                    <a:pt x="1142" y="190"/>
                    <a:pt x="1502" y="220"/>
                  </a:cubicBezTo>
                  <a:cubicBezTo>
                    <a:pt x="1579" y="225"/>
                    <a:pt x="1703" y="231"/>
                    <a:pt x="1692" y="332"/>
                  </a:cubicBezTo>
                  <a:cubicBezTo>
                    <a:pt x="1686" y="462"/>
                    <a:pt x="1550" y="432"/>
                    <a:pt x="1467" y="438"/>
                  </a:cubicBezTo>
                  <a:cubicBezTo>
                    <a:pt x="1266" y="450"/>
                    <a:pt x="1071" y="367"/>
                    <a:pt x="864" y="4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4;p47">
              <a:extLst>
                <a:ext uri="{FF2B5EF4-FFF2-40B4-BE49-F238E27FC236}">
                  <a16:creationId xmlns:a16="http://schemas.microsoft.com/office/drawing/2014/main" id="{E390BD85-C31E-4053-936B-7C67AE00BAF7}"/>
                </a:ext>
              </a:extLst>
            </p:cNvPr>
            <p:cNvSpPr/>
            <p:nvPr/>
          </p:nvSpPr>
          <p:spPr>
            <a:xfrm>
              <a:off x="4608464" y="1737941"/>
              <a:ext cx="21831" cy="23603"/>
            </a:xfrm>
            <a:custGeom>
              <a:avLst/>
              <a:gdLst/>
              <a:ahLst/>
              <a:cxnLst/>
              <a:rect l="l" t="t" r="r" b="b"/>
              <a:pathLst>
                <a:path w="308" h="333" extrusionOk="0">
                  <a:moveTo>
                    <a:pt x="166" y="1"/>
                  </a:moveTo>
                  <a:cubicBezTo>
                    <a:pt x="260" y="19"/>
                    <a:pt x="308" y="90"/>
                    <a:pt x="296" y="178"/>
                  </a:cubicBezTo>
                  <a:cubicBezTo>
                    <a:pt x="290" y="273"/>
                    <a:pt x="237" y="332"/>
                    <a:pt x="142" y="326"/>
                  </a:cubicBezTo>
                  <a:cubicBezTo>
                    <a:pt x="47" y="314"/>
                    <a:pt x="0" y="243"/>
                    <a:pt x="12" y="155"/>
                  </a:cubicBezTo>
                  <a:cubicBezTo>
                    <a:pt x="18" y="60"/>
                    <a:pt x="71" y="1"/>
                    <a:pt x="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5;p47">
              <a:extLst>
                <a:ext uri="{FF2B5EF4-FFF2-40B4-BE49-F238E27FC236}">
                  <a16:creationId xmlns:a16="http://schemas.microsoft.com/office/drawing/2014/main" id="{DDC2F9FD-783E-4070-B2C0-B365187BD67C}"/>
                </a:ext>
              </a:extLst>
            </p:cNvPr>
            <p:cNvSpPr/>
            <p:nvPr/>
          </p:nvSpPr>
          <p:spPr>
            <a:xfrm>
              <a:off x="4721678" y="1669195"/>
              <a:ext cx="166497" cy="161110"/>
            </a:xfrm>
            <a:custGeom>
              <a:avLst/>
              <a:gdLst/>
              <a:ahLst/>
              <a:cxnLst/>
              <a:rect l="l" t="t" r="r" b="b"/>
              <a:pathLst>
                <a:path w="2349" h="2273" extrusionOk="0">
                  <a:moveTo>
                    <a:pt x="1302" y="2272"/>
                  </a:moveTo>
                  <a:cubicBezTo>
                    <a:pt x="900" y="2248"/>
                    <a:pt x="598" y="2237"/>
                    <a:pt x="297" y="2213"/>
                  </a:cubicBezTo>
                  <a:cubicBezTo>
                    <a:pt x="96" y="2207"/>
                    <a:pt x="1" y="2118"/>
                    <a:pt x="19" y="1894"/>
                  </a:cubicBezTo>
                  <a:cubicBezTo>
                    <a:pt x="72" y="1338"/>
                    <a:pt x="119" y="793"/>
                    <a:pt x="155" y="238"/>
                  </a:cubicBezTo>
                  <a:cubicBezTo>
                    <a:pt x="167" y="54"/>
                    <a:pt x="249" y="1"/>
                    <a:pt x="421" y="7"/>
                  </a:cubicBezTo>
                  <a:cubicBezTo>
                    <a:pt x="989" y="54"/>
                    <a:pt x="1550" y="96"/>
                    <a:pt x="2118" y="137"/>
                  </a:cubicBezTo>
                  <a:cubicBezTo>
                    <a:pt x="2272" y="143"/>
                    <a:pt x="2325" y="208"/>
                    <a:pt x="2337" y="374"/>
                  </a:cubicBezTo>
                  <a:cubicBezTo>
                    <a:pt x="2349" y="941"/>
                    <a:pt x="2278" y="1503"/>
                    <a:pt x="2254" y="2071"/>
                  </a:cubicBezTo>
                  <a:cubicBezTo>
                    <a:pt x="2248" y="2242"/>
                    <a:pt x="2142" y="2272"/>
                    <a:pt x="2000" y="2272"/>
                  </a:cubicBezTo>
                  <a:cubicBezTo>
                    <a:pt x="1734" y="2266"/>
                    <a:pt x="1468" y="2272"/>
                    <a:pt x="1302" y="227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6;p47">
              <a:extLst>
                <a:ext uri="{FF2B5EF4-FFF2-40B4-BE49-F238E27FC236}">
                  <a16:creationId xmlns:a16="http://schemas.microsoft.com/office/drawing/2014/main" id="{F818028F-121E-43F8-9A9A-A6A35134EF5A}"/>
                </a:ext>
              </a:extLst>
            </p:cNvPr>
            <p:cNvSpPr/>
            <p:nvPr/>
          </p:nvSpPr>
          <p:spPr>
            <a:xfrm>
              <a:off x="4935050" y="1069175"/>
              <a:ext cx="80975" cy="95250"/>
            </a:xfrm>
            <a:custGeom>
              <a:avLst/>
              <a:gdLst/>
              <a:ahLst/>
              <a:cxnLst/>
              <a:rect l="l" t="t" r="r" b="b"/>
              <a:pathLst>
                <a:path w="3239" h="3810" extrusionOk="0">
                  <a:moveTo>
                    <a:pt x="1905" y="0"/>
                  </a:moveTo>
                  <a:lnTo>
                    <a:pt x="0" y="3810"/>
                  </a:lnTo>
                  <a:lnTo>
                    <a:pt x="3239" y="2667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012C2CF-9D88-4631-861D-9509FC22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9" y="1981529"/>
            <a:ext cx="3679023" cy="5912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566577-856B-4FC8-AFCF-51644B24A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738" y="1980651"/>
            <a:ext cx="3959814" cy="5718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BB78B0-20F0-4604-A1E5-36205721C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628" y="3330169"/>
            <a:ext cx="4060067" cy="5945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CF83885-BD8F-4CB6-8B31-71A3A815E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037" y="3330169"/>
            <a:ext cx="4082314" cy="5945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B54BFE5-CCD8-40CB-B297-A9051A171A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98" y="2420402"/>
            <a:ext cx="3499221" cy="80469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712DADE-B64A-4CF7-960F-454775EEA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799" y="2416931"/>
            <a:ext cx="3633724" cy="8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4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loud 22">
            <a:extLst>
              <a:ext uri="{FF2B5EF4-FFF2-40B4-BE49-F238E27FC236}">
                <a16:creationId xmlns:a16="http://schemas.microsoft.com/office/drawing/2014/main" id="{46D671DD-477D-4D94-BF33-CBDB172CCE10}"/>
              </a:ext>
            </a:extLst>
          </p:cNvPr>
          <p:cNvSpPr/>
          <p:nvPr/>
        </p:nvSpPr>
        <p:spPr>
          <a:xfrm>
            <a:off x="197149" y="914401"/>
            <a:ext cx="8530286" cy="252056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051AD-5B36-4D74-8F6E-40AA28EC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9" y="214038"/>
            <a:ext cx="8749702" cy="671100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What makes a successful movie?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E501B-2DB4-4B2D-9F5B-BB2AEE7E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54" y="1699791"/>
            <a:ext cx="2604950" cy="1868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46F32A-D62E-4CB7-A101-FD062AED4CA7}"/>
              </a:ext>
            </a:extLst>
          </p:cNvPr>
          <p:cNvSpPr txBox="1"/>
          <p:nvPr/>
        </p:nvSpPr>
        <p:spPr>
          <a:xfrm>
            <a:off x="1013179" y="1555398"/>
            <a:ext cx="6937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ea typeface="Source Sans Pro" panose="020B0503030403020204" pitchFamily="34" charset="0"/>
              </a:rPr>
              <a:t>Which factor is the best in predicting the success of a movie?</a:t>
            </a:r>
            <a:endParaRPr lang="en-US" sz="3200" b="1" dirty="0">
              <a:latin typeface="Abadi Extra Light" panose="020B0204020104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9A5538-548D-4781-B2B7-08AB7B5FCADE}"/>
              </a:ext>
            </a:extLst>
          </p:cNvPr>
          <p:cNvCxnSpPr>
            <a:cxnSpLocks/>
          </p:cNvCxnSpPr>
          <p:nvPr/>
        </p:nvCxnSpPr>
        <p:spPr>
          <a:xfrm flipH="1">
            <a:off x="1686560" y="3184487"/>
            <a:ext cx="291614" cy="8907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53C2D4-2A31-4917-BB85-4E6C80986C8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3552362" y="3295370"/>
            <a:ext cx="12718" cy="8794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FBF90-30B3-4EF7-8F96-D0BC9E9ECB9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410821" y="3276497"/>
            <a:ext cx="12722" cy="9173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AB7090-EDA8-481E-BA4A-2EAB804A4A4F}"/>
              </a:ext>
            </a:extLst>
          </p:cNvPr>
          <p:cNvCxnSpPr>
            <a:cxnSpLocks/>
          </p:cNvCxnSpPr>
          <p:nvPr/>
        </p:nvCxnSpPr>
        <p:spPr>
          <a:xfrm>
            <a:off x="6733054" y="3092651"/>
            <a:ext cx="536230" cy="9363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7C6FFB7-AA21-4B8D-871F-31946127BCC8}"/>
              </a:ext>
            </a:extLst>
          </p:cNvPr>
          <p:cNvSpPr txBox="1"/>
          <p:nvPr/>
        </p:nvSpPr>
        <p:spPr>
          <a:xfrm>
            <a:off x="529654" y="4078596"/>
            <a:ext cx="1637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Release Month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E1EA2-8995-4A92-ABB9-84DEAB6133D3}"/>
              </a:ext>
            </a:extLst>
          </p:cNvPr>
          <p:cNvSpPr txBox="1"/>
          <p:nvPr/>
        </p:nvSpPr>
        <p:spPr>
          <a:xfrm>
            <a:off x="3112494" y="4174774"/>
            <a:ext cx="879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Genres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1F3FC5-3BBB-4E43-AE2E-01948B770820}"/>
              </a:ext>
            </a:extLst>
          </p:cNvPr>
          <p:cNvSpPr txBox="1"/>
          <p:nvPr/>
        </p:nvSpPr>
        <p:spPr>
          <a:xfrm>
            <a:off x="4983675" y="4193802"/>
            <a:ext cx="879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Budget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7D9A1A-0065-460F-9F66-1C7755A236F9}"/>
              </a:ext>
            </a:extLst>
          </p:cNvPr>
          <p:cNvSpPr txBox="1"/>
          <p:nvPr/>
        </p:nvSpPr>
        <p:spPr>
          <a:xfrm>
            <a:off x="6561347" y="4029044"/>
            <a:ext cx="238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Production Companies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226A1DD-7985-45F3-BB8C-D63255EACB3E}"/>
              </a:ext>
            </a:extLst>
          </p:cNvPr>
          <p:cNvSpPr/>
          <p:nvPr/>
        </p:nvSpPr>
        <p:spPr>
          <a:xfrm>
            <a:off x="4291511" y="1533719"/>
            <a:ext cx="3814674" cy="1425132"/>
          </a:xfrm>
          <a:prstGeom prst="wedgeRoundRectCallout">
            <a:avLst>
              <a:gd name="adj1" fmla="val -31227"/>
              <a:gd name="adj2" fmla="val -9312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FD8B8-D4D0-4EBF-AC6B-C0767F8A68CB}"/>
              </a:ext>
            </a:extLst>
          </p:cNvPr>
          <p:cNvSpPr txBox="1"/>
          <p:nvPr/>
        </p:nvSpPr>
        <p:spPr>
          <a:xfrm>
            <a:off x="4369130" y="1953897"/>
            <a:ext cx="3659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Revenue</a:t>
            </a:r>
            <a:r>
              <a:rPr lang="en-US" sz="2000" b="1" dirty="0"/>
              <a:t> </a:t>
            </a:r>
            <a:r>
              <a:rPr lang="en-US" sz="3200" b="1" dirty="0">
                <a:latin typeface="Abadi Extra Light" panose="020B0204020104020204" pitchFamily="34" charset="0"/>
                <a:ea typeface="Source Sans Pro" panose="020B0503030403020204" pitchFamily="34" charset="0"/>
              </a:rPr>
              <a:t>≥ 2 x Budget</a:t>
            </a:r>
          </a:p>
        </p:txBody>
      </p:sp>
    </p:spTree>
    <p:extLst>
      <p:ext uri="{BB962C8B-B14F-4D97-AF65-F5344CB8AC3E}">
        <p14:creationId xmlns:p14="http://schemas.microsoft.com/office/powerpoint/2010/main" val="39274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/>
      <p:bldP spid="34" grpId="0"/>
      <p:bldP spid="35" grpId="0"/>
      <p:bldP spid="36" grpId="0"/>
      <p:bldP spid="37" grpId="0"/>
      <p:bldP spid="10" grpId="0" animBg="1"/>
      <p:bldP spid="10" grpId="1" animBg="1"/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012C2CF-9D88-4631-861D-9509FC22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86" y="1501928"/>
            <a:ext cx="3679023" cy="5912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566577-856B-4FC8-AFCF-51644B24A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911" y="2281517"/>
            <a:ext cx="3959814" cy="57181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6BB78B0-20F0-4604-A1E5-36205721C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972" y="3038184"/>
            <a:ext cx="4060067" cy="5945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CF83885-BD8F-4CB6-8B31-71A3A815E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844" y="3744060"/>
            <a:ext cx="4082314" cy="594512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45BDCD72-46EB-4DD7-B17B-9DBB5E5F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41" y="415342"/>
            <a:ext cx="8245038" cy="90366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New insights!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Gill Sans Nova Cond XBd" panose="020B0604020202020204" pitchFamily="34" charset="0"/>
            </a:endParaRPr>
          </a:p>
        </p:txBody>
      </p:sp>
      <p:grpSp>
        <p:nvGrpSpPr>
          <p:cNvPr id="39" name="Google Shape;6683;p92">
            <a:extLst>
              <a:ext uri="{FF2B5EF4-FFF2-40B4-BE49-F238E27FC236}">
                <a16:creationId xmlns:a16="http://schemas.microsoft.com/office/drawing/2014/main" id="{4579722B-BCA1-404F-AC39-FC9C654DC5F2}"/>
              </a:ext>
            </a:extLst>
          </p:cNvPr>
          <p:cNvGrpSpPr/>
          <p:nvPr/>
        </p:nvGrpSpPr>
        <p:grpSpPr>
          <a:xfrm>
            <a:off x="6332800" y="418256"/>
            <a:ext cx="687760" cy="687903"/>
            <a:chOff x="5049725" y="2027900"/>
            <a:chExt cx="481750" cy="481850"/>
          </a:xfrm>
          <a:solidFill>
            <a:srgbClr val="FFFFFF"/>
          </a:solidFill>
        </p:grpSpPr>
        <p:sp>
          <p:nvSpPr>
            <p:cNvPr id="40" name="Google Shape;6684;p92">
              <a:extLst>
                <a:ext uri="{FF2B5EF4-FFF2-40B4-BE49-F238E27FC236}">
                  <a16:creationId xmlns:a16="http://schemas.microsoft.com/office/drawing/2014/main" id="{F5DE61C0-654C-4104-9875-7A98A37EBCCE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6685;p92">
              <a:extLst>
                <a:ext uri="{FF2B5EF4-FFF2-40B4-BE49-F238E27FC236}">
                  <a16:creationId xmlns:a16="http://schemas.microsoft.com/office/drawing/2014/main" id="{00BBEA3C-28FE-4C13-A753-21B02433B071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4FD8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42" name="Google Shape;6686;p92">
              <a:extLst>
                <a:ext uri="{FF2B5EF4-FFF2-40B4-BE49-F238E27FC236}">
                  <a16:creationId xmlns:a16="http://schemas.microsoft.com/office/drawing/2014/main" id="{59CC6330-6195-4D97-81CD-2CA1BF713799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687;p92">
              <a:extLst>
                <a:ext uri="{FF2B5EF4-FFF2-40B4-BE49-F238E27FC236}">
                  <a16:creationId xmlns:a16="http://schemas.microsoft.com/office/drawing/2014/main" id="{88C1BB67-D022-48E0-ADFE-8D32F59BA61D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6688;p92">
              <a:extLst>
                <a:ext uri="{FF2B5EF4-FFF2-40B4-BE49-F238E27FC236}">
                  <a16:creationId xmlns:a16="http://schemas.microsoft.com/office/drawing/2014/main" id="{2CEC1AD8-4F08-4626-B499-ED7C39DE7262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6689;p92">
              <a:extLst>
                <a:ext uri="{FF2B5EF4-FFF2-40B4-BE49-F238E27FC236}">
                  <a16:creationId xmlns:a16="http://schemas.microsoft.com/office/drawing/2014/main" id="{31B6E5E0-641C-454E-B679-1FAC12E6E1BD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6690;p92">
              <a:extLst>
                <a:ext uri="{FF2B5EF4-FFF2-40B4-BE49-F238E27FC236}">
                  <a16:creationId xmlns:a16="http://schemas.microsoft.com/office/drawing/2014/main" id="{9E4098D4-7E20-4162-AA10-F0220A7685CF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6691;p92">
              <a:extLst>
                <a:ext uri="{FF2B5EF4-FFF2-40B4-BE49-F238E27FC236}">
                  <a16:creationId xmlns:a16="http://schemas.microsoft.com/office/drawing/2014/main" id="{724BFC93-D2C4-4606-9E7A-57944EC1D73F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5BED6E5-42CE-43CB-9ACC-2BA77737B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37" y="1549176"/>
            <a:ext cx="3700795" cy="50046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6945CE0-B2CC-4DF2-8F62-E42B8B8E8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20" y="2315358"/>
            <a:ext cx="3700795" cy="5492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5B31C10-4402-4A90-AAB2-A39A6984A6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337" y="3044769"/>
            <a:ext cx="3700795" cy="5551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1086FC9-342C-446D-9E7C-582B9155A9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681" y="3780065"/>
            <a:ext cx="3646451" cy="59644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FEE151-7FC5-49A0-B62E-A0C9CFD13676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4014132" y="1797564"/>
            <a:ext cx="869354" cy="18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16B5E8-8F91-4302-91E0-7F6A686442BB}"/>
              </a:ext>
            </a:extLst>
          </p:cNvPr>
          <p:cNvCxnSpPr>
            <a:cxnSpLocks/>
          </p:cNvCxnSpPr>
          <p:nvPr/>
        </p:nvCxnSpPr>
        <p:spPr>
          <a:xfrm flipV="1">
            <a:off x="3996115" y="2597810"/>
            <a:ext cx="869354" cy="18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5FF2DE9-3D6D-456B-8EF1-98386459C300}"/>
              </a:ext>
            </a:extLst>
          </p:cNvPr>
          <p:cNvCxnSpPr>
            <a:cxnSpLocks/>
          </p:cNvCxnSpPr>
          <p:nvPr/>
        </p:nvCxnSpPr>
        <p:spPr>
          <a:xfrm flipV="1">
            <a:off x="4036655" y="3320485"/>
            <a:ext cx="869354" cy="18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6D163C-7728-467B-B669-00BCC19227A7}"/>
              </a:ext>
            </a:extLst>
          </p:cNvPr>
          <p:cNvCxnSpPr>
            <a:cxnSpLocks/>
          </p:cNvCxnSpPr>
          <p:nvPr/>
        </p:nvCxnSpPr>
        <p:spPr>
          <a:xfrm flipV="1">
            <a:off x="4014132" y="4041316"/>
            <a:ext cx="869354" cy="184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064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AFE9-1C8E-4FC9-9EBD-BED1E101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41" y="415342"/>
            <a:ext cx="8245038" cy="90366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New insights!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Gill Sans Nova Cond XBd" panose="020B0604020202020204" pitchFamily="34" charset="0"/>
            </a:endParaRPr>
          </a:p>
        </p:txBody>
      </p:sp>
      <p:grpSp>
        <p:nvGrpSpPr>
          <p:cNvPr id="6" name="Google Shape;6683;p92">
            <a:extLst>
              <a:ext uri="{FF2B5EF4-FFF2-40B4-BE49-F238E27FC236}">
                <a16:creationId xmlns:a16="http://schemas.microsoft.com/office/drawing/2014/main" id="{2D733703-7C98-4A44-8927-53C00C2C348E}"/>
              </a:ext>
            </a:extLst>
          </p:cNvPr>
          <p:cNvGrpSpPr/>
          <p:nvPr/>
        </p:nvGrpSpPr>
        <p:grpSpPr>
          <a:xfrm>
            <a:off x="6332800" y="418256"/>
            <a:ext cx="687760" cy="687903"/>
            <a:chOff x="5049725" y="2027900"/>
            <a:chExt cx="481750" cy="481850"/>
          </a:xfrm>
          <a:solidFill>
            <a:srgbClr val="FFFFFF"/>
          </a:solidFill>
        </p:grpSpPr>
        <p:sp>
          <p:nvSpPr>
            <p:cNvPr id="7" name="Google Shape;6684;p92">
              <a:extLst>
                <a:ext uri="{FF2B5EF4-FFF2-40B4-BE49-F238E27FC236}">
                  <a16:creationId xmlns:a16="http://schemas.microsoft.com/office/drawing/2014/main" id="{4BC87A82-60B5-4E64-8A20-248B77FE4BC3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685;p92">
              <a:extLst>
                <a:ext uri="{FF2B5EF4-FFF2-40B4-BE49-F238E27FC236}">
                  <a16:creationId xmlns:a16="http://schemas.microsoft.com/office/drawing/2014/main" id="{18C52227-DC59-4EDC-A631-EA9A2E05C3FE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4FD8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" name="Google Shape;6686;p92">
              <a:extLst>
                <a:ext uri="{FF2B5EF4-FFF2-40B4-BE49-F238E27FC236}">
                  <a16:creationId xmlns:a16="http://schemas.microsoft.com/office/drawing/2014/main" id="{3EECD814-48D0-4A3A-919F-EAE9723D9425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687;p92">
              <a:extLst>
                <a:ext uri="{FF2B5EF4-FFF2-40B4-BE49-F238E27FC236}">
                  <a16:creationId xmlns:a16="http://schemas.microsoft.com/office/drawing/2014/main" id="{F979CB63-7F4B-41A7-A874-026C44F947D3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6688;p92">
              <a:extLst>
                <a:ext uri="{FF2B5EF4-FFF2-40B4-BE49-F238E27FC236}">
                  <a16:creationId xmlns:a16="http://schemas.microsoft.com/office/drawing/2014/main" id="{2B9DF8B0-B106-4F76-A258-B99727405E74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6689;p92">
              <a:extLst>
                <a:ext uri="{FF2B5EF4-FFF2-40B4-BE49-F238E27FC236}">
                  <a16:creationId xmlns:a16="http://schemas.microsoft.com/office/drawing/2014/main" id="{61CAB10B-96B9-47A8-BB95-97D3DF1D64A8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6690;p92">
              <a:extLst>
                <a:ext uri="{FF2B5EF4-FFF2-40B4-BE49-F238E27FC236}">
                  <a16:creationId xmlns:a16="http://schemas.microsoft.com/office/drawing/2014/main" id="{9A100573-46F4-4F07-AC80-94C7B950A411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6691;p92">
              <a:extLst>
                <a:ext uri="{FF2B5EF4-FFF2-40B4-BE49-F238E27FC236}">
                  <a16:creationId xmlns:a16="http://schemas.microsoft.com/office/drawing/2014/main" id="{3F6B61D3-6674-4A44-9A4B-B2484A2A48B2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26" name="Picture 2" descr="December - Free holidays icons">
            <a:extLst>
              <a:ext uri="{FF2B5EF4-FFF2-40B4-BE49-F238E27FC236}">
                <a16:creationId xmlns:a16="http://schemas.microsoft.com/office/drawing/2014/main" id="{0C1C57E0-ED99-45C7-89EE-6CBFE74E2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0982">
            <a:off x="1897182" y="2793121"/>
            <a:ext cx="2184978" cy="218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l, emoji, laugh, emoticon, smileys icon - Download on Iconfinder">
            <a:extLst>
              <a:ext uri="{FF2B5EF4-FFF2-40B4-BE49-F238E27FC236}">
                <a16:creationId xmlns:a16="http://schemas.microsoft.com/office/drawing/2014/main" id="{3E815C7E-7307-4653-BE32-4C8C694F8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1167">
            <a:off x="4877139" y="2969043"/>
            <a:ext cx="1833133" cy="183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2B6E598-2526-40F6-AEFC-015DB83B6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95" y="1620696"/>
            <a:ext cx="5715810" cy="76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34;p78">
            <a:extLst>
              <a:ext uri="{FF2B5EF4-FFF2-40B4-BE49-F238E27FC236}">
                <a16:creationId xmlns:a16="http://schemas.microsoft.com/office/drawing/2014/main" id="{73DDAF22-176D-4107-99AF-ADE1569D5941}"/>
              </a:ext>
            </a:extLst>
          </p:cNvPr>
          <p:cNvGrpSpPr/>
          <p:nvPr/>
        </p:nvGrpSpPr>
        <p:grpSpPr>
          <a:xfrm>
            <a:off x="1548751" y="438199"/>
            <a:ext cx="6046498" cy="3233952"/>
            <a:chOff x="4763923" y="1006875"/>
            <a:chExt cx="3149172" cy="1460138"/>
          </a:xfrm>
        </p:grpSpPr>
        <p:sp>
          <p:nvSpPr>
            <p:cNvPr id="5" name="Google Shape;1835;p78">
              <a:extLst>
                <a:ext uri="{FF2B5EF4-FFF2-40B4-BE49-F238E27FC236}">
                  <a16:creationId xmlns:a16="http://schemas.microsoft.com/office/drawing/2014/main" id="{19337D6E-BB13-41C1-95FF-7A0E78F96DD0}"/>
                </a:ext>
              </a:extLst>
            </p:cNvPr>
            <p:cNvSpPr/>
            <p:nvPr/>
          </p:nvSpPr>
          <p:spPr>
            <a:xfrm>
              <a:off x="4763923" y="1006875"/>
              <a:ext cx="3149172" cy="1460138"/>
            </a:xfrm>
            <a:custGeom>
              <a:avLst/>
              <a:gdLst/>
              <a:ahLst/>
              <a:cxnLst/>
              <a:rect l="l" t="t" r="r" b="b"/>
              <a:pathLst>
                <a:path w="12604" h="5844" extrusionOk="0">
                  <a:moveTo>
                    <a:pt x="11231" y="5837"/>
                  </a:moveTo>
                  <a:cubicBezTo>
                    <a:pt x="9812" y="5660"/>
                    <a:pt x="8280" y="5796"/>
                    <a:pt x="6748" y="5814"/>
                  </a:cubicBezTo>
                  <a:cubicBezTo>
                    <a:pt x="5169" y="5837"/>
                    <a:pt x="3578" y="5755"/>
                    <a:pt x="1999" y="5826"/>
                  </a:cubicBezTo>
                  <a:cubicBezTo>
                    <a:pt x="1425" y="5843"/>
                    <a:pt x="864" y="5689"/>
                    <a:pt x="290" y="5766"/>
                  </a:cubicBezTo>
                  <a:cubicBezTo>
                    <a:pt x="89" y="5796"/>
                    <a:pt x="18" y="5660"/>
                    <a:pt x="18" y="5447"/>
                  </a:cubicBezTo>
                  <a:cubicBezTo>
                    <a:pt x="0" y="4879"/>
                    <a:pt x="47" y="4306"/>
                    <a:pt x="65" y="3738"/>
                  </a:cubicBezTo>
                  <a:cubicBezTo>
                    <a:pt x="107" y="2839"/>
                    <a:pt x="89" y="1934"/>
                    <a:pt x="107" y="1023"/>
                  </a:cubicBezTo>
                  <a:cubicBezTo>
                    <a:pt x="107" y="804"/>
                    <a:pt x="113" y="580"/>
                    <a:pt x="142" y="361"/>
                  </a:cubicBezTo>
                  <a:cubicBezTo>
                    <a:pt x="172" y="118"/>
                    <a:pt x="254" y="59"/>
                    <a:pt x="503" y="77"/>
                  </a:cubicBezTo>
                  <a:cubicBezTo>
                    <a:pt x="1295" y="148"/>
                    <a:pt x="2088" y="148"/>
                    <a:pt x="2874" y="95"/>
                  </a:cubicBezTo>
                  <a:cubicBezTo>
                    <a:pt x="4193" y="12"/>
                    <a:pt x="5518" y="0"/>
                    <a:pt x="6831" y="107"/>
                  </a:cubicBezTo>
                  <a:cubicBezTo>
                    <a:pt x="6914" y="118"/>
                    <a:pt x="7002" y="124"/>
                    <a:pt x="7085" y="124"/>
                  </a:cubicBezTo>
                  <a:cubicBezTo>
                    <a:pt x="8741" y="77"/>
                    <a:pt x="10385" y="225"/>
                    <a:pt x="12041" y="207"/>
                  </a:cubicBezTo>
                  <a:cubicBezTo>
                    <a:pt x="12112" y="207"/>
                    <a:pt x="12183" y="195"/>
                    <a:pt x="12248" y="207"/>
                  </a:cubicBezTo>
                  <a:cubicBezTo>
                    <a:pt x="12497" y="225"/>
                    <a:pt x="12538" y="272"/>
                    <a:pt x="12509" y="521"/>
                  </a:cubicBezTo>
                  <a:cubicBezTo>
                    <a:pt x="12396" y="1378"/>
                    <a:pt x="12438" y="2236"/>
                    <a:pt x="12526" y="3105"/>
                  </a:cubicBezTo>
                  <a:cubicBezTo>
                    <a:pt x="12603" y="3909"/>
                    <a:pt x="12574" y="4714"/>
                    <a:pt x="12544" y="5518"/>
                  </a:cubicBezTo>
                  <a:cubicBezTo>
                    <a:pt x="12532" y="5831"/>
                    <a:pt x="12532" y="5831"/>
                    <a:pt x="12207" y="5831"/>
                  </a:cubicBezTo>
                  <a:cubicBezTo>
                    <a:pt x="11917" y="5837"/>
                    <a:pt x="11627" y="5837"/>
                    <a:pt x="11231" y="5837"/>
                  </a:cubicBezTo>
                  <a:close/>
                  <a:moveTo>
                    <a:pt x="6683" y="5571"/>
                  </a:moveTo>
                  <a:cubicBezTo>
                    <a:pt x="7771" y="5571"/>
                    <a:pt x="8848" y="5477"/>
                    <a:pt x="9936" y="5518"/>
                  </a:cubicBezTo>
                  <a:cubicBezTo>
                    <a:pt x="10604" y="5548"/>
                    <a:pt x="11267" y="5589"/>
                    <a:pt x="11935" y="5607"/>
                  </a:cubicBezTo>
                  <a:cubicBezTo>
                    <a:pt x="12260" y="5619"/>
                    <a:pt x="12272" y="5601"/>
                    <a:pt x="12290" y="5299"/>
                  </a:cubicBezTo>
                  <a:cubicBezTo>
                    <a:pt x="12325" y="4477"/>
                    <a:pt x="12349" y="3655"/>
                    <a:pt x="12260" y="2839"/>
                  </a:cubicBezTo>
                  <a:cubicBezTo>
                    <a:pt x="12183" y="2141"/>
                    <a:pt x="12160" y="1455"/>
                    <a:pt x="12248" y="757"/>
                  </a:cubicBezTo>
                  <a:cubicBezTo>
                    <a:pt x="12290" y="473"/>
                    <a:pt x="12278" y="461"/>
                    <a:pt x="11976" y="455"/>
                  </a:cubicBezTo>
                  <a:cubicBezTo>
                    <a:pt x="11113" y="450"/>
                    <a:pt x="10255" y="444"/>
                    <a:pt x="9398" y="402"/>
                  </a:cubicBezTo>
                  <a:cubicBezTo>
                    <a:pt x="8481" y="361"/>
                    <a:pt x="7564" y="396"/>
                    <a:pt x="6648" y="343"/>
                  </a:cubicBezTo>
                  <a:cubicBezTo>
                    <a:pt x="5855" y="302"/>
                    <a:pt x="5063" y="296"/>
                    <a:pt x="4276" y="296"/>
                  </a:cubicBezTo>
                  <a:cubicBezTo>
                    <a:pt x="3052" y="296"/>
                    <a:pt x="1834" y="467"/>
                    <a:pt x="609" y="337"/>
                  </a:cubicBezTo>
                  <a:cubicBezTo>
                    <a:pt x="438" y="319"/>
                    <a:pt x="379" y="373"/>
                    <a:pt x="379" y="532"/>
                  </a:cubicBezTo>
                  <a:cubicBezTo>
                    <a:pt x="373" y="798"/>
                    <a:pt x="355" y="1053"/>
                    <a:pt x="355" y="1319"/>
                  </a:cubicBezTo>
                  <a:cubicBezTo>
                    <a:pt x="349" y="2395"/>
                    <a:pt x="373" y="3466"/>
                    <a:pt x="272" y="4530"/>
                  </a:cubicBezTo>
                  <a:cubicBezTo>
                    <a:pt x="254" y="4791"/>
                    <a:pt x="284" y="5057"/>
                    <a:pt x="290" y="5323"/>
                  </a:cubicBezTo>
                  <a:cubicBezTo>
                    <a:pt x="290" y="5423"/>
                    <a:pt x="302" y="5536"/>
                    <a:pt x="444" y="5512"/>
                  </a:cubicBezTo>
                  <a:cubicBezTo>
                    <a:pt x="864" y="5447"/>
                    <a:pt x="1272" y="5571"/>
                    <a:pt x="1692" y="55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6;p78">
              <a:extLst>
                <a:ext uri="{FF2B5EF4-FFF2-40B4-BE49-F238E27FC236}">
                  <a16:creationId xmlns:a16="http://schemas.microsoft.com/office/drawing/2014/main" id="{DA45B039-5941-4D46-8543-34535FC032A1}"/>
                </a:ext>
              </a:extLst>
            </p:cNvPr>
            <p:cNvSpPr/>
            <p:nvPr/>
          </p:nvSpPr>
          <p:spPr>
            <a:xfrm>
              <a:off x="4822889" y="1080581"/>
              <a:ext cx="3022246" cy="1331714"/>
            </a:xfrm>
            <a:custGeom>
              <a:avLst/>
              <a:gdLst/>
              <a:ahLst/>
              <a:cxnLst/>
              <a:rect l="l" t="t" r="r" b="b"/>
              <a:pathLst>
                <a:path w="12096" h="5330" extrusionOk="0">
                  <a:moveTo>
                    <a:pt x="6447" y="5276"/>
                  </a:moveTo>
                  <a:cubicBezTo>
                    <a:pt x="4779" y="5276"/>
                    <a:pt x="3112" y="5270"/>
                    <a:pt x="1444" y="5276"/>
                  </a:cubicBezTo>
                  <a:cubicBezTo>
                    <a:pt x="1030" y="5276"/>
                    <a:pt x="616" y="5152"/>
                    <a:pt x="196" y="5217"/>
                  </a:cubicBezTo>
                  <a:cubicBezTo>
                    <a:pt x="54" y="5241"/>
                    <a:pt x="36" y="5128"/>
                    <a:pt x="36" y="5028"/>
                  </a:cubicBezTo>
                  <a:cubicBezTo>
                    <a:pt x="30" y="4762"/>
                    <a:pt x="1" y="4496"/>
                    <a:pt x="24" y="4235"/>
                  </a:cubicBezTo>
                  <a:cubicBezTo>
                    <a:pt x="119" y="3171"/>
                    <a:pt x="95" y="2100"/>
                    <a:pt x="107" y="1024"/>
                  </a:cubicBezTo>
                  <a:cubicBezTo>
                    <a:pt x="107" y="758"/>
                    <a:pt x="119" y="503"/>
                    <a:pt x="125" y="237"/>
                  </a:cubicBezTo>
                  <a:cubicBezTo>
                    <a:pt x="125" y="78"/>
                    <a:pt x="184" y="19"/>
                    <a:pt x="356" y="42"/>
                  </a:cubicBezTo>
                  <a:cubicBezTo>
                    <a:pt x="1574" y="172"/>
                    <a:pt x="2792" y="1"/>
                    <a:pt x="4022" y="1"/>
                  </a:cubicBezTo>
                  <a:cubicBezTo>
                    <a:pt x="4815" y="1"/>
                    <a:pt x="5601" y="13"/>
                    <a:pt x="6394" y="48"/>
                  </a:cubicBezTo>
                  <a:cubicBezTo>
                    <a:pt x="7311" y="95"/>
                    <a:pt x="8227" y="66"/>
                    <a:pt x="9144" y="107"/>
                  </a:cubicBezTo>
                  <a:cubicBezTo>
                    <a:pt x="10007" y="155"/>
                    <a:pt x="10865" y="160"/>
                    <a:pt x="11723" y="160"/>
                  </a:cubicBezTo>
                  <a:cubicBezTo>
                    <a:pt x="12018" y="160"/>
                    <a:pt x="12036" y="166"/>
                    <a:pt x="12000" y="462"/>
                  </a:cubicBezTo>
                  <a:cubicBezTo>
                    <a:pt x="11912" y="1160"/>
                    <a:pt x="11930" y="1846"/>
                    <a:pt x="12006" y="2544"/>
                  </a:cubicBezTo>
                  <a:cubicBezTo>
                    <a:pt x="12095" y="3354"/>
                    <a:pt x="12071" y="4182"/>
                    <a:pt x="12036" y="5004"/>
                  </a:cubicBezTo>
                  <a:cubicBezTo>
                    <a:pt x="12018" y="5306"/>
                    <a:pt x="12006" y="5329"/>
                    <a:pt x="11681" y="5312"/>
                  </a:cubicBezTo>
                  <a:cubicBezTo>
                    <a:pt x="11013" y="5294"/>
                    <a:pt x="10350" y="5247"/>
                    <a:pt x="9682" y="5223"/>
                  </a:cubicBezTo>
                  <a:cubicBezTo>
                    <a:pt x="8612" y="5182"/>
                    <a:pt x="7535" y="5276"/>
                    <a:pt x="6447" y="5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837;p78">
            <a:extLst>
              <a:ext uri="{FF2B5EF4-FFF2-40B4-BE49-F238E27FC236}">
                <a16:creationId xmlns:a16="http://schemas.microsoft.com/office/drawing/2014/main" id="{8ACFD6B9-A6CB-4168-94E6-FE109F398DD8}"/>
              </a:ext>
            </a:extLst>
          </p:cNvPr>
          <p:cNvSpPr txBox="1">
            <a:spLocks/>
          </p:cNvSpPr>
          <p:nvPr/>
        </p:nvSpPr>
        <p:spPr>
          <a:xfrm>
            <a:off x="2412527" y="1101491"/>
            <a:ext cx="4404633" cy="168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Grand Hotel"/>
              <a:buNone/>
              <a:defRPr sz="12500" b="1" i="0" u="none" strike="noStrike" cap="none">
                <a:solidFill>
                  <a:schemeClr val="accent2"/>
                </a:solidFill>
                <a:latin typeface="Grand Hotel"/>
                <a:ea typeface="Grand Hotel"/>
                <a:cs typeface="Grand Hotel"/>
                <a:sym typeface="Grand Hot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rand Hotel"/>
              <a:buNone/>
              <a:defRPr sz="3600" b="1" i="0" u="none" strike="noStrike" cap="none">
                <a:solidFill>
                  <a:srgbClr val="000000"/>
                </a:solidFill>
                <a:latin typeface="Grand Hotel"/>
                <a:ea typeface="Grand Hotel"/>
                <a:cs typeface="Grand Hotel"/>
                <a:sym typeface="Grand Hot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rand Hotel"/>
              <a:buNone/>
              <a:defRPr sz="3600" b="1" i="0" u="none" strike="noStrike" cap="none">
                <a:solidFill>
                  <a:srgbClr val="000000"/>
                </a:solidFill>
                <a:latin typeface="Grand Hotel"/>
                <a:ea typeface="Grand Hotel"/>
                <a:cs typeface="Grand Hotel"/>
                <a:sym typeface="Grand Hot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rand Hotel"/>
              <a:buNone/>
              <a:defRPr sz="3600" b="1" i="0" u="none" strike="noStrike" cap="none">
                <a:solidFill>
                  <a:srgbClr val="000000"/>
                </a:solidFill>
                <a:latin typeface="Grand Hotel"/>
                <a:ea typeface="Grand Hotel"/>
                <a:cs typeface="Grand Hotel"/>
                <a:sym typeface="Grand Hot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rand Hotel"/>
              <a:buNone/>
              <a:defRPr sz="3600" b="1" i="0" u="none" strike="noStrike" cap="none">
                <a:solidFill>
                  <a:srgbClr val="000000"/>
                </a:solidFill>
                <a:latin typeface="Grand Hotel"/>
                <a:ea typeface="Grand Hotel"/>
                <a:cs typeface="Grand Hotel"/>
                <a:sym typeface="Grand Hot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rand Hotel"/>
              <a:buNone/>
              <a:defRPr sz="3600" b="1" i="0" u="none" strike="noStrike" cap="none">
                <a:solidFill>
                  <a:srgbClr val="000000"/>
                </a:solidFill>
                <a:latin typeface="Grand Hotel"/>
                <a:ea typeface="Grand Hotel"/>
                <a:cs typeface="Grand Hotel"/>
                <a:sym typeface="Grand Hot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rand Hotel"/>
              <a:buNone/>
              <a:defRPr sz="3600" b="1" i="0" u="none" strike="noStrike" cap="none">
                <a:solidFill>
                  <a:srgbClr val="000000"/>
                </a:solidFill>
                <a:latin typeface="Grand Hotel"/>
                <a:ea typeface="Grand Hotel"/>
                <a:cs typeface="Grand Hotel"/>
                <a:sym typeface="Grand Hot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rand Hotel"/>
              <a:buNone/>
              <a:defRPr sz="3600" b="1" i="0" u="none" strike="noStrike" cap="none">
                <a:solidFill>
                  <a:srgbClr val="000000"/>
                </a:solidFill>
                <a:latin typeface="Grand Hotel"/>
                <a:ea typeface="Grand Hotel"/>
                <a:cs typeface="Grand Hotel"/>
                <a:sym typeface="Grand Hot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rand Hotel"/>
              <a:buNone/>
              <a:defRPr sz="3600" b="1" i="0" u="none" strike="noStrike" cap="none">
                <a:solidFill>
                  <a:srgbClr val="000000"/>
                </a:solidFill>
                <a:latin typeface="Grand Hotel"/>
                <a:ea typeface="Grand Hotel"/>
                <a:cs typeface="Grand Hotel"/>
                <a:sym typeface="Grand Hotel"/>
              </a:defRPr>
            </a:lvl9pPr>
          </a:lstStyle>
          <a:p>
            <a:pPr algn="l">
              <a:buSzPts val="990"/>
            </a:pPr>
            <a:r>
              <a:rPr lang="en-US" dirty="0"/>
              <a:t>Thanks!</a:t>
            </a:r>
          </a:p>
        </p:txBody>
      </p:sp>
      <p:grpSp>
        <p:nvGrpSpPr>
          <p:cNvPr id="8" name="Google Shape;1849;p78">
            <a:extLst>
              <a:ext uri="{FF2B5EF4-FFF2-40B4-BE49-F238E27FC236}">
                <a16:creationId xmlns:a16="http://schemas.microsoft.com/office/drawing/2014/main" id="{133DA669-BCD6-4A8F-A438-8AAAD1586D47}"/>
              </a:ext>
            </a:extLst>
          </p:cNvPr>
          <p:cNvGrpSpPr/>
          <p:nvPr/>
        </p:nvGrpSpPr>
        <p:grpSpPr>
          <a:xfrm>
            <a:off x="1709881" y="3086457"/>
            <a:ext cx="5809924" cy="1686238"/>
            <a:chOff x="4674810" y="3082992"/>
            <a:chExt cx="3774550" cy="1088858"/>
          </a:xfrm>
        </p:grpSpPr>
        <p:grpSp>
          <p:nvGrpSpPr>
            <p:cNvPr id="9" name="Google Shape;1850;p78">
              <a:extLst>
                <a:ext uri="{FF2B5EF4-FFF2-40B4-BE49-F238E27FC236}">
                  <a16:creationId xmlns:a16="http://schemas.microsoft.com/office/drawing/2014/main" id="{0B576712-0F4A-483E-9B0B-12F1CF218BC8}"/>
                </a:ext>
              </a:extLst>
            </p:cNvPr>
            <p:cNvGrpSpPr/>
            <p:nvPr/>
          </p:nvGrpSpPr>
          <p:grpSpPr>
            <a:xfrm>
              <a:off x="4874835" y="3082992"/>
              <a:ext cx="3031600" cy="686458"/>
              <a:chOff x="4604065" y="3024208"/>
              <a:chExt cx="3302037" cy="747694"/>
            </a:xfrm>
          </p:grpSpPr>
          <p:sp>
            <p:nvSpPr>
              <p:cNvPr id="28" name="Google Shape;1851;p78">
                <a:extLst>
                  <a:ext uri="{FF2B5EF4-FFF2-40B4-BE49-F238E27FC236}">
                    <a16:creationId xmlns:a16="http://schemas.microsoft.com/office/drawing/2014/main" id="{6F8E1DA1-8B5D-4CB5-ADFA-5BED60BC0100}"/>
                  </a:ext>
                </a:extLst>
              </p:cNvPr>
              <p:cNvSpPr/>
              <p:nvPr/>
            </p:nvSpPr>
            <p:spPr>
              <a:xfrm>
                <a:off x="6311247" y="3083461"/>
                <a:ext cx="715092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2615" extrusionOk="0">
                    <a:moveTo>
                      <a:pt x="1195" y="2597"/>
                    </a:moveTo>
                    <a:cubicBezTo>
                      <a:pt x="1047" y="2597"/>
                      <a:pt x="769" y="2614"/>
                      <a:pt x="486" y="2597"/>
                    </a:cubicBezTo>
                    <a:cubicBezTo>
                      <a:pt x="125" y="2573"/>
                      <a:pt x="1" y="2443"/>
                      <a:pt x="1" y="2070"/>
                    </a:cubicBezTo>
                    <a:cubicBezTo>
                      <a:pt x="1" y="1508"/>
                      <a:pt x="131" y="970"/>
                      <a:pt x="279" y="438"/>
                    </a:cubicBezTo>
                    <a:cubicBezTo>
                      <a:pt x="338" y="237"/>
                      <a:pt x="474" y="107"/>
                      <a:pt x="698" y="89"/>
                    </a:cubicBezTo>
                    <a:cubicBezTo>
                      <a:pt x="1172" y="71"/>
                      <a:pt x="1639" y="24"/>
                      <a:pt x="2112" y="6"/>
                    </a:cubicBezTo>
                    <a:cubicBezTo>
                      <a:pt x="2496" y="0"/>
                      <a:pt x="2638" y="113"/>
                      <a:pt x="2733" y="491"/>
                    </a:cubicBezTo>
                    <a:cubicBezTo>
                      <a:pt x="2869" y="1018"/>
                      <a:pt x="2969" y="1544"/>
                      <a:pt x="2993" y="2088"/>
                    </a:cubicBezTo>
                    <a:cubicBezTo>
                      <a:pt x="3005" y="2443"/>
                      <a:pt x="2987" y="2455"/>
                      <a:pt x="2644" y="2520"/>
                    </a:cubicBezTo>
                    <a:cubicBezTo>
                      <a:pt x="2218" y="2614"/>
                      <a:pt x="1775" y="2603"/>
                      <a:pt x="1195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852;p78">
                <a:extLst>
                  <a:ext uri="{FF2B5EF4-FFF2-40B4-BE49-F238E27FC236}">
                    <a16:creationId xmlns:a16="http://schemas.microsoft.com/office/drawing/2014/main" id="{5849F0DD-3A43-4001-9811-4DF7F409B0E6}"/>
                  </a:ext>
                </a:extLst>
              </p:cNvPr>
              <p:cNvSpPr/>
              <p:nvPr/>
            </p:nvSpPr>
            <p:spPr>
              <a:xfrm>
                <a:off x="4671648" y="3083461"/>
                <a:ext cx="726515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2615" extrusionOk="0">
                    <a:moveTo>
                      <a:pt x="1231" y="2597"/>
                    </a:moveTo>
                    <a:cubicBezTo>
                      <a:pt x="1077" y="2597"/>
                      <a:pt x="799" y="2614"/>
                      <a:pt x="515" y="2597"/>
                    </a:cubicBezTo>
                    <a:cubicBezTo>
                      <a:pt x="125" y="2573"/>
                      <a:pt x="36" y="2472"/>
                      <a:pt x="18" y="2088"/>
                    </a:cubicBezTo>
                    <a:cubicBezTo>
                      <a:pt x="1" y="1556"/>
                      <a:pt x="137" y="1047"/>
                      <a:pt x="255" y="527"/>
                    </a:cubicBezTo>
                    <a:cubicBezTo>
                      <a:pt x="326" y="231"/>
                      <a:pt x="503" y="83"/>
                      <a:pt x="817" y="77"/>
                    </a:cubicBezTo>
                    <a:cubicBezTo>
                      <a:pt x="1260" y="59"/>
                      <a:pt x="1704" y="18"/>
                      <a:pt x="2147" y="12"/>
                    </a:cubicBezTo>
                    <a:cubicBezTo>
                      <a:pt x="2490" y="0"/>
                      <a:pt x="2621" y="107"/>
                      <a:pt x="2727" y="438"/>
                    </a:cubicBezTo>
                    <a:cubicBezTo>
                      <a:pt x="2910" y="1006"/>
                      <a:pt x="2946" y="1609"/>
                      <a:pt x="3023" y="2200"/>
                    </a:cubicBezTo>
                    <a:cubicBezTo>
                      <a:pt x="3052" y="2419"/>
                      <a:pt x="2893" y="2478"/>
                      <a:pt x="2721" y="2514"/>
                    </a:cubicBezTo>
                    <a:cubicBezTo>
                      <a:pt x="2266" y="2614"/>
                      <a:pt x="1810" y="2603"/>
                      <a:pt x="1231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853;p78">
                <a:extLst>
                  <a:ext uri="{FF2B5EF4-FFF2-40B4-BE49-F238E27FC236}">
                    <a16:creationId xmlns:a16="http://schemas.microsoft.com/office/drawing/2014/main" id="{8C6ABC9D-B0DC-4F0A-B611-606B8B73571A}"/>
                  </a:ext>
                </a:extLst>
              </p:cNvPr>
              <p:cNvSpPr/>
              <p:nvPr/>
            </p:nvSpPr>
            <p:spPr>
              <a:xfrm>
                <a:off x="5485022" y="3083461"/>
                <a:ext cx="729370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2615" extrusionOk="0">
                    <a:moveTo>
                      <a:pt x="1361" y="2597"/>
                    </a:moveTo>
                    <a:cubicBezTo>
                      <a:pt x="1077" y="2597"/>
                      <a:pt x="782" y="2614"/>
                      <a:pt x="492" y="2591"/>
                    </a:cubicBezTo>
                    <a:cubicBezTo>
                      <a:pt x="131" y="2567"/>
                      <a:pt x="48" y="2455"/>
                      <a:pt x="31" y="2094"/>
                    </a:cubicBezTo>
                    <a:cubicBezTo>
                      <a:pt x="1" y="1550"/>
                      <a:pt x="149" y="1024"/>
                      <a:pt x="285" y="497"/>
                    </a:cubicBezTo>
                    <a:cubicBezTo>
                      <a:pt x="344" y="261"/>
                      <a:pt x="474" y="101"/>
                      <a:pt x="740" y="83"/>
                    </a:cubicBezTo>
                    <a:cubicBezTo>
                      <a:pt x="1202" y="54"/>
                      <a:pt x="1651" y="18"/>
                      <a:pt x="2112" y="6"/>
                    </a:cubicBezTo>
                    <a:cubicBezTo>
                      <a:pt x="2509" y="0"/>
                      <a:pt x="2633" y="101"/>
                      <a:pt x="2745" y="468"/>
                    </a:cubicBezTo>
                    <a:cubicBezTo>
                      <a:pt x="2917" y="1029"/>
                      <a:pt x="2958" y="1615"/>
                      <a:pt x="3035" y="2189"/>
                    </a:cubicBezTo>
                    <a:cubicBezTo>
                      <a:pt x="3065" y="2413"/>
                      <a:pt x="2923" y="2478"/>
                      <a:pt x="2739" y="2514"/>
                    </a:cubicBezTo>
                    <a:cubicBezTo>
                      <a:pt x="2278" y="2614"/>
                      <a:pt x="1823" y="2603"/>
                      <a:pt x="1361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54;p78">
                <a:extLst>
                  <a:ext uri="{FF2B5EF4-FFF2-40B4-BE49-F238E27FC236}">
                    <a16:creationId xmlns:a16="http://schemas.microsoft.com/office/drawing/2014/main" id="{5A44EA2F-A07C-4425-B811-1A65B86A1B77}"/>
                  </a:ext>
                </a:extLst>
              </p:cNvPr>
              <p:cNvSpPr/>
              <p:nvPr/>
            </p:nvSpPr>
            <p:spPr>
              <a:xfrm>
                <a:off x="7127477" y="3084889"/>
                <a:ext cx="719376" cy="623713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621" extrusionOk="0">
                    <a:moveTo>
                      <a:pt x="1349" y="2591"/>
                    </a:moveTo>
                    <a:cubicBezTo>
                      <a:pt x="1065" y="2591"/>
                      <a:pt x="770" y="2608"/>
                      <a:pt x="480" y="2591"/>
                    </a:cubicBezTo>
                    <a:cubicBezTo>
                      <a:pt x="131" y="2567"/>
                      <a:pt x="7" y="2437"/>
                      <a:pt x="7" y="2094"/>
                    </a:cubicBezTo>
                    <a:cubicBezTo>
                      <a:pt x="1" y="1520"/>
                      <a:pt x="131" y="964"/>
                      <a:pt x="296" y="426"/>
                    </a:cubicBezTo>
                    <a:cubicBezTo>
                      <a:pt x="356" y="225"/>
                      <a:pt x="492" y="101"/>
                      <a:pt x="722" y="83"/>
                    </a:cubicBezTo>
                    <a:cubicBezTo>
                      <a:pt x="1184" y="65"/>
                      <a:pt x="1639" y="18"/>
                      <a:pt x="2088" y="12"/>
                    </a:cubicBezTo>
                    <a:cubicBezTo>
                      <a:pt x="2502" y="0"/>
                      <a:pt x="2644" y="107"/>
                      <a:pt x="2751" y="497"/>
                    </a:cubicBezTo>
                    <a:cubicBezTo>
                      <a:pt x="2881" y="1023"/>
                      <a:pt x="2987" y="1556"/>
                      <a:pt x="3005" y="2094"/>
                    </a:cubicBezTo>
                    <a:cubicBezTo>
                      <a:pt x="3023" y="2443"/>
                      <a:pt x="2999" y="2443"/>
                      <a:pt x="2650" y="2526"/>
                    </a:cubicBezTo>
                    <a:cubicBezTo>
                      <a:pt x="2207" y="2620"/>
                      <a:pt x="1781" y="2585"/>
                      <a:pt x="1349" y="259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55;p78">
                <a:extLst>
                  <a:ext uri="{FF2B5EF4-FFF2-40B4-BE49-F238E27FC236}">
                    <a16:creationId xmlns:a16="http://schemas.microsoft.com/office/drawing/2014/main" id="{497A1435-013C-44F3-9A49-CE408E9AEB49}"/>
                  </a:ext>
                </a:extLst>
              </p:cNvPr>
              <p:cNvSpPr/>
              <p:nvPr/>
            </p:nvSpPr>
            <p:spPr>
              <a:xfrm>
                <a:off x="4604065" y="3024208"/>
                <a:ext cx="3302037" cy="747694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3142" extrusionOk="0">
                    <a:moveTo>
                      <a:pt x="3567" y="1426"/>
                    </a:moveTo>
                    <a:cubicBezTo>
                      <a:pt x="3632" y="1154"/>
                      <a:pt x="3673" y="882"/>
                      <a:pt x="3756" y="616"/>
                    </a:cubicBezTo>
                    <a:cubicBezTo>
                      <a:pt x="3851" y="297"/>
                      <a:pt x="4070" y="96"/>
                      <a:pt x="4425" y="84"/>
                    </a:cubicBezTo>
                    <a:cubicBezTo>
                      <a:pt x="4898" y="60"/>
                      <a:pt x="5371" y="13"/>
                      <a:pt x="5832" y="7"/>
                    </a:cubicBezTo>
                    <a:cubicBezTo>
                      <a:pt x="6329" y="1"/>
                      <a:pt x="6530" y="161"/>
                      <a:pt x="6672" y="652"/>
                    </a:cubicBezTo>
                    <a:cubicBezTo>
                      <a:pt x="6737" y="888"/>
                      <a:pt x="6772" y="1136"/>
                      <a:pt x="6826" y="1385"/>
                    </a:cubicBezTo>
                    <a:cubicBezTo>
                      <a:pt x="6843" y="1503"/>
                      <a:pt x="6837" y="1633"/>
                      <a:pt x="6956" y="1746"/>
                    </a:cubicBezTo>
                    <a:cubicBezTo>
                      <a:pt x="7033" y="1414"/>
                      <a:pt x="7080" y="1089"/>
                      <a:pt x="7169" y="770"/>
                    </a:cubicBezTo>
                    <a:cubicBezTo>
                      <a:pt x="7311" y="243"/>
                      <a:pt x="7482" y="102"/>
                      <a:pt x="8014" y="66"/>
                    </a:cubicBezTo>
                    <a:cubicBezTo>
                      <a:pt x="8446" y="36"/>
                      <a:pt x="8872" y="7"/>
                      <a:pt x="9304" y="7"/>
                    </a:cubicBezTo>
                    <a:cubicBezTo>
                      <a:pt x="9789" y="7"/>
                      <a:pt x="10013" y="178"/>
                      <a:pt x="10143" y="652"/>
                    </a:cubicBezTo>
                    <a:cubicBezTo>
                      <a:pt x="10232" y="971"/>
                      <a:pt x="10285" y="1302"/>
                      <a:pt x="10356" y="1657"/>
                    </a:cubicBezTo>
                    <a:cubicBezTo>
                      <a:pt x="10463" y="1533"/>
                      <a:pt x="10463" y="1397"/>
                      <a:pt x="10492" y="1273"/>
                    </a:cubicBezTo>
                    <a:cubicBezTo>
                      <a:pt x="10516" y="1178"/>
                      <a:pt x="10522" y="1077"/>
                      <a:pt x="10546" y="983"/>
                    </a:cubicBezTo>
                    <a:cubicBezTo>
                      <a:pt x="10729" y="190"/>
                      <a:pt x="10900" y="66"/>
                      <a:pt x="11717" y="60"/>
                    </a:cubicBezTo>
                    <a:cubicBezTo>
                      <a:pt x="12066" y="54"/>
                      <a:pt x="12414" y="7"/>
                      <a:pt x="12763" y="7"/>
                    </a:cubicBezTo>
                    <a:cubicBezTo>
                      <a:pt x="13213" y="7"/>
                      <a:pt x="13432" y="161"/>
                      <a:pt x="13562" y="598"/>
                    </a:cubicBezTo>
                    <a:cubicBezTo>
                      <a:pt x="13739" y="1225"/>
                      <a:pt x="13828" y="1876"/>
                      <a:pt x="13863" y="2526"/>
                    </a:cubicBezTo>
                    <a:cubicBezTo>
                      <a:pt x="13875" y="2757"/>
                      <a:pt x="13757" y="2881"/>
                      <a:pt x="13544" y="2958"/>
                    </a:cubicBezTo>
                    <a:cubicBezTo>
                      <a:pt x="13296" y="3041"/>
                      <a:pt x="13030" y="3076"/>
                      <a:pt x="12769" y="3082"/>
                    </a:cubicBezTo>
                    <a:cubicBezTo>
                      <a:pt x="12231" y="3112"/>
                      <a:pt x="11681" y="3130"/>
                      <a:pt x="11143" y="3088"/>
                    </a:cubicBezTo>
                    <a:cubicBezTo>
                      <a:pt x="10906" y="3076"/>
                      <a:pt x="10670" y="3070"/>
                      <a:pt x="10486" y="2893"/>
                    </a:cubicBezTo>
                    <a:cubicBezTo>
                      <a:pt x="10427" y="2834"/>
                      <a:pt x="10374" y="2840"/>
                      <a:pt x="10297" y="2875"/>
                    </a:cubicBezTo>
                    <a:cubicBezTo>
                      <a:pt x="10013" y="3047"/>
                      <a:pt x="9688" y="3059"/>
                      <a:pt x="9375" y="3082"/>
                    </a:cubicBezTo>
                    <a:cubicBezTo>
                      <a:pt x="8777" y="3118"/>
                      <a:pt x="8180" y="3135"/>
                      <a:pt x="7589" y="3082"/>
                    </a:cubicBezTo>
                    <a:cubicBezTo>
                      <a:pt x="7488" y="3076"/>
                      <a:pt x="7393" y="3047"/>
                      <a:pt x="7299" y="3029"/>
                    </a:cubicBezTo>
                    <a:cubicBezTo>
                      <a:pt x="7133" y="3017"/>
                      <a:pt x="7074" y="2769"/>
                      <a:pt x="6926" y="2822"/>
                    </a:cubicBezTo>
                    <a:cubicBezTo>
                      <a:pt x="6784" y="2869"/>
                      <a:pt x="6660" y="2976"/>
                      <a:pt x="6512" y="2999"/>
                    </a:cubicBezTo>
                    <a:cubicBezTo>
                      <a:pt x="5672" y="3141"/>
                      <a:pt x="4827" y="3118"/>
                      <a:pt x="3981" y="3076"/>
                    </a:cubicBezTo>
                    <a:cubicBezTo>
                      <a:pt x="3756" y="3059"/>
                      <a:pt x="3644" y="2751"/>
                      <a:pt x="3395" y="2887"/>
                    </a:cubicBezTo>
                    <a:cubicBezTo>
                      <a:pt x="3194" y="2999"/>
                      <a:pt x="2976" y="3023"/>
                      <a:pt x="2751" y="3047"/>
                    </a:cubicBezTo>
                    <a:cubicBezTo>
                      <a:pt x="2041" y="3135"/>
                      <a:pt x="1331" y="3124"/>
                      <a:pt x="628" y="3064"/>
                    </a:cubicBezTo>
                    <a:cubicBezTo>
                      <a:pt x="208" y="3029"/>
                      <a:pt x="1" y="2792"/>
                      <a:pt x="30" y="2373"/>
                    </a:cubicBezTo>
                    <a:cubicBezTo>
                      <a:pt x="72" y="1787"/>
                      <a:pt x="172" y="1213"/>
                      <a:pt x="332" y="652"/>
                    </a:cubicBezTo>
                    <a:cubicBezTo>
                      <a:pt x="438" y="297"/>
                      <a:pt x="663" y="90"/>
                      <a:pt x="1059" y="72"/>
                    </a:cubicBezTo>
                    <a:cubicBezTo>
                      <a:pt x="1515" y="60"/>
                      <a:pt x="1976" y="13"/>
                      <a:pt x="2431" y="7"/>
                    </a:cubicBezTo>
                    <a:cubicBezTo>
                      <a:pt x="2928" y="1"/>
                      <a:pt x="3129" y="161"/>
                      <a:pt x="3277" y="652"/>
                    </a:cubicBezTo>
                    <a:cubicBezTo>
                      <a:pt x="3342" y="882"/>
                      <a:pt x="3378" y="1107"/>
                      <a:pt x="3431" y="1338"/>
                    </a:cubicBezTo>
                    <a:cubicBezTo>
                      <a:pt x="3425" y="1462"/>
                      <a:pt x="3395" y="1598"/>
                      <a:pt x="3526" y="1686"/>
                    </a:cubicBezTo>
                    <a:cubicBezTo>
                      <a:pt x="3585" y="1604"/>
                      <a:pt x="3579" y="1515"/>
                      <a:pt x="3567" y="1426"/>
                    </a:cubicBezTo>
                    <a:close/>
                    <a:moveTo>
                      <a:pt x="11953" y="2846"/>
                    </a:moveTo>
                    <a:cubicBezTo>
                      <a:pt x="12385" y="2846"/>
                      <a:pt x="12811" y="2875"/>
                      <a:pt x="13242" y="2781"/>
                    </a:cubicBezTo>
                    <a:cubicBezTo>
                      <a:pt x="13597" y="2698"/>
                      <a:pt x="13609" y="2698"/>
                      <a:pt x="13597" y="2349"/>
                    </a:cubicBezTo>
                    <a:cubicBezTo>
                      <a:pt x="13574" y="1811"/>
                      <a:pt x="13473" y="1278"/>
                      <a:pt x="13337" y="752"/>
                    </a:cubicBezTo>
                    <a:cubicBezTo>
                      <a:pt x="13242" y="362"/>
                      <a:pt x="13101" y="249"/>
                      <a:pt x="12681" y="267"/>
                    </a:cubicBezTo>
                    <a:cubicBezTo>
                      <a:pt x="12219" y="273"/>
                      <a:pt x="11764" y="320"/>
                      <a:pt x="11314" y="338"/>
                    </a:cubicBezTo>
                    <a:cubicBezTo>
                      <a:pt x="11084" y="350"/>
                      <a:pt x="10942" y="474"/>
                      <a:pt x="10883" y="681"/>
                    </a:cubicBezTo>
                    <a:cubicBezTo>
                      <a:pt x="10729" y="1225"/>
                      <a:pt x="10593" y="1781"/>
                      <a:pt x="10593" y="2349"/>
                    </a:cubicBezTo>
                    <a:cubicBezTo>
                      <a:pt x="10593" y="2698"/>
                      <a:pt x="10723" y="2834"/>
                      <a:pt x="11066" y="2846"/>
                    </a:cubicBezTo>
                    <a:cubicBezTo>
                      <a:pt x="11374" y="2863"/>
                      <a:pt x="11657" y="2846"/>
                      <a:pt x="11953" y="2846"/>
                    </a:cubicBezTo>
                    <a:close/>
                    <a:moveTo>
                      <a:pt x="8369" y="2846"/>
                    </a:moveTo>
                    <a:cubicBezTo>
                      <a:pt x="8937" y="2863"/>
                      <a:pt x="9381" y="2863"/>
                      <a:pt x="9824" y="2775"/>
                    </a:cubicBezTo>
                    <a:cubicBezTo>
                      <a:pt x="10161" y="2704"/>
                      <a:pt x="10191" y="2692"/>
                      <a:pt x="10173" y="2337"/>
                    </a:cubicBezTo>
                    <a:cubicBezTo>
                      <a:pt x="10149" y="1799"/>
                      <a:pt x="10049" y="1267"/>
                      <a:pt x="9913" y="740"/>
                    </a:cubicBezTo>
                    <a:cubicBezTo>
                      <a:pt x="9818" y="362"/>
                      <a:pt x="9676" y="249"/>
                      <a:pt x="9292" y="261"/>
                    </a:cubicBezTo>
                    <a:cubicBezTo>
                      <a:pt x="8819" y="267"/>
                      <a:pt x="8357" y="308"/>
                      <a:pt x="7884" y="338"/>
                    </a:cubicBezTo>
                    <a:cubicBezTo>
                      <a:pt x="7654" y="356"/>
                      <a:pt x="7518" y="486"/>
                      <a:pt x="7458" y="687"/>
                    </a:cubicBezTo>
                    <a:cubicBezTo>
                      <a:pt x="7311" y="1219"/>
                      <a:pt x="7180" y="1757"/>
                      <a:pt x="7180" y="2319"/>
                    </a:cubicBezTo>
                    <a:cubicBezTo>
                      <a:pt x="7180" y="2698"/>
                      <a:pt x="7299" y="2834"/>
                      <a:pt x="7665" y="2846"/>
                    </a:cubicBezTo>
                    <a:cubicBezTo>
                      <a:pt x="7943" y="2863"/>
                      <a:pt x="8221" y="2846"/>
                      <a:pt x="8369" y="2846"/>
                    </a:cubicBezTo>
                    <a:close/>
                    <a:moveTo>
                      <a:pt x="1515" y="2846"/>
                    </a:moveTo>
                    <a:cubicBezTo>
                      <a:pt x="2094" y="2852"/>
                      <a:pt x="2550" y="2863"/>
                      <a:pt x="3005" y="2763"/>
                    </a:cubicBezTo>
                    <a:cubicBezTo>
                      <a:pt x="3183" y="2727"/>
                      <a:pt x="3336" y="2668"/>
                      <a:pt x="3307" y="2449"/>
                    </a:cubicBezTo>
                    <a:cubicBezTo>
                      <a:pt x="3230" y="1858"/>
                      <a:pt x="3188" y="1255"/>
                      <a:pt x="3011" y="687"/>
                    </a:cubicBezTo>
                    <a:cubicBezTo>
                      <a:pt x="2905" y="356"/>
                      <a:pt x="2780" y="249"/>
                      <a:pt x="2431" y="261"/>
                    </a:cubicBezTo>
                    <a:cubicBezTo>
                      <a:pt x="1988" y="267"/>
                      <a:pt x="1544" y="308"/>
                      <a:pt x="1101" y="326"/>
                    </a:cubicBezTo>
                    <a:cubicBezTo>
                      <a:pt x="793" y="332"/>
                      <a:pt x="616" y="480"/>
                      <a:pt x="539" y="776"/>
                    </a:cubicBezTo>
                    <a:cubicBezTo>
                      <a:pt x="421" y="1284"/>
                      <a:pt x="273" y="1799"/>
                      <a:pt x="302" y="2337"/>
                    </a:cubicBezTo>
                    <a:cubicBezTo>
                      <a:pt x="320" y="2721"/>
                      <a:pt x="409" y="2822"/>
                      <a:pt x="799" y="2846"/>
                    </a:cubicBezTo>
                    <a:cubicBezTo>
                      <a:pt x="1083" y="2863"/>
                      <a:pt x="1355" y="2846"/>
                      <a:pt x="1515" y="2846"/>
                    </a:cubicBezTo>
                    <a:close/>
                    <a:moveTo>
                      <a:pt x="5063" y="2846"/>
                    </a:moveTo>
                    <a:cubicBezTo>
                      <a:pt x="5525" y="2863"/>
                      <a:pt x="5980" y="2869"/>
                      <a:pt x="6435" y="2763"/>
                    </a:cubicBezTo>
                    <a:cubicBezTo>
                      <a:pt x="6613" y="2727"/>
                      <a:pt x="6761" y="2662"/>
                      <a:pt x="6731" y="2438"/>
                    </a:cubicBezTo>
                    <a:cubicBezTo>
                      <a:pt x="6654" y="1864"/>
                      <a:pt x="6613" y="1278"/>
                      <a:pt x="6441" y="717"/>
                    </a:cubicBezTo>
                    <a:cubicBezTo>
                      <a:pt x="6329" y="350"/>
                      <a:pt x="6205" y="243"/>
                      <a:pt x="5803" y="261"/>
                    </a:cubicBezTo>
                    <a:cubicBezTo>
                      <a:pt x="5347" y="267"/>
                      <a:pt x="4886" y="308"/>
                      <a:pt x="4436" y="332"/>
                    </a:cubicBezTo>
                    <a:cubicBezTo>
                      <a:pt x="4170" y="350"/>
                      <a:pt x="4040" y="510"/>
                      <a:pt x="3981" y="746"/>
                    </a:cubicBezTo>
                    <a:cubicBezTo>
                      <a:pt x="3845" y="1273"/>
                      <a:pt x="3703" y="1799"/>
                      <a:pt x="3727" y="2343"/>
                    </a:cubicBezTo>
                    <a:cubicBezTo>
                      <a:pt x="3744" y="2704"/>
                      <a:pt x="3833" y="2816"/>
                      <a:pt x="4188" y="2840"/>
                    </a:cubicBezTo>
                    <a:cubicBezTo>
                      <a:pt x="4484" y="2863"/>
                      <a:pt x="4779" y="2846"/>
                      <a:pt x="5063" y="28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856;p78">
              <a:extLst>
                <a:ext uri="{FF2B5EF4-FFF2-40B4-BE49-F238E27FC236}">
                  <a16:creationId xmlns:a16="http://schemas.microsoft.com/office/drawing/2014/main" id="{16D9EF92-2CFA-4501-9394-E9BF7044DBCB}"/>
                </a:ext>
              </a:extLst>
            </p:cNvPr>
            <p:cNvGrpSpPr/>
            <p:nvPr/>
          </p:nvGrpSpPr>
          <p:grpSpPr>
            <a:xfrm>
              <a:off x="4674810" y="3277442"/>
              <a:ext cx="3031600" cy="686458"/>
              <a:chOff x="4604065" y="3024208"/>
              <a:chExt cx="3302037" cy="747694"/>
            </a:xfrm>
          </p:grpSpPr>
          <p:sp>
            <p:nvSpPr>
              <p:cNvPr id="23" name="Google Shape;1857;p78">
                <a:extLst>
                  <a:ext uri="{FF2B5EF4-FFF2-40B4-BE49-F238E27FC236}">
                    <a16:creationId xmlns:a16="http://schemas.microsoft.com/office/drawing/2014/main" id="{33FAD95B-9CD0-4A0D-9BAD-B6F541F411A5}"/>
                  </a:ext>
                </a:extLst>
              </p:cNvPr>
              <p:cNvSpPr/>
              <p:nvPr/>
            </p:nvSpPr>
            <p:spPr>
              <a:xfrm>
                <a:off x="6311247" y="3083461"/>
                <a:ext cx="715092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2615" extrusionOk="0">
                    <a:moveTo>
                      <a:pt x="1195" y="2597"/>
                    </a:moveTo>
                    <a:cubicBezTo>
                      <a:pt x="1047" y="2597"/>
                      <a:pt x="769" y="2614"/>
                      <a:pt x="486" y="2597"/>
                    </a:cubicBezTo>
                    <a:cubicBezTo>
                      <a:pt x="125" y="2573"/>
                      <a:pt x="1" y="2443"/>
                      <a:pt x="1" y="2070"/>
                    </a:cubicBezTo>
                    <a:cubicBezTo>
                      <a:pt x="1" y="1508"/>
                      <a:pt x="131" y="970"/>
                      <a:pt x="279" y="438"/>
                    </a:cubicBezTo>
                    <a:cubicBezTo>
                      <a:pt x="338" y="237"/>
                      <a:pt x="474" y="107"/>
                      <a:pt x="698" y="89"/>
                    </a:cubicBezTo>
                    <a:cubicBezTo>
                      <a:pt x="1172" y="71"/>
                      <a:pt x="1639" y="24"/>
                      <a:pt x="2112" y="6"/>
                    </a:cubicBezTo>
                    <a:cubicBezTo>
                      <a:pt x="2496" y="0"/>
                      <a:pt x="2638" y="113"/>
                      <a:pt x="2733" y="491"/>
                    </a:cubicBezTo>
                    <a:cubicBezTo>
                      <a:pt x="2869" y="1018"/>
                      <a:pt x="2969" y="1544"/>
                      <a:pt x="2993" y="2088"/>
                    </a:cubicBezTo>
                    <a:cubicBezTo>
                      <a:pt x="3005" y="2443"/>
                      <a:pt x="2987" y="2455"/>
                      <a:pt x="2644" y="2520"/>
                    </a:cubicBezTo>
                    <a:cubicBezTo>
                      <a:pt x="2218" y="2614"/>
                      <a:pt x="1775" y="2603"/>
                      <a:pt x="1195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58;p78">
                <a:extLst>
                  <a:ext uri="{FF2B5EF4-FFF2-40B4-BE49-F238E27FC236}">
                    <a16:creationId xmlns:a16="http://schemas.microsoft.com/office/drawing/2014/main" id="{343D0E4A-18DD-4C94-BCD5-509E0584D759}"/>
                  </a:ext>
                </a:extLst>
              </p:cNvPr>
              <p:cNvSpPr/>
              <p:nvPr/>
            </p:nvSpPr>
            <p:spPr>
              <a:xfrm>
                <a:off x="4671648" y="3083461"/>
                <a:ext cx="726515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2615" extrusionOk="0">
                    <a:moveTo>
                      <a:pt x="1231" y="2597"/>
                    </a:moveTo>
                    <a:cubicBezTo>
                      <a:pt x="1077" y="2597"/>
                      <a:pt x="799" y="2614"/>
                      <a:pt x="515" y="2597"/>
                    </a:cubicBezTo>
                    <a:cubicBezTo>
                      <a:pt x="125" y="2573"/>
                      <a:pt x="36" y="2472"/>
                      <a:pt x="18" y="2088"/>
                    </a:cubicBezTo>
                    <a:cubicBezTo>
                      <a:pt x="1" y="1556"/>
                      <a:pt x="137" y="1047"/>
                      <a:pt x="255" y="527"/>
                    </a:cubicBezTo>
                    <a:cubicBezTo>
                      <a:pt x="326" y="231"/>
                      <a:pt x="503" y="83"/>
                      <a:pt x="817" y="77"/>
                    </a:cubicBezTo>
                    <a:cubicBezTo>
                      <a:pt x="1260" y="59"/>
                      <a:pt x="1704" y="18"/>
                      <a:pt x="2147" y="12"/>
                    </a:cubicBezTo>
                    <a:cubicBezTo>
                      <a:pt x="2490" y="0"/>
                      <a:pt x="2621" y="107"/>
                      <a:pt x="2727" y="438"/>
                    </a:cubicBezTo>
                    <a:cubicBezTo>
                      <a:pt x="2910" y="1006"/>
                      <a:pt x="2946" y="1609"/>
                      <a:pt x="3023" y="2200"/>
                    </a:cubicBezTo>
                    <a:cubicBezTo>
                      <a:pt x="3052" y="2419"/>
                      <a:pt x="2893" y="2478"/>
                      <a:pt x="2721" y="2514"/>
                    </a:cubicBezTo>
                    <a:cubicBezTo>
                      <a:pt x="2266" y="2614"/>
                      <a:pt x="1810" y="2603"/>
                      <a:pt x="1231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59;p78">
                <a:extLst>
                  <a:ext uri="{FF2B5EF4-FFF2-40B4-BE49-F238E27FC236}">
                    <a16:creationId xmlns:a16="http://schemas.microsoft.com/office/drawing/2014/main" id="{E3799BE0-AF2F-4F54-A02A-0B6C0A39C294}"/>
                  </a:ext>
                </a:extLst>
              </p:cNvPr>
              <p:cNvSpPr/>
              <p:nvPr/>
            </p:nvSpPr>
            <p:spPr>
              <a:xfrm>
                <a:off x="5485022" y="3083461"/>
                <a:ext cx="729370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2615" extrusionOk="0">
                    <a:moveTo>
                      <a:pt x="1361" y="2597"/>
                    </a:moveTo>
                    <a:cubicBezTo>
                      <a:pt x="1077" y="2597"/>
                      <a:pt x="782" y="2614"/>
                      <a:pt x="492" y="2591"/>
                    </a:cubicBezTo>
                    <a:cubicBezTo>
                      <a:pt x="131" y="2567"/>
                      <a:pt x="48" y="2455"/>
                      <a:pt x="31" y="2094"/>
                    </a:cubicBezTo>
                    <a:cubicBezTo>
                      <a:pt x="1" y="1550"/>
                      <a:pt x="149" y="1024"/>
                      <a:pt x="285" y="497"/>
                    </a:cubicBezTo>
                    <a:cubicBezTo>
                      <a:pt x="344" y="261"/>
                      <a:pt x="474" y="101"/>
                      <a:pt x="740" y="83"/>
                    </a:cubicBezTo>
                    <a:cubicBezTo>
                      <a:pt x="1202" y="54"/>
                      <a:pt x="1651" y="18"/>
                      <a:pt x="2112" y="6"/>
                    </a:cubicBezTo>
                    <a:cubicBezTo>
                      <a:pt x="2509" y="0"/>
                      <a:pt x="2633" y="101"/>
                      <a:pt x="2745" y="468"/>
                    </a:cubicBezTo>
                    <a:cubicBezTo>
                      <a:pt x="2917" y="1029"/>
                      <a:pt x="2958" y="1615"/>
                      <a:pt x="3035" y="2189"/>
                    </a:cubicBezTo>
                    <a:cubicBezTo>
                      <a:pt x="3065" y="2413"/>
                      <a:pt x="2923" y="2478"/>
                      <a:pt x="2739" y="2514"/>
                    </a:cubicBezTo>
                    <a:cubicBezTo>
                      <a:pt x="2278" y="2614"/>
                      <a:pt x="1823" y="2603"/>
                      <a:pt x="1361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60;p78">
                <a:extLst>
                  <a:ext uri="{FF2B5EF4-FFF2-40B4-BE49-F238E27FC236}">
                    <a16:creationId xmlns:a16="http://schemas.microsoft.com/office/drawing/2014/main" id="{ECD3D09E-E677-4D9C-AA35-F35933C25FD6}"/>
                  </a:ext>
                </a:extLst>
              </p:cNvPr>
              <p:cNvSpPr/>
              <p:nvPr/>
            </p:nvSpPr>
            <p:spPr>
              <a:xfrm>
                <a:off x="7127477" y="3084889"/>
                <a:ext cx="719376" cy="623713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621" extrusionOk="0">
                    <a:moveTo>
                      <a:pt x="1349" y="2591"/>
                    </a:moveTo>
                    <a:cubicBezTo>
                      <a:pt x="1065" y="2591"/>
                      <a:pt x="770" y="2608"/>
                      <a:pt x="480" y="2591"/>
                    </a:cubicBezTo>
                    <a:cubicBezTo>
                      <a:pt x="131" y="2567"/>
                      <a:pt x="7" y="2437"/>
                      <a:pt x="7" y="2094"/>
                    </a:cubicBezTo>
                    <a:cubicBezTo>
                      <a:pt x="1" y="1520"/>
                      <a:pt x="131" y="964"/>
                      <a:pt x="296" y="426"/>
                    </a:cubicBezTo>
                    <a:cubicBezTo>
                      <a:pt x="356" y="225"/>
                      <a:pt x="492" y="101"/>
                      <a:pt x="722" y="83"/>
                    </a:cubicBezTo>
                    <a:cubicBezTo>
                      <a:pt x="1184" y="65"/>
                      <a:pt x="1639" y="18"/>
                      <a:pt x="2088" y="12"/>
                    </a:cubicBezTo>
                    <a:cubicBezTo>
                      <a:pt x="2502" y="0"/>
                      <a:pt x="2644" y="107"/>
                      <a:pt x="2751" y="497"/>
                    </a:cubicBezTo>
                    <a:cubicBezTo>
                      <a:pt x="2881" y="1023"/>
                      <a:pt x="2987" y="1556"/>
                      <a:pt x="3005" y="2094"/>
                    </a:cubicBezTo>
                    <a:cubicBezTo>
                      <a:pt x="3023" y="2443"/>
                      <a:pt x="2999" y="2443"/>
                      <a:pt x="2650" y="2526"/>
                    </a:cubicBezTo>
                    <a:cubicBezTo>
                      <a:pt x="2207" y="2620"/>
                      <a:pt x="1781" y="2585"/>
                      <a:pt x="1349" y="259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861;p78">
                <a:extLst>
                  <a:ext uri="{FF2B5EF4-FFF2-40B4-BE49-F238E27FC236}">
                    <a16:creationId xmlns:a16="http://schemas.microsoft.com/office/drawing/2014/main" id="{BDD7C002-DFB0-470C-ADE2-E533B5BAFDA5}"/>
                  </a:ext>
                </a:extLst>
              </p:cNvPr>
              <p:cNvSpPr/>
              <p:nvPr/>
            </p:nvSpPr>
            <p:spPr>
              <a:xfrm>
                <a:off x="4604065" y="3024208"/>
                <a:ext cx="3302037" cy="747694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3142" extrusionOk="0">
                    <a:moveTo>
                      <a:pt x="3567" y="1426"/>
                    </a:moveTo>
                    <a:cubicBezTo>
                      <a:pt x="3632" y="1154"/>
                      <a:pt x="3673" y="882"/>
                      <a:pt x="3756" y="616"/>
                    </a:cubicBezTo>
                    <a:cubicBezTo>
                      <a:pt x="3851" y="297"/>
                      <a:pt x="4070" y="96"/>
                      <a:pt x="4425" y="84"/>
                    </a:cubicBezTo>
                    <a:cubicBezTo>
                      <a:pt x="4898" y="60"/>
                      <a:pt x="5371" y="13"/>
                      <a:pt x="5832" y="7"/>
                    </a:cubicBezTo>
                    <a:cubicBezTo>
                      <a:pt x="6329" y="1"/>
                      <a:pt x="6530" y="161"/>
                      <a:pt x="6672" y="652"/>
                    </a:cubicBezTo>
                    <a:cubicBezTo>
                      <a:pt x="6737" y="888"/>
                      <a:pt x="6772" y="1136"/>
                      <a:pt x="6826" y="1385"/>
                    </a:cubicBezTo>
                    <a:cubicBezTo>
                      <a:pt x="6843" y="1503"/>
                      <a:pt x="6837" y="1633"/>
                      <a:pt x="6956" y="1746"/>
                    </a:cubicBezTo>
                    <a:cubicBezTo>
                      <a:pt x="7033" y="1414"/>
                      <a:pt x="7080" y="1089"/>
                      <a:pt x="7169" y="770"/>
                    </a:cubicBezTo>
                    <a:cubicBezTo>
                      <a:pt x="7311" y="243"/>
                      <a:pt x="7482" y="102"/>
                      <a:pt x="8014" y="66"/>
                    </a:cubicBezTo>
                    <a:cubicBezTo>
                      <a:pt x="8446" y="36"/>
                      <a:pt x="8872" y="7"/>
                      <a:pt x="9304" y="7"/>
                    </a:cubicBezTo>
                    <a:cubicBezTo>
                      <a:pt x="9789" y="7"/>
                      <a:pt x="10013" y="178"/>
                      <a:pt x="10143" y="652"/>
                    </a:cubicBezTo>
                    <a:cubicBezTo>
                      <a:pt x="10232" y="971"/>
                      <a:pt x="10285" y="1302"/>
                      <a:pt x="10356" y="1657"/>
                    </a:cubicBezTo>
                    <a:cubicBezTo>
                      <a:pt x="10463" y="1533"/>
                      <a:pt x="10463" y="1397"/>
                      <a:pt x="10492" y="1273"/>
                    </a:cubicBezTo>
                    <a:cubicBezTo>
                      <a:pt x="10516" y="1178"/>
                      <a:pt x="10522" y="1077"/>
                      <a:pt x="10546" y="983"/>
                    </a:cubicBezTo>
                    <a:cubicBezTo>
                      <a:pt x="10729" y="190"/>
                      <a:pt x="10900" y="66"/>
                      <a:pt x="11717" y="60"/>
                    </a:cubicBezTo>
                    <a:cubicBezTo>
                      <a:pt x="12066" y="54"/>
                      <a:pt x="12414" y="7"/>
                      <a:pt x="12763" y="7"/>
                    </a:cubicBezTo>
                    <a:cubicBezTo>
                      <a:pt x="13213" y="7"/>
                      <a:pt x="13432" y="161"/>
                      <a:pt x="13562" y="598"/>
                    </a:cubicBezTo>
                    <a:cubicBezTo>
                      <a:pt x="13739" y="1225"/>
                      <a:pt x="13828" y="1876"/>
                      <a:pt x="13863" y="2526"/>
                    </a:cubicBezTo>
                    <a:cubicBezTo>
                      <a:pt x="13875" y="2757"/>
                      <a:pt x="13757" y="2881"/>
                      <a:pt x="13544" y="2958"/>
                    </a:cubicBezTo>
                    <a:cubicBezTo>
                      <a:pt x="13296" y="3041"/>
                      <a:pt x="13030" y="3076"/>
                      <a:pt x="12769" y="3082"/>
                    </a:cubicBezTo>
                    <a:cubicBezTo>
                      <a:pt x="12231" y="3112"/>
                      <a:pt x="11681" y="3130"/>
                      <a:pt x="11143" y="3088"/>
                    </a:cubicBezTo>
                    <a:cubicBezTo>
                      <a:pt x="10906" y="3076"/>
                      <a:pt x="10670" y="3070"/>
                      <a:pt x="10486" y="2893"/>
                    </a:cubicBezTo>
                    <a:cubicBezTo>
                      <a:pt x="10427" y="2834"/>
                      <a:pt x="10374" y="2840"/>
                      <a:pt x="10297" y="2875"/>
                    </a:cubicBezTo>
                    <a:cubicBezTo>
                      <a:pt x="10013" y="3047"/>
                      <a:pt x="9688" y="3059"/>
                      <a:pt x="9375" y="3082"/>
                    </a:cubicBezTo>
                    <a:cubicBezTo>
                      <a:pt x="8777" y="3118"/>
                      <a:pt x="8180" y="3135"/>
                      <a:pt x="7589" y="3082"/>
                    </a:cubicBezTo>
                    <a:cubicBezTo>
                      <a:pt x="7488" y="3076"/>
                      <a:pt x="7393" y="3047"/>
                      <a:pt x="7299" y="3029"/>
                    </a:cubicBezTo>
                    <a:cubicBezTo>
                      <a:pt x="7133" y="3017"/>
                      <a:pt x="7074" y="2769"/>
                      <a:pt x="6926" y="2822"/>
                    </a:cubicBezTo>
                    <a:cubicBezTo>
                      <a:pt x="6784" y="2869"/>
                      <a:pt x="6660" y="2976"/>
                      <a:pt x="6512" y="2999"/>
                    </a:cubicBezTo>
                    <a:cubicBezTo>
                      <a:pt x="5672" y="3141"/>
                      <a:pt x="4827" y="3118"/>
                      <a:pt x="3981" y="3076"/>
                    </a:cubicBezTo>
                    <a:cubicBezTo>
                      <a:pt x="3756" y="3059"/>
                      <a:pt x="3644" y="2751"/>
                      <a:pt x="3395" y="2887"/>
                    </a:cubicBezTo>
                    <a:cubicBezTo>
                      <a:pt x="3194" y="2999"/>
                      <a:pt x="2976" y="3023"/>
                      <a:pt x="2751" y="3047"/>
                    </a:cubicBezTo>
                    <a:cubicBezTo>
                      <a:pt x="2041" y="3135"/>
                      <a:pt x="1331" y="3124"/>
                      <a:pt x="628" y="3064"/>
                    </a:cubicBezTo>
                    <a:cubicBezTo>
                      <a:pt x="208" y="3029"/>
                      <a:pt x="1" y="2792"/>
                      <a:pt x="30" y="2373"/>
                    </a:cubicBezTo>
                    <a:cubicBezTo>
                      <a:pt x="72" y="1787"/>
                      <a:pt x="172" y="1213"/>
                      <a:pt x="332" y="652"/>
                    </a:cubicBezTo>
                    <a:cubicBezTo>
                      <a:pt x="438" y="297"/>
                      <a:pt x="663" y="90"/>
                      <a:pt x="1059" y="72"/>
                    </a:cubicBezTo>
                    <a:cubicBezTo>
                      <a:pt x="1515" y="60"/>
                      <a:pt x="1976" y="13"/>
                      <a:pt x="2431" y="7"/>
                    </a:cubicBezTo>
                    <a:cubicBezTo>
                      <a:pt x="2928" y="1"/>
                      <a:pt x="3129" y="161"/>
                      <a:pt x="3277" y="652"/>
                    </a:cubicBezTo>
                    <a:cubicBezTo>
                      <a:pt x="3342" y="882"/>
                      <a:pt x="3378" y="1107"/>
                      <a:pt x="3431" y="1338"/>
                    </a:cubicBezTo>
                    <a:cubicBezTo>
                      <a:pt x="3425" y="1462"/>
                      <a:pt x="3395" y="1598"/>
                      <a:pt x="3526" y="1686"/>
                    </a:cubicBezTo>
                    <a:cubicBezTo>
                      <a:pt x="3585" y="1604"/>
                      <a:pt x="3579" y="1515"/>
                      <a:pt x="3567" y="1426"/>
                    </a:cubicBezTo>
                    <a:close/>
                    <a:moveTo>
                      <a:pt x="11953" y="2846"/>
                    </a:moveTo>
                    <a:cubicBezTo>
                      <a:pt x="12385" y="2846"/>
                      <a:pt x="12811" y="2875"/>
                      <a:pt x="13242" y="2781"/>
                    </a:cubicBezTo>
                    <a:cubicBezTo>
                      <a:pt x="13597" y="2698"/>
                      <a:pt x="13609" y="2698"/>
                      <a:pt x="13597" y="2349"/>
                    </a:cubicBezTo>
                    <a:cubicBezTo>
                      <a:pt x="13574" y="1811"/>
                      <a:pt x="13473" y="1278"/>
                      <a:pt x="13337" y="752"/>
                    </a:cubicBezTo>
                    <a:cubicBezTo>
                      <a:pt x="13242" y="362"/>
                      <a:pt x="13101" y="249"/>
                      <a:pt x="12681" y="267"/>
                    </a:cubicBezTo>
                    <a:cubicBezTo>
                      <a:pt x="12219" y="273"/>
                      <a:pt x="11764" y="320"/>
                      <a:pt x="11314" y="338"/>
                    </a:cubicBezTo>
                    <a:cubicBezTo>
                      <a:pt x="11084" y="350"/>
                      <a:pt x="10942" y="474"/>
                      <a:pt x="10883" y="681"/>
                    </a:cubicBezTo>
                    <a:cubicBezTo>
                      <a:pt x="10729" y="1225"/>
                      <a:pt x="10593" y="1781"/>
                      <a:pt x="10593" y="2349"/>
                    </a:cubicBezTo>
                    <a:cubicBezTo>
                      <a:pt x="10593" y="2698"/>
                      <a:pt x="10723" y="2834"/>
                      <a:pt x="11066" y="2846"/>
                    </a:cubicBezTo>
                    <a:cubicBezTo>
                      <a:pt x="11374" y="2863"/>
                      <a:pt x="11657" y="2846"/>
                      <a:pt x="11953" y="2846"/>
                    </a:cubicBezTo>
                    <a:close/>
                    <a:moveTo>
                      <a:pt x="8369" y="2846"/>
                    </a:moveTo>
                    <a:cubicBezTo>
                      <a:pt x="8937" y="2863"/>
                      <a:pt x="9381" y="2863"/>
                      <a:pt x="9824" y="2775"/>
                    </a:cubicBezTo>
                    <a:cubicBezTo>
                      <a:pt x="10161" y="2704"/>
                      <a:pt x="10191" y="2692"/>
                      <a:pt x="10173" y="2337"/>
                    </a:cubicBezTo>
                    <a:cubicBezTo>
                      <a:pt x="10149" y="1799"/>
                      <a:pt x="10049" y="1267"/>
                      <a:pt x="9913" y="740"/>
                    </a:cubicBezTo>
                    <a:cubicBezTo>
                      <a:pt x="9818" y="362"/>
                      <a:pt x="9676" y="249"/>
                      <a:pt x="9292" y="261"/>
                    </a:cubicBezTo>
                    <a:cubicBezTo>
                      <a:pt x="8819" y="267"/>
                      <a:pt x="8357" y="308"/>
                      <a:pt x="7884" y="338"/>
                    </a:cubicBezTo>
                    <a:cubicBezTo>
                      <a:pt x="7654" y="356"/>
                      <a:pt x="7518" y="486"/>
                      <a:pt x="7458" y="687"/>
                    </a:cubicBezTo>
                    <a:cubicBezTo>
                      <a:pt x="7311" y="1219"/>
                      <a:pt x="7180" y="1757"/>
                      <a:pt x="7180" y="2319"/>
                    </a:cubicBezTo>
                    <a:cubicBezTo>
                      <a:pt x="7180" y="2698"/>
                      <a:pt x="7299" y="2834"/>
                      <a:pt x="7665" y="2846"/>
                    </a:cubicBezTo>
                    <a:cubicBezTo>
                      <a:pt x="7943" y="2863"/>
                      <a:pt x="8221" y="2846"/>
                      <a:pt x="8369" y="2846"/>
                    </a:cubicBezTo>
                    <a:close/>
                    <a:moveTo>
                      <a:pt x="1515" y="2846"/>
                    </a:moveTo>
                    <a:cubicBezTo>
                      <a:pt x="2094" y="2852"/>
                      <a:pt x="2550" y="2863"/>
                      <a:pt x="3005" y="2763"/>
                    </a:cubicBezTo>
                    <a:cubicBezTo>
                      <a:pt x="3183" y="2727"/>
                      <a:pt x="3336" y="2668"/>
                      <a:pt x="3307" y="2449"/>
                    </a:cubicBezTo>
                    <a:cubicBezTo>
                      <a:pt x="3230" y="1858"/>
                      <a:pt x="3188" y="1255"/>
                      <a:pt x="3011" y="687"/>
                    </a:cubicBezTo>
                    <a:cubicBezTo>
                      <a:pt x="2905" y="356"/>
                      <a:pt x="2780" y="249"/>
                      <a:pt x="2431" y="261"/>
                    </a:cubicBezTo>
                    <a:cubicBezTo>
                      <a:pt x="1988" y="267"/>
                      <a:pt x="1544" y="308"/>
                      <a:pt x="1101" y="326"/>
                    </a:cubicBezTo>
                    <a:cubicBezTo>
                      <a:pt x="793" y="332"/>
                      <a:pt x="616" y="480"/>
                      <a:pt x="539" y="776"/>
                    </a:cubicBezTo>
                    <a:cubicBezTo>
                      <a:pt x="421" y="1284"/>
                      <a:pt x="273" y="1799"/>
                      <a:pt x="302" y="2337"/>
                    </a:cubicBezTo>
                    <a:cubicBezTo>
                      <a:pt x="320" y="2721"/>
                      <a:pt x="409" y="2822"/>
                      <a:pt x="799" y="2846"/>
                    </a:cubicBezTo>
                    <a:cubicBezTo>
                      <a:pt x="1083" y="2863"/>
                      <a:pt x="1355" y="2846"/>
                      <a:pt x="1515" y="2846"/>
                    </a:cubicBezTo>
                    <a:close/>
                    <a:moveTo>
                      <a:pt x="5063" y="2846"/>
                    </a:moveTo>
                    <a:cubicBezTo>
                      <a:pt x="5525" y="2863"/>
                      <a:pt x="5980" y="2869"/>
                      <a:pt x="6435" y="2763"/>
                    </a:cubicBezTo>
                    <a:cubicBezTo>
                      <a:pt x="6613" y="2727"/>
                      <a:pt x="6761" y="2662"/>
                      <a:pt x="6731" y="2438"/>
                    </a:cubicBezTo>
                    <a:cubicBezTo>
                      <a:pt x="6654" y="1864"/>
                      <a:pt x="6613" y="1278"/>
                      <a:pt x="6441" y="717"/>
                    </a:cubicBezTo>
                    <a:cubicBezTo>
                      <a:pt x="6329" y="350"/>
                      <a:pt x="6205" y="243"/>
                      <a:pt x="5803" y="261"/>
                    </a:cubicBezTo>
                    <a:cubicBezTo>
                      <a:pt x="5347" y="267"/>
                      <a:pt x="4886" y="308"/>
                      <a:pt x="4436" y="332"/>
                    </a:cubicBezTo>
                    <a:cubicBezTo>
                      <a:pt x="4170" y="350"/>
                      <a:pt x="4040" y="510"/>
                      <a:pt x="3981" y="746"/>
                    </a:cubicBezTo>
                    <a:cubicBezTo>
                      <a:pt x="3845" y="1273"/>
                      <a:pt x="3703" y="1799"/>
                      <a:pt x="3727" y="2343"/>
                    </a:cubicBezTo>
                    <a:cubicBezTo>
                      <a:pt x="3744" y="2704"/>
                      <a:pt x="3833" y="2816"/>
                      <a:pt x="4188" y="2840"/>
                    </a:cubicBezTo>
                    <a:cubicBezTo>
                      <a:pt x="4484" y="2863"/>
                      <a:pt x="4779" y="2846"/>
                      <a:pt x="5063" y="28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862;p78">
              <a:extLst>
                <a:ext uri="{FF2B5EF4-FFF2-40B4-BE49-F238E27FC236}">
                  <a16:creationId xmlns:a16="http://schemas.microsoft.com/office/drawing/2014/main" id="{4917F3CC-CFBC-413D-B01B-C2747A9A1E3D}"/>
                </a:ext>
              </a:extLst>
            </p:cNvPr>
            <p:cNvGrpSpPr/>
            <p:nvPr/>
          </p:nvGrpSpPr>
          <p:grpSpPr>
            <a:xfrm>
              <a:off x="5417760" y="3277442"/>
              <a:ext cx="3031600" cy="686458"/>
              <a:chOff x="4604065" y="3024208"/>
              <a:chExt cx="3302037" cy="747694"/>
            </a:xfrm>
          </p:grpSpPr>
          <p:sp>
            <p:nvSpPr>
              <p:cNvPr id="18" name="Google Shape;1863;p78">
                <a:extLst>
                  <a:ext uri="{FF2B5EF4-FFF2-40B4-BE49-F238E27FC236}">
                    <a16:creationId xmlns:a16="http://schemas.microsoft.com/office/drawing/2014/main" id="{99D054AD-33C5-4D11-8C43-330EB26FFC57}"/>
                  </a:ext>
                </a:extLst>
              </p:cNvPr>
              <p:cNvSpPr/>
              <p:nvPr/>
            </p:nvSpPr>
            <p:spPr>
              <a:xfrm>
                <a:off x="6311247" y="3083461"/>
                <a:ext cx="715092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2615" extrusionOk="0">
                    <a:moveTo>
                      <a:pt x="1195" y="2597"/>
                    </a:moveTo>
                    <a:cubicBezTo>
                      <a:pt x="1047" y="2597"/>
                      <a:pt x="769" y="2614"/>
                      <a:pt x="486" y="2597"/>
                    </a:cubicBezTo>
                    <a:cubicBezTo>
                      <a:pt x="125" y="2573"/>
                      <a:pt x="1" y="2443"/>
                      <a:pt x="1" y="2070"/>
                    </a:cubicBezTo>
                    <a:cubicBezTo>
                      <a:pt x="1" y="1508"/>
                      <a:pt x="131" y="970"/>
                      <a:pt x="279" y="438"/>
                    </a:cubicBezTo>
                    <a:cubicBezTo>
                      <a:pt x="338" y="237"/>
                      <a:pt x="474" y="107"/>
                      <a:pt x="698" y="89"/>
                    </a:cubicBezTo>
                    <a:cubicBezTo>
                      <a:pt x="1172" y="71"/>
                      <a:pt x="1639" y="24"/>
                      <a:pt x="2112" y="6"/>
                    </a:cubicBezTo>
                    <a:cubicBezTo>
                      <a:pt x="2496" y="0"/>
                      <a:pt x="2638" y="113"/>
                      <a:pt x="2733" y="491"/>
                    </a:cubicBezTo>
                    <a:cubicBezTo>
                      <a:pt x="2869" y="1018"/>
                      <a:pt x="2969" y="1544"/>
                      <a:pt x="2993" y="2088"/>
                    </a:cubicBezTo>
                    <a:cubicBezTo>
                      <a:pt x="3005" y="2443"/>
                      <a:pt x="2987" y="2455"/>
                      <a:pt x="2644" y="2520"/>
                    </a:cubicBezTo>
                    <a:cubicBezTo>
                      <a:pt x="2218" y="2614"/>
                      <a:pt x="1775" y="2603"/>
                      <a:pt x="1195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864;p78">
                <a:extLst>
                  <a:ext uri="{FF2B5EF4-FFF2-40B4-BE49-F238E27FC236}">
                    <a16:creationId xmlns:a16="http://schemas.microsoft.com/office/drawing/2014/main" id="{16ED8873-3DDA-49B2-8151-921F4BC4C5DA}"/>
                  </a:ext>
                </a:extLst>
              </p:cNvPr>
              <p:cNvSpPr/>
              <p:nvPr/>
            </p:nvSpPr>
            <p:spPr>
              <a:xfrm>
                <a:off x="4671648" y="3083461"/>
                <a:ext cx="726515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2615" extrusionOk="0">
                    <a:moveTo>
                      <a:pt x="1231" y="2597"/>
                    </a:moveTo>
                    <a:cubicBezTo>
                      <a:pt x="1077" y="2597"/>
                      <a:pt x="799" y="2614"/>
                      <a:pt x="515" y="2597"/>
                    </a:cubicBezTo>
                    <a:cubicBezTo>
                      <a:pt x="125" y="2573"/>
                      <a:pt x="36" y="2472"/>
                      <a:pt x="18" y="2088"/>
                    </a:cubicBezTo>
                    <a:cubicBezTo>
                      <a:pt x="1" y="1556"/>
                      <a:pt x="137" y="1047"/>
                      <a:pt x="255" y="527"/>
                    </a:cubicBezTo>
                    <a:cubicBezTo>
                      <a:pt x="326" y="231"/>
                      <a:pt x="503" y="83"/>
                      <a:pt x="817" y="77"/>
                    </a:cubicBezTo>
                    <a:cubicBezTo>
                      <a:pt x="1260" y="59"/>
                      <a:pt x="1704" y="18"/>
                      <a:pt x="2147" y="12"/>
                    </a:cubicBezTo>
                    <a:cubicBezTo>
                      <a:pt x="2490" y="0"/>
                      <a:pt x="2621" y="107"/>
                      <a:pt x="2727" y="438"/>
                    </a:cubicBezTo>
                    <a:cubicBezTo>
                      <a:pt x="2910" y="1006"/>
                      <a:pt x="2946" y="1609"/>
                      <a:pt x="3023" y="2200"/>
                    </a:cubicBezTo>
                    <a:cubicBezTo>
                      <a:pt x="3052" y="2419"/>
                      <a:pt x="2893" y="2478"/>
                      <a:pt x="2721" y="2514"/>
                    </a:cubicBezTo>
                    <a:cubicBezTo>
                      <a:pt x="2266" y="2614"/>
                      <a:pt x="1810" y="2603"/>
                      <a:pt x="1231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65;p78">
                <a:extLst>
                  <a:ext uri="{FF2B5EF4-FFF2-40B4-BE49-F238E27FC236}">
                    <a16:creationId xmlns:a16="http://schemas.microsoft.com/office/drawing/2014/main" id="{DB2BC99F-D8DD-4E4A-8144-9986507C4AFD}"/>
                  </a:ext>
                </a:extLst>
              </p:cNvPr>
              <p:cNvSpPr/>
              <p:nvPr/>
            </p:nvSpPr>
            <p:spPr>
              <a:xfrm>
                <a:off x="5485022" y="3083461"/>
                <a:ext cx="729370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2615" extrusionOk="0">
                    <a:moveTo>
                      <a:pt x="1361" y="2597"/>
                    </a:moveTo>
                    <a:cubicBezTo>
                      <a:pt x="1077" y="2597"/>
                      <a:pt x="782" y="2614"/>
                      <a:pt x="492" y="2591"/>
                    </a:cubicBezTo>
                    <a:cubicBezTo>
                      <a:pt x="131" y="2567"/>
                      <a:pt x="48" y="2455"/>
                      <a:pt x="31" y="2094"/>
                    </a:cubicBezTo>
                    <a:cubicBezTo>
                      <a:pt x="1" y="1550"/>
                      <a:pt x="149" y="1024"/>
                      <a:pt x="285" y="497"/>
                    </a:cubicBezTo>
                    <a:cubicBezTo>
                      <a:pt x="344" y="261"/>
                      <a:pt x="474" y="101"/>
                      <a:pt x="740" y="83"/>
                    </a:cubicBezTo>
                    <a:cubicBezTo>
                      <a:pt x="1202" y="54"/>
                      <a:pt x="1651" y="18"/>
                      <a:pt x="2112" y="6"/>
                    </a:cubicBezTo>
                    <a:cubicBezTo>
                      <a:pt x="2509" y="0"/>
                      <a:pt x="2633" y="101"/>
                      <a:pt x="2745" y="468"/>
                    </a:cubicBezTo>
                    <a:cubicBezTo>
                      <a:pt x="2917" y="1029"/>
                      <a:pt x="2958" y="1615"/>
                      <a:pt x="3035" y="2189"/>
                    </a:cubicBezTo>
                    <a:cubicBezTo>
                      <a:pt x="3065" y="2413"/>
                      <a:pt x="2923" y="2478"/>
                      <a:pt x="2739" y="2514"/>
                    </a:cubicBezTo>
                    <a:cubicBezTo>
                      <a:pt x="2278" y="2614"/>
                      <a:pt x="1823" y="2603"/>
                      <a:pt x="1361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66;p78">
                <a:extLst>
                  <a:ext uri="{FF2B5EF4-FFF2-40B4-BE49-F238E27FC236}">
                    <a16:creationId xmlns:a16="http://schemas.microsoft.com/office/drawing/2014/main" id="{C5952880-8992-4DD6-A86F-2A7388A214BD}"/>
                  </a:ext>
                </a:extLst>
              </p:cNvPr>
              <p:cNvSpPr/>
              <p:nvPr/>
            </p:nvSpPr>
            <p:spPr>
              <a:xfrm>
                <a:off x="7127477" y="3084889"/>
                <a:ext cx="719376" cy="623713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621" extrusionOk="0">
                    <a:moveTo>
                      <a:pt x="1349" y="2591"/>
                    </a:moveTo>
                    <a:cubicBezTo>
                      <a:pt x="1065" y="2591"/>
                      <a:pt x="770" y="2608"/>
                      <a:pt x="480" y="2591"/>
                    </a:cubicBezTo>
                    <a:cubicBezTo>
                      <a:pt x="131" y="2567"/>
                      <a:pt x="7" y="2437"/>
                      <a:pt x="7" y="2094"/>
                    </a:cubicBezTo>
                    <a:cubicBezTo>
                      <a:pt x="1" y="1520"/>
                      <a:pt x="131" y="964"/>
                      <a:pt x="296" y="426"/>
                    </a:cubicBezTo>
                    <a:cubicBezTo>
                      <a:pt x="356" y="225"/>
                      <a:pt x="492" y="101"/>
                      <a:pt x="722" y="83"/>
                    </a:cubicBezTo>
                    <a:cubicBezTo>
                      <a:pt x="1184" y="65"/>
                      <a:pt x="1639" y="18"/>
                      <a:pt x="2088" y="12"/>
                    </a:cubicBezTo>
                    <a:cubicBezTo>
                      <a:pt x="2502" y="0"/>
                      <a:pt x="2644" y="107"/>
                      <a:pt x="2751" y="497"/>
                    </a:cubicBezTo>
                    <a:cubicBezTo>
                      <a:pt x="2881" y="1023"/>
                      <a:pt x="2987" y="1556"/>
                      <a:pt x="3005" y="2094"/>
                    </a:cubicBezTo>
                    <a:cubicBezTo>
                      <a:pt x="3023" y="2443"/>
                      <a:pt x="2999" y="2443"/>
                      <a:pt x="2650" y="2526"/>
                    </a:cubicBezTo>
                    <a:cubicBezTo>
                      <a:pt x="2207" y="2620"/>
                      <a:pt x="1781" y="2585"/>
                      <a:pt x="1349" y="259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67;p78">
                <a:extLst>
                  <a:ext uri="{FF2B5EF4-FFF2-40B4-BE49-F238E27FC236}">
                    <a16:creationId xmlns:a16="http://schemas.microsoft.com/office/drawing/2014/main" id="{DBEF1D4D-BDB3-4393-837E-6C70D0FCF068}"/>
                  </a:ext>
                </a:extLst>
              </p:cNvPr>
              <p:cNvSpPr/>
              <p:nvPr/>
            </p:nvSpPr>
            <p:spPr>
              <a:xfrm>
                <a:off x="4604065" y="3024208"/>
                <a:ext cx="3302037" cy="747694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3142" extrusionOk="0">
                    <a:moveTo>
                      <a:pt x="3567" y="1426"/>
                    </a:moveTo>
                    <a:cubicBezTo>
                      <a:pt x="3632" y="1154"/>
                      <a:pt x="3673" y="882"/>
                      <a:pt x="3756" y="616"/>
                    </a:cubicBezTo>
                    <a:cubicBezTo>
                      <a:pt x="3851" y="297"/>
                      <a:pt x="4070" y="96"/>
                      <a:pt x="4425" y="84"/>
                    </a:cubicBezTo>
                    <a:cubicBezTo>
                      <a:pt x="4898" y="60"/>
                      <a:pt x="5371" y="13"/>
                      <a:pt x="5832" y="7"/>
                    </a:cubicBezTo>
                    <a:cubicBezTo>
                      <a:pt x="6329" y="1"/>
                      <a:pt x="6530" y="161"/>
                      <a:pt x="6672" y="652"/>
                    </a:cubicBezTo>
                    <a:cubicBezTo>
                      <a:pt x="6737" y="888"/>
                      <a:pt x="6772" y="1136"/>
                      <a:pt x="6826" y="1385"/>
                    </a:cubicBezTo>
                    <a:cubicBezTo>
                      <a:pt x="6843" y="1503"/>
                      <a:pt x="6837" y="1633"/>
                      <a:pt x="6956" y="1746"/>
                    </a:cubicBezTo>
                    <a:cubicBezTo>
                      <a:pt x="7033" y="1414"/>
                      <a:pt x="7080" y="1089"/>
                      <a:pt x="7169" y="770"/>
                    </a:cubicBezTo>
                    <a:cubicBezTo>
                      <a:pt x="7311" y="243"/>
                      <a:pt x="7482" y="102"/>
                      <a:pt x="8014" y="66"/>
                    </a:cubicBezTo>
                    <a:cubicBezTo>
                      <a:pt x="8446" y="36"/>
                      <a:pt x="8872" y="7"/>
                      <a:pt x="9304" y="7"/>
                    </a:cubicBezTo>
                    <a:cubicBezTo>
                      <a:pt x="9789" y="7"/>
                      <a:pt x="10013" y="178"/>
                      <a:pt x="10143" y="652"/>
                    </a:cubicBezTo>
                    <a:cubicBezTo>
                      <a:pt x="10232" y="971"/>
                      <a:pt x="10285" y="1302"/>
                      <a:pt x="10356" y="1657"/>
                    </a:cubicBezTo>
                    <a:cubicBezTo>
                      <a:pt x="10463" y="1533"/>
                      <a:pt x="10463" y="1397"/>
                      <a:pt x="10492" y="1273"/>
                    </a:cubicBezTo>
                    <a:cubicBezTo>
                      <a:pt x="10516" y="1178"/>
                      <a:pt x="10522" y="1077"/>
                      <a:pt x="10546" y="983"/>
                    </a:cubicBezTo>
                    <a:cubicBezTo>
                      <a:pt x="10729" y="190"/>
                      <a:pt x="10900" y="66"/>
                      <a:pt x="11717" y="60"/>
                    </a:cubicBezTo>
                    <a:cubicBezTo>
                      <a:pt x="12066" y="54"/>
                      <a:pt x="12414" y="7"/>
                      <a:pt x="12763" y="7"/>
                    </a:cubicBezTo>
                    <a:cubicBezTo>
                      <a:pt x="13213" y="7"/>
                      <a:pt x="13432" y="161"/>
                      <a:pt x="13562" y="598"/>
                    </a:cubicBezTo>
                    <a:cubicBezTo>
                      <a:pt x="13739" y="1225"/>
                      <a:pt x="13828" y="1876"/>
                      <a:pt x="13863" y="2526"/>
                    </a:cubicBezTo>
                    <a:cubicBezTo>
                      <a:pt x="13875" y="2757"/>
                      <a:pt x="13757" y="2881"/>
                      <a:pt x="13544" y="2958"/>
                    </a:cubicBezTo>
                    <a:cubicBezTo>
                      <a:pt x="13296" y="3041"/>
                      <a:pt x="13030" y="3076"/>
                      <a:pt x="12769" y="3082"/>
                    </a:cubicBezTo>
                    <a:cubicBezTo>
                      <a:pt x="12231" y="3112"/>
                      <a:pt x="11681" y="3130"/>
                      <a:pt x="11143" y="3088"/>
                    </a:cubicBezTo>
                    <a:cubicBezTo>
                      <a:pt x="10906" y="3076"/>
                      <a:pt x="10670" y="3070"/>
                      <a:pt x="10486" y="2893"/>
                    </a:cubicBezTo>
                    <a:cubicBezTo>
                      <a:pt x="10427" y="2834"/>
                      <a:pt x="10374" y="2840"/>
                      <a:pt x="10297" y="2875"/>
                    </a:cubicBezTo>
                    <a:cubicBezTo>
                      <a:pt x="10013" y="3047"/>
                      <a:pt x="9688" y="3059"/>
                      <a:pt x="9375" y="3082"/>
                    </a:cubicBezTo>
                    <a:cubicBezTo>
                      <a:pt x="8777" y="3118"/>
                      <a:pt x="8180" y="3135"/>
                      <a:pt x="7589" y="3082"/>
                    </a:cubicBezTo>
                    <a:cubicBezTo>
                      <a:pt x="7488" y="3076"/>
                      <a:pt x="7393" y="3047"/>
                      <a:pt x="7299" y="3029"/>
                    </a:cubicBezTo>
                    <a:cubicBezTo>
                      <a:pt x="7133" y="3017"/>
                      <a:pt x="7074" y="2769"/>
                      <a:pt x="6926" y="2822"/>
                    </a:cubicBezTo>
                    <a:cubicBezTo>
                      <a:pt x="6784" y="2869"/>
                      <a:pt x="6660" y="2976"/>
                      <a:pt x="6512" y="2999"/>
                    </a:cubicBezTo>
                    <a:cubicBezTo>
                      <a:pt x="5672" y="3141"/>
                      <a:pt x="4827" y="3118"/>
                      <a:pt x="3981" y="3076"/>
                    </a:cubicBezTo>
                    <a:cubicBezTo>
                      <a:pt x="3756" y="3059"/>
                      <a:pt x="3644" y="2751"/>
                      <a:pt x="3395" y="2887"/>
                    </a:cubicBezTo>
                    <a:cubicBezTo>
                      <a:pt x="3194" y="2999"/>
                      <a:pt x="2976" y="3023"/>
                      <a:pt x="2751" y="3047"/>
                    </a:cubicBezTo>
                    <a:cubicBezTo>
                      <a:pt x="2041" y="3135"/>
                      <a:pt x="1331" y="3124"/>
                      <a:pt x="628" y="3064"/>
                    </a:cubicBezTo>
                    <a:cubicBezTo>
                      <a:pt x="208" y="3029"/>
                      <a:pt x="1" y="2792"/>
                      <a:pt x="30" y="2373"/>
                    </a:cubicBezTo>
                    <a:cubicBezTo>
                      <a:pt x="72" y="1787"/>
                      <a:pt x="172" y="1213"/>
                      <a:pt x="332" y="652"/>
                    </a:cubicBezTo>
                    <a:cubicBezTo>
                      <a:pt x="438" y="297"/>
                      <a:pt x="663" y="90"/>
                      <a:pt x="1059" y="72"/>
                    </a:cubicBezTo>
                    <a:cubicBezTo>
                      <a:pt x="1515" y="60"/>
                      <a:pt x="1976" y="13"/>
                      <a:pt x="2431" y="7"/>
                    </a:cubicBezTo>
                    <a:cubicBezTo>
                      <a:pt x="2928" y="1"/>
                      <a:pt x="3129" y="161"/>
                      <a:pt x="3277" y="652"/>
                    </a:cubicBezTo>
                    <a:cubicBezTo>
                      <a:pt x="3342" y="882"/>
                      <a:pt x="3378" y="1107"/>
                      <a:pt x="3431" y="1338"/>
                    </a:cubicBezTo>
                    <a:cubicBezTo>
                      <a:pt x="3425" y="1462"/>
                      <a:pt x="3395" y="1598"/>
                      <a:pt x="3526" y="1686"/>
                    </a:cubicBezTo>
                    <a:cubicBezTo>
                      <a:pt x="3585" y="1604"/>
                      <a:pt x="3579" y="1515"/>
                      <a:pt x="3567" y="1426"/>
                    </a:cubicBezTo>
                    <a:close/>
                    <a:moveTo>
                      <a:pt x="11953" y="2846"/>
                    </a:moveTo>
                    <a:cubicBezTo>
                      <a:pt x="12385" y="2846"/>
                      <a:pt x="12811" y="2875"/>
                      <a:pt x="13242" y="2781"/>
                    </a:cubicBezTo>
                    <a:cubicBezTo>
                      <a:pt x="13597" y="2698"/>
                      <a:pt x="13609" y="2698"/>
                      <a:pt x="13597" y="2349"/>
                    </a:cubicBezTo>
                    <a:cubicBezTo>
                      <a:pt x="13574" y="1811"/>
                      <a:pt x="13473" y="1278"/>
                      <a:pt x="13337" y="752"/>
                    </a:cubicBezTo>
                    <a:cubicBezTo>
                      <a:pt x="13242" y="362"/>
                      <a:pt x="13101" y="249"/>
                      <a:pt x="12681" y="267"/>
                    </a:cubicBezTo>
                    <a:cubicBezTo>
                      <a:pt x="12219" y="273"/>
                      <a:pt x="11764" y="320"/>
                      <a:pt x="11314" y="338"/>
                    </a:cubicBezTo>
                    <a:cubicBezTo>
                      <a:pt x="11084" y="350"/>
                      <a:pt x="10942" y="474"/>
                      <a:pt x="10883" y="681"/>
                    </a:cubicBezTo>
                    <a:cubicBezTo>
                      <a:pt x="10729" y="1225"/>
                      <a:pt x="10593" y="1781"/>
                      <a:pt x="10593" y="2349"/>
                    </a:cubicBezTo>
                    <a:cubicBezTo>
                      <a:pt x="10593" y="2698"/>
                      <a:pt x="10723" y="2834"/>
                      <a:pt x="11066" y="2846"/>
                    </a:cubicBezTo>
                    <a:cubicBezTo>
                      <a:pt x="11374" y="2863"/>
                      <a:pt x="11657" y="2846"/>
                      <a:pt x="11953" y="2846"/>
                    </a:cubicBezTo>
                    <a:close/>
                    <a:moveTo>
                      <a:pt x="8369" y="2846"/>
                    </a:moveTo>
                    <a:cubicBezTo>
                      <a:pt x="8937" y="2863"/>
                      <a:pt x="9381" y="2863"/>
                      <a:pt x="9824" y="2775"/>
                    </a:cubicBezTo>
                    <a:cubicBezTo>
                      <a:pt x="10161" y="2704"/>
                      <a:pt x="10191" y="2692"/>
                      <a:pt x="10173" y="2337"/>
                    </a:cubicBezTo>
                    <a:cubicBezTo>
                      <a:pt x="10149" y="1799"/>
                      <a:pt x="10049" y="1267"/>
                      <a:pt x="9913" y="740"/>
                    </a:cubicBezTo>
                    <a:cubicBezTo>
                      <a:pt x="9818" y="362"/>
                      <a:pt x="9676" y="249"/>
                      <a:pt x="9292" y="261"/>
                    </a:cubicBezTo>
                    <a:cubicBezTo>
                      <a:pt x="8819" y="267"/>
                      <a:pt x="8357" y="308"/>
                      <a:pt x="7884" y="338"/>
                    </a:cubicBezTo>
                    <a:cubicBezTo>
                      <a:pt x="7654" y="356"/>
                      <a:pt x="7518" y="486"/>
                      <a:pt x="7458" y="687"/>
                    </a:cubicBezTo>
                    <a:cubicBezTo>
                      <a:pt x="7311" y="1219"/>
                      <a:pt x="7180" y="1757"/>
                      <a:pt x="7180" y="2319"/>
                    </a:cubicBezTo>
                    <a:cubicBezTo>
                      <a:pt x="7180" y="2698"/>
                      <a:pt x="7299" y="2834"/>
                      <a:pt x="7665" y="2846"/>
                    </a:cubicBezTo>
                    <a:cubicBezTo>
                      <a:pt x="7943" y="2863"/>
                      <a:pt x="8221" y="2846"/>
                      <a:pt x="8369" y="2846"/>
                    </a:cubicBezTo>
                    <a:close/>
                    <a:moveTo>
                      <a:pt x="1515" y="2846"/>
                    </a:moveTo>
                    <a:cubicBezTo>
                      <a:pt x="2094" y="2852"/>
                      <a:pt x="2550" y="2863"/>
                      <a:pt x="3005" y="2763"/>
                    </a:cubicBezTo>
                    <a:cubicBezTo>
                      <a:pt x="3183" y="2727"/>
                      <a:pt x="3336" y="2668"/>
                      <a:pt x="3307" y="2449"/>
                    </a:cubicBezTo>
                    <a:cubicBezTo>
                      <a:pt x="3230" y="1858"/>
                      <a:pt x="3188" y="1255"/>
                      <a:pt x="3011" y="687"/>
                    </a:cubicBezTo>
                    <a:cubicBezTo>
                      <a:pt x="2905" y="356"/>
                      <a:pt x="2780" y="249"/>
                      <a:pt x="2431" y="261"/>
                    </a:cubicBezTo>
                    <a:cubicBezTo>
                      <a:pt x="1988" y="267"/>
                      <a:pt x="1544" y="308"/>
                      <a:pt x="1101" y="326"/>
                    </a:cubicBezTo>
                    <a:cubicBezTo>
                      <a:pt x="793" y="332"/>
                      <a:pt x="616" y="480"/>
                      <a:pt x="539" y="776"/>
                    </a:cubicBezTo>
                    <a:cubicBezTo>
                      <a:pt x="421" y="1284"/>
                      <a:pt x="273" y="1799"/>
                      <a:pt x="302" y="2337"/>
                    </a:cubicBezTo>
                    <a:cubicBezTo>
                      <a:pt x="320" y="2721"/>
                      <a:pt x="409" y="2822"/>
                      <a:pt x="799" y="2846"/>
                    </a:cubicBezTo>
                    <a:cubicBezTo>
                      <a:pt x="1083" y="2863"/>
                      <a:pt x="1355" y="2846"/>
                      <a:pt x="1515" y="2846"/>
                    </a:cubicBezTo>
                    <a:close/>
                    <a:moveTo>
                      <a:pt x="5063" y="2846"/>
                    </a:moveTo>
                    <a:cubicBezTo>
                      <a:pt x="5525" y="2863"/>
                      <a:pt x="5980" y="2869"/>
                      <a:pt x="6435" y="2763"/>
                    </a:cubicBezTo>
                    <a:cubicBezTo>
                      <a:pt x="6613" y="2727"/>
                      <a:pt x="6761" y="2662"/>
                      <a:pt x="6731" y="2438"/>
                    </a:cubicBezTo>
                    <a:cubicBezTo>
                      <a:pt x="6654" y="1864"/>
                      <a:pt x="6613" y="1278"/>
                      <a:pt x="6441" y="717"/>
                    </a:cubicBezTo>
                    <a:cubicBezTo>
                      <a:pt x="6329" y="350"/>
                      <a:pt x="6205" y="243"/>
                      <a:pt x="5803" y="261"/>
                    </a:cubicBezTo>
                    <a:cubicBezTo>
                      <a:pt x="5347" y="267"/>
                      <a:pt x="4886" y="308"/>
                      <a:pt x="4436" y="332"/>
                    </a:cubicBezTo>
                    <a:cubicBezTo>
                      <a:pt x="4170" y="350"/>
                      <a:pt x="4040" y="510"/>
                      <a:pt x="3981" y="746"/>
                    </a:cubicBezTo>
                    <a:cubicBezTo>
                      <a:pt x="3845" y="1273"/>
                      <a:pt x="3703" y="1799"/>
                      <a:pt x="3727" y="2343"/>
                    </a:cubicBezTo>
                    <a:cubicBezTo>
                      <a:pt x="3744" y="2704"/>
                      <a:pt x="3833" y="2816"/>
                      <a:pt x="4188" y="2840"/>
                    </a:cubicBezTo>
                    <a:cubicBezTo>
                      <a:pt x="4484" y="2863"/>
                      <a:pt x="4779" y="2846"/>
                      <a:pt x="5063" y="28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868;p78">
              <a:extLst>
                <a:ext uri="{FF2B5EF4-FFF2-40B4-BE49-F238E27FC236}">
                  <a16:creationId xmlns:a16="http://schemas.microsoft.com/office/drawing/2014/main" id="{CB63716B-E6DF-4F13-AD63-007BECE16D32}"/>
                </a:ext>
              </a:extLst>
            </p:cNvPr>
            <p:cNvGrpSpPr/>
            <p:nvPr/>
          </p:nvGrpSpPr>
          <p:grpSpPr>
            <a:xfrm>
              <a:off x="5055810" y="3485392"/>
              <a:ext cx="3031600" cy="686458"/>
              <a:chOff x="4604065" y="3024208"/>
              <a:chExt cx="3302037" cy="747694"/>
            </a:xfrm>
          </p:grpSpPr>
          <p:sp>
            <p:nvSpPr>
              <p:cNvPr id="13" name="Google Shape;1869;p78">
                <a:extLst>
                  <a:ext uri="{FF2B5EF4-FFF2-40B4-BE49-F238E27FC236}">
                    <a16:creationId xmlns:a16="http://schemas.microsoft.com/office/drawing/2014/main" id="{E502B4D3-8DFE-475E-B4A7-B000CBB4759C}"/>
                  </a:ext>
                </a:extLst>
              </p:cNvPr>
              <p:cNvSpPr/>
              <p:nvPr/>
            </p:nvSpPr>
            <p:spPr>
              <a:xfrm>
                <a:off x="6311247" y="3083461"/>
                <a:ext cx="715092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2615" extrusionOk="0">
                    <a:moveTo>
                      <a:pt x="1195" y="2597"/>
                    </a:moveTo>
                    <a:cubicBezTo>
                      <a:pt x="1047" y="2597"/>
                      <a:pt x="769" y="2614"/>
                      <a:pt x="486" y="2597"/>
                    </a:cubicBezTo>
                    <a:cubicBezTo>
                      <a:pt x="125" y="2573"/>
                      <a:pt x="1" y="2443"/>
                      <a:pt x="1" y="2070"/>
                    </a:cubicBezTo>
                    <a:cubicBezTo>
                      <a:pt x="1" y="1508"/>
                      <a:pt x="131" y="970"/>
                      <a:pt x="279" y="438"/>
                    </a:cubicBezTo>
                    <a:cubicBezTo>
                      <a:pt x="338" y="237"/>
                      <a:pt x="474" y="107"/>
                      <a:pt x="698" y="89"/>
                    </a:cubicBezTo>
                    <a:cubicBezTo>
                      <a:pt x="1172" y="71"/>
                      <a:pt x="1639" y="24"/>
                      <a:pt x="2112" y="6"/>
                    </a:cubicBezTo>
                    <a:cubicBezTo>
                      <a:pt x="2496" y="0"/>
                      <a:pt x="2638" y="113"/>
                      <a:pt x="2733" y="491"/>
                    </a:cubicBezTo>
                    <a:cubicBezTo>
                      <a:pt x="2869" y="1018"/>
                      <a:pt x="2969" y="1544"/>
                      <a:pt x="2993" y="2088"/>
                    </a:cubicBezTo>
                    <a:cubicBezTo>
                      <a:pt x="3005" y="2443"/>
                      <a:pt x="2987" y="2455"/>
                      <a:pt x="2644" y="2520"/>
                    </a:cubicBezTo>
                    <a:cubicBezTo>
                      <a:pt x="2218" y="2614"/>
                      <a:pt x="1775" y="2603"/>
                      <a:pt x="1195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70;p78">
                <a:extLst>
                  <a:ext uri="{FF2B5EF4-FFF2-40B4-BE49-F238E27FC236}">
                    <a16:creationId xmlns:a16="http://schemas.microsoft.com/office/drawing/2014/main" id="{E3909E56-57C3-49B7-B5AE-0C4E27A7382D}"/>
                  </a:ext>
                </a:extLst>
              </p:cNvPr>
              <p:cNvSpPr/>
              <p:nvPr/>
            </p:nvSpPr>
            <p:spPr>
              <a:xfrm>
                <a:off x="4671648" y="3083461"/>
                <a:ext cx="726515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2615" extrusionOk="0">
                    <a:moveTo>
                      <a:pt x="1231" y="2597"/>
                    </a:moveTo>
                    <a:cubicBezTo>
                      <a:pt x="1077" y="2597"/>
                      <a:pt x="799" y="2614"/>
                      <a:pt x="515" y="2597"/>
                    </a:cubicBezTo>
                    <a:cubicBezTo>
                      <a:pt x="125" y="2573"/>
                      <a:pt x="36" y="2472"/>
                      <a:pt x="18" y="2088"/>
                    </a:cubicBezTo>
                    <a:cubicBezTo>
                      <a:pt x="1" y="1556"/>
                      <a:pt x="137" y="1047"/>
                      <a:pt x="255" y="527"/>
                    </a:cubicBezTo>
                    <a:cubicBezTo>
                      <a:pt x="326" y="231"/>
                      <a:pt x="503" y="83"/>
                      <a:pt x="817" y="77"/>
                    </a:cubicBezTo>
                    <a:cubicBezTo>
                      <a:pt x="1260" y="59"/>
                      <a:pt x="1704" y="18"/>
                      <a:pt x="2147" y="12"/>
                    </a:cubicBezTo>
                    <a:cubicBezTo>
                      <a:pt x="2490" y="0"/>
                      <a:pt x="2621" y="107"/>
                      <a:pt x="2727" y="438"/>
                    </a:cubicBezTo>
                    <a:cubicBezTo>
                      <a:pt x="2910" y="1006"/>
                      <a:pt x="2946" y="1609"/>
                      <a:pt x="3023" y="2200"/>
                    </a:cubicBezTo>
                    <a:cubicBezTo>
                      <a:pt x="3052" y="2419"/>
                      <a:pt x="2893" y="2478"/>
                      <a:pt x="2721" y="2514"/>
                    </a:cubicBezTo>
                    <a:cubicBezTo>
                      <a:pt x="2266" y="2614"/>
                      <a:pt x="1810" y="2603"/>
                      <a:pt x="1231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871;p78">
                <a:extLst>
                  <a:ext uri="{FF2B5EF4-FFF2-40B4-BE49-F238E27FC236}">
                    <a16:creationId xmlns:a16="http://schemas.microsoft.com/office/drawing/2014/main" id="{89495AFF-F699-48B5-A23D-3E5BD76723FA}"/>
                  </a:ext>
                </a:extLst>
              </p:cNvPr>
              <p:cNvSpPr/>
              <p:nvPr/>
            </p:nvSpPr>
            <p:spPr>
              <a:xfrm>
                <a:off x="5485022" y="3083461"/>
                <a:ext cx="729370" cy="622285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2615" extrusionOk="0">
                    <a:moveTo>
                      <a:pt x="1361" y="2597"/>
                    </a:moveTo>
                    <a:cubicBezTo>
                      <a:pt x="1077" y="2597"/>
                      <a:pt x="782" y="2614"/>
                      <a:pt x="492" y="2591"/>
                    </a:cubicBezTo>
                    <a:cubicBezTo>
                      <a:pt x="131" y="2567"/>
                      <a:pt x="48" y="2455"/>
                      <a:pt x="31" y="2094"/>
                    </a:cubicBezTo>
                    <a:cubicBezTo>
                      <a:pt x="1" y="1550"/>
                      <a:pt x="149" y="1024"/>
                      <a:pt x="285" y="497"/>
                    </a:cubicBezTo>
                    <a:cubicBezTo>
                      <a:pt x="344" y="261"/>
                      <a:pt x="474" y="101"/>
                      <a:pt x="740" y="83"/>
                    </a:cubicBezTo>
                    <a:cubicBezTo>
                      <a:pt x="1202" y="54"/>
                      <a:pt x="1651" y="18"/>
                      <a:pt x="2112" y="6"/>
                    </a:cubicBezTo>
                    <a:cubicBezTo>
                      <a:pt x="2509" y="0"/>
                      <a:pt x="2633" y="101"/>
                      <a:pt x="2745" y="468"/>
                    </a:cubicBezTo>
                    <a:cubicBezTo>
                      <a:pt x="2917" y="1029"/>
                      <a:pt x="2958" y="1615"/>
                      <a:pt x="3035" y="2189"/>
                    </a:cubicBezTo>
                    <a:cubicBezTo>
                      <a:pt x="3065" y="2413"/>
                      <a:pt x="2923" y="2478"/>
                      <a:pt x="2739" y="2514"/>
                    </a:cubicBezTo>
                    <a:cubicBezTo>
                      <a:pt x="2278" y="2614"/>
                      <a:pt x="1823" y="2603"/>
                      <a:pt x="1361" y="259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72;p78">
                <a:extLst>
                  <a:ext uri="{FF2B5EF4-FFF2-40B4-BE49-F238E27FC236}">
                    <a16:creationId xmlns:a16="http://schemas.microsoft.com/office/drawing/2014/main" id="{CC04AF1C-A1AD-48D7-BD5B-7188CED08853}"/>
                  </a:ext>
                </a:extLst>
              </p:cNvPr>
              <p:cNvSpPr/>
              <p:nvPr/>
            </p:nvSpPr>
            <p:spPr>
              <a:xfrm>
                <a:off x="7127477" y="3084889"/>
                <a:ext cx="719376" cy="623713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621" extrusionOk="0">
                    <a:moveTo>
                      <a:pt x="1349" y="2591"/>
                    </a:moveTo>
                    <a:cubicBezTo>
                      <a:pt x="1065" y="2591"/>
                      <a:pt x="770" y="2608"/>
                      <a:pt x="480" y="2591"/>
                    </a:cubicBezTo>
                    <a:cubicBezTo>
                      <a:pt x="131" y="2567"/>
                      <a:pt x="7" y="2437"/>
                      <a:pt x="7" y="2094"/>
                    </a:cubicBezTo>
                    <a:cubicBezTo>
                      <a:pt x="1" y="1520"/>
                      <a:pt x="131" y="964"/>
                      <a:pt x="296" y="426"/>
                    </a:cubicBezTo>
                    <a:cubicBezTo>
                      <a:pt x="356" y="225"/>
                      <a:pt x="492" y="101"/>
                      <a:pt x="722" y="83"/>
                    </a:cubicBezTo>
                    <a:cubicBezTo>
                      <a:pt x="1184" y="65"/>
                      <a:pt x="1639" y="18"/>
                      <a:pt x="2088" y="12"/>
                    </a:cubicBezTo>
                    <a:cubicBezTo>
                      <a:pt x="2502" y="0"/>
                      <a:pt x="2644" y="107"/>
                      <a:pt x="2751" y="497"/>
                    </a:cubicBezTo>
                    <a:cubicBezTo>
                      <a:pt x="2881" y="1023"/>
                      <a:pt x="2987" y="1556"/>
                      <a:pt x="3005" y="2094"/>
                    </a:cubicBezTo>
                    <a:cubicBezTo>
                      <a:pt x="3023" y="2443"/>
                      <a:pt x="2999" y="2443"/>
                      <a:pt x="2650" y="2526"/>
                    </a:cubicBezTo>
                    <a:cubicBezTo>
                      <a:pt x="2207" y="2620"/>
                      <a:pt x="1781" y="2585"/>
                      <a:pt x="1349" y="259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873;p78">
                <a:extLst>
                  <a:ext uri="{FF2B5EF4-FFF2-40B4-BE49-F238E27FC236}">
                    <a16:creationId xmlns:a16="http://schemas.microsoft.com/office/drawing/2014/main" id="{0316D644-77CE-4C1C-99DD-ED5A6AC12B79}"/>
                  </a:ext>
                </a:extLst>
              </p:cNvPr>
              <p:cNvSpPr/>
              <p:nvPr/>
            </p:nvSpPr>
            <p:spPr>
              <a:xfrm>
                <a:off x="4604065" y="3024208"/>
                <a:ext cx="3302037" cy="747694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3142" extrusionOk="0">
                    <a:moveTo>
                      <a:pt x="3567" y="1426"/>
                    </a:moveTo>
                    <a:cubicBezTo>
                      <a:pt x="3632" y="1154"/>
                      <a:pt x="3673" y="882"/>
                      <a:pt x="3756" y="616"/>
                    </a:cubicBezTo>
                    <a:cubicBezTo>
                      <a:pt x="3851" y="297"/>
                      <a:pt x="4070" y="96"/>
                      <a:pt x="4425" y="84"/>
                    </a:cubicBezTo>
                    <a:cubicBezTo>
                      <a:pt x="4898" y="60"/>
                      <a:pt x="5371" y="13"/>
                      <a:pt x="5832" y="7"/>
                    </a:cubicBezTo>
                    <a:cubicBezTo>
                      <a:pt x="6329" y="1"/>
                      <a:pt x="6530" y="161"/>
                      <a:pt x="6672" y="652"/>
                    </a:cubicBezTo>
                    <a:cubicBezTo>
                      <a:pt x="6737" y="888"/>
                      <a:pt x="6772" y="1136"/>
                      <a:pt x="6826" y="1385"/>
                    </a:cubicBezTo>
                    <a:cubicBezTo>
                      <a:pt x="6843" y="1503"/>
                      <a:pt x="6837" y="1633"/>
                      <a:pt x="6956" y="1746"/>
                    </a:cubicBezTo>
                    <a:cubicBezTo>
                      <a:pt x="7033" y="1414"/>
                      <a:pt x="7080" y="1089"/>
                      <a:pt x="7169" y="770"/>
                    </a:cubicBezTo>
                    <a:cubicBezTo>
                      <a:pt x="7311" y="243"/>
                      <a:pt x="7482" y="102"/>
                      <a:pt x="8014" y="66"/>
                    </a:cubicBezTo>
                    <a:cubicBezTo>
                      <a:pt x="8446" y="36"/>
                      <a:pt x="8872" y="7"/>
                      <a:pt x="9304" y="7"/>
                    </a:cubicBezTo>
                    <a:cubicBezTo>
                      <a:pt x="9789" y="7"/>
                      <a:pt x="10013" y="178"/>
                      <a:pt x="10143" y="652"/>
                    </a:cubicBezTo>
                    <a:cubicBezTo>
                      <a:pt x="10232" y="971"/>
                      <a:pt x="10285" y="1302"/>
                      <a:pt x="10356" y="1657"/>
                    </a:cubicBezTo>
                    <a:cubicBezTo>
                      <a:pt x="10463" y="1533"/>
                      <a:pt x="10463" y="1397"/>
                      <a:pt x="10492" y="1273"/>
                    </a:cubicBezTo>
                    <a:cubicBezTo>
                      <a:pt x="10516" y="1178"/>
                      <a:pt x="10522" y="1077"/>
                      <a:pt x="10546" y="983"/>
                    </a:cubicBezTo>
                    <a:cubicBezTo>
                      <a:pt x="10729" y="190"/>
                      <a:pt x="10900" y="66"/>
                      <a:pt x="11717" y="60"/>
                    </a:cubicBezTo>
                    <a:cubicBezTo>
                      <a:pt x="12066" y="54"/>
                      <a:pt x="12414" y="7"/>
                      <a:pt x="12763" y="7"/>
                    </a:cubicBezTo>
                    <a:cubicBezTo>
                      <a:pt x="13213" y="7"/>
                      <a:pt x="13432" y="161"/>
                      <a:pt x="13562" y="598"/>
                    </a:cubicBezTo>
                    <a:cubicBezTo>
                      <a:pt x="13739" y="1225"/>
                      <a:pt x="13828" y="1876"/>
                      <a:pt x="13863" y="2526"/>
                    </a:cubicBezTo>
                    <a:cubicBezTo>
                      <a:pt x="13875" y="2757"/>
                      <a:pt x="13757" y="2881"/>
                      <a:pt x="13544" y="2958"/>
                    </a:cubicBezTo>
                    <a:cubicBezTo>
                      <a:pt x="13296" y="3041"/>
                      <a:pt x="13030" y="3076"/>
                      <a:pt x="12769" y="3082"/>
                    </a:cubicBezTo>
                    <a:cubicBezTo>
                      <a:pt x="12231" y="3112"/>
                      <a:pt x="11681" y="3130"/>
                      <a:pt x="11143" y="3088"/>
                    </a:cubicBezTo>
                    <a:cubicBezTo>
                      <a:pt x="10906" y="3076"/>
                      <a:pt x="10670" y="3070"/>
                      <a:pt x="10486" y="2893"/>
                    </a:cubicBezTo>
                    <a:cubicBezTo>
                      <a:pt x="10427" y="2834"/>
                      <a:pt x="10374" y="2840"/>
                      <a:pt x="10297" y="2875"/>
                    </a:cubicBezTo>
                    <a:cubicBezTo>
                      <a:pt x="10013" y="3047"/>
                      <a:pt x="9688" y="3059"/>
                      <a:pt x="9375" y="3082"/>
                    </a:cubicBezTo>
                    <a:cubicBezTo>
                      <a:pt x="8777" y="3118"/>
                      <a:pt x="8180" y="3135"/>
                      <a:pt x="7589" y="3082"/>
                    </a:cubicBezTo>
                    <a:cubicBezTo>
                      <a:pt x="7488" y="3076"/>
                      <a:pt x="7393" y="3047"/>
                      <a:pt x="7299" y="3029"/>
                    </a:cubicBezTo>
                    <a:cubicBezTo>
                      <a:pt x="7133" y="3017"/>
                      <a:pt x="7074" y="2769"/>
                      <a:pt x="6926" y="2822"/>
                    </a:cubicBezTo>
                    <a:cubicBezTo>
                      <a:pt x="6784" y="2869"/>
                      <a:pt x="6660" y="2976"/>
                      <a:pt x="6512" y="2999"/>
                    </a:cubicBezTo>
                    <a:cubicBezTo>
                      <a:pt x="5672" y="3141"/>
                      <a:pt x="4827" y="3118"/>
                      <a:pt x="3981" y="3076"/>
                    </a:cubicBezTo>
                    <a:cubicBezTo>
                      <a:pt x="3756" y="3059"/>
                      <a:pt x="3644" y="2751"/>
                      <a:pt x="3395" y="2887"/>
                    </a:cubicBezTo>
                    <a:cubicBezTo>
                      <a:pt x="3194" y="2999"/>
                      <a:pt x="2976" y="3023"/>
                      <a:pt x="2751" y="3047"/>
                    </a:cubicBezTo>
                    <a:cubicBezTo>
                      <a:pt x="2041" y="3135"/>
                      <a:pt x="1331" y="3124"/>
                      <a:pt x="628" y="3064"/>
                    </a:cubicBezTo>
                    <a:cubicBezTo>
                      <a:pt x="208" y="3029"/>
                      <a:pt x="1" y="2792"/>
                      <a:pt x="30" y="2373"/>
                    </a:cubicBezTo>
                    <a:cubicBezTo>
                      <a:pt x="72" y="1787"/>
                      <a:pt x="172" y="1213"/>
                      <a:pt x="332" y="652"/>
                    </a:cubicBezTo>
                    <a:cubicBezTo>
                      <a:pt x="438" y="297"/>
                      <a:pt x="663" y="90"/>
                      <a:pt x="1059" y="72"/>
                    </a:cubicBezTo>
                    <a:cubicBezTo>
                      <a:pt x="1515" y="60"/>
                      <a:pt x="1976" y="13"/>
                      <a:pt x="2431" y="7"/>
                    </a:cubicBezTo>
                    <a:cubicBezTo>
                      <a:pt x="2928" y="1"/>
                      <a:pt x="3129" y="161"/>
                      <a:pt x="3277" y="652"/>
                    </a:cubicBezTo>
                    <a:cubicBezTo>
                      <a:pt x="3342" y="882"/>
                      <a:pt x="3378" y="1107"/>
                      <a:pt x="3431" y="1338"/>
                    </a:cubicBezTo>
                    <a:cubicBezTo>
                      <a:pt x="3425" y="1462"/>
                      <a:pt x="3395" y="1598"/>
                      <a:pt x="3526" y="1686"/>
                    </a:cubicBezTo>
                    <a:cubicBezTo>
                      <a:pt x="3585" y="1604"/>
                      <a:pt x="3579" y="1515"/>
                      <a:pt x="3567" y="1426"/>
                    </a:cubicBezTo>
                    <a:close/>
                    <a:moveTo>
                      <a:pt x="11953" y="2846"/>
                    </a:moveTo>
                    <a:cubicBezTo>
                      <a:pt x="12385" y="2846"/>
                      <a:pt x="12811" y="2875"/>
                      <a:pt x="13242" y="2781"/>
                    </a:cubicBezTo>
                    <a:cubicBezTo>
                      <a:pt x="13597" y="2698"/>
                      <a:pt x="13609" y="2698"/>
                      <a:pt x="13597" y="2349"/>
                    </a:cubicBezTo>
                    <a:cubicBezTo>
                      <a:pt x="13574" y="1811"/>
                      <a:pt x="13473" y="1278"/>
                      <a:pt x="13337" y="752"/>
                    </a:cubicBezTo>
                    <a:cubicBezTo>
                      <a:pt x="13242" y="362"/>
                      <a:pt x="13101" y="249"/>
                      <a:pt x="12681" y="267"/>
                    </a:cubicBezTo>
                    <a:cubicBezTo>
                      <a:pt x="12219" y="273"/>
                      <a:pt x="11764" y="320"/>
                      <a:pt x="11314" y="338"/>
                    </a:cubicBezTo>
                    <a:cubicBezTo>
                      <a:pt x="11084" y="350"/>
                      <a:pt x="10942" y="474"/>
                      <a:pt x="10883" y="681"/>
                    </a:cubicBezTo>
                    <a:cubicBezTo>
                      <a:pt x="10729" y="1225"/>
                      <a:pt x="10593" y="1781"/>
                      <a:pt x="10593" y="2349"/>
                    </a:cubicBezTo>
                    <a:cubicBezTo>
                      <a:pt x="10593" y="2698"/>
                      <a:pt x="10723" y="2834"/>
                      <a:pt x="11066" y="2846"/>
                    </a:cubicBezTo>
                    <a:cubicBezTo>
                      <a:pt x="11374" y="2863"/>
                      <a:pt x="11657" y="2846"/>
                      <a:pt x="11953" y="2846"/>
                    </a:cubicBezTo>
                    <a:close/>
                    <a:moveTo>
                      <a:pt x="8369" y="2846"/>
                    </a:moveTo>
                    <a:cubicBezTo>
                      <a:pt x="8937" y="2863"/>
                      <a:pt x="9381" y="2863"/>
                      <a:pt x="9824" y="2775"/>
                    </a:cubicBezTo>
                    <a:cubicBezTo>
                      <a:pt x="10161" y="2704"/>
                      <a:pt x="10191" y="2692"/>
                      <a:pt x="10173" y="2337"/>
                    </a:cubicBezTo>
                    <a:cubicBezTo>
                      <a:pt x="10149" y="1799"/>
                      <a:pt x="10049" y="1267"/>
                      <a:pt x="9913" y="740"/>
                    </a:cubicBezTo>
                    <a:cubicBezTo>
                      <a:pt x="9818" y="362"/>
                      <a:pt x="9676" y="249"/>
                      <a:pt x="9292" y="261"/>
                    </a:cubicBezTo>
                    <a:cubicBezTo>
                      <a:pt x="8819" y="267"/>
                      <a:pt x="8357" y="308"/>
                      <a:pt x="7884" y="338"/>
                    </a:cubicBezTo>
                    <a:cubicBezTo>
                      <a:pt x="7654" y="356"/>
                      <a:pt x="7518" y="486"/>
                      <a:pt x="7458" y="687"/>
                    </a:cubicBezTo>
                    <a:cubicBezTo>
                      <a:pt x="7311" y="1219"/>
                      <a:pt x="7180" y="1757"/>
                      <a:pt x="7180" y="2319"/>
                    </a:cubicBezTo>
                    <a:cubicBezTo>
                      <a:pt x="7180" y="2698"/>
                      <a:pt x="7299" y="2834"/>
                      <a:pt x="7665" y="2846"/>
                    </a:cubicBezTo>
                    <a:cubicBezTo>
                      <a:pt x="7943" y="2863"/>
                      <a:pt x="8221" y="2846"/>
                      <a:pt x="8369" y="2846"/>
                    </a:cubicBezTo>
                    <a:close/>
                    <a:moveTo>
                      <a:pt x="1515" y="2846"/>
                    </a:moveTo>
                    <a:cubicBezTo>
                      <a:pt x="2094" y="2852"/>
                      <a:pt x="2550" y="2863"/>
                      <a:pt x="3005" y="2763"/>
                    </a:cubicBezTo>
                    <a:cubicBezTo>
                      <a:pt x="3183" y="2727"/>
                      <a:pt x="3336" y="2668"/>
                      <a:pt x="3307" y="2449"/>
                    </a:cubicBezTo>
                    <a:cubicBezTo>
                      <a:pt x="3230" y="1858"/>
                      <a:pt x="3188" y="1255"/>
                      <a:pt x="3011" y="687"/>
                    </a:cubicBezTo>
                    <a:cubicBezTo>
                      <a:pt x="2905" y="356"/>
                      <a:pt x="2780" y="249"/>
                      <a:pt x="2431" y="261"/>
                    </a:cubicBezTo>
                    <a:cubicBezTo>
                      <a:pt x="1988" y="267"/>
                      <a:pt x="1544" y="308"/>
                      <a:pt x="1101" y="326"/>
                    </a:cubicBezTo>
                    <a:cubicBezTo>
                      <a:pt x="793" y="332"/>
                      <a:pt x="616" y="480"/>
                      <a:pt x="539" y="776"/>
                    </a:cubicBezTo>
                    <a:cubicBezTo>
                      <a:pt x="421" y="1284"/>
                      <a:pt x="273" y="1799"/>
                      <a:pt x="302" y="2337"/>
                    </a:cubicBezTo>
                    <a:cubicBezTo>
                      <a:pt x="320" y="2721"/>
                      <a:pt x="409" y="2822"/>
                      <a:pt x="799" y="2846"/>
                    </a:cubicBezTo>
                    <a:cubicBezTo>
                      <a:pt x="1083" y="2863"/>
                      <a:pt x="1355" y="2846"/>
                      <a:pt x="1515" y="2846"/>
                    </a:cubicBezTo>
                    <a:close/>
                    <a:moveTo>
                      <a:pt x="5063" y="2846"/>
                    </a:moveTo>
                    <a:cubicBezTo>
                      <a:pt x="5525" y="2863"/>
                      <a:pt x="5980" y="2869"/>
                      <a:pt x="6435" y="2763"/>
                    </a:cubicBezTo>
                    <a:cubicBezTo>
                      <a:pt x="6613" y="2727"/>
                      <a:pt x="6761" y="2662"/>
                      <a:pt x="6731" y="2438"/>
                    </a:cubicBezTo>
                    <a:cubicBezTo>
                      <a:pt x="6654" y="1864"/>
                      <a:pt x="6613" y="1278"/>
                      <a:pt x="6441" y="717"/>
                    </a:cubicBezTo>
                    <a:cubicBezTo>
                      <a:pt x="6329" y="350"/>
                      <a:pt x="6205" y="243"/>
                      <a:pt x="5803" y="261"/>
                    </a:cubicBezTo>
                    <a:cubicBezTo>
                      <a:pt x="5347" y="267"/>
                      <a:pt x="4886" y="308"/>
                      <a:pt x="4436" y="332"/>
                    </a:cubicBezTo>
                    <a:cubicBezTo>
                      <a:pt x="4170" y="350"/>
                      <a:pt x="4040" y="510"/>
                      <a:pt x="3981" y="746"/>
                    </a:cubicBezTo>
                    <a:cubicBezTo>
                      <a:pt x="3845" y="1273"/>
                      <a:pt x="3703" y="1799"/>
                      <a:pt x="3727" y="2343"/>
                    </a:cubicBezTo>
                    <a:cubicBezTo>
                      <a:pt x="3744" y="2704"/>
                      <a:pt x="3833" y="2816"/>
                      <a:pt x="4188" y="2840"/>
                    </a:cubicBezTo>
                    <a:cubicBezTo>
                      <a:pt x="4484" y="2863"/>
                      <a:pt x="4779" y="2846"/>
                      <a:pt x="5063" y="28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 descr="Stickman 3 Banner Teamwork stock vector. Illustration of handdrawn -  53704260">
            <a:extLst>
              <a:ext uri="{FF2B5EF4-FFF2-40B4-BE49-F238E27FC236}">
                <a16:creationId xmlns:a16="http://schemas.microsoft.com/office/drawing/2014/main" id="{DBED5A84-B624-4222-A19A-C0F65B8EC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t="11693" r="5191" b="13471"/>
          <a:stretch/>
        </p:blipFill>
        <p:spPr bwMode="auto">
          <a:xfrm>
            <a:off x="3410139" y="917283"/>
            <a:ext cx="2435117" cy="21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2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AFE9-1C8E-4FC9-9EBD-BED1E101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84300"/>
            <a:ext cx="7717500" cy="687950"/>
          </a:xfrm>
        </p:spPr>
        <p:txBody>
          <a:bodyPr/>
          <a:lstStyle/>
          <a:p>
            <a:pPr algn="ctr"/>
            <a:r>
              <a:rPr lang="en-US" dirty="0">
                <a:latin typeface="Proxima Nova" panose="020B0604020202020204" charset="0"/>
              </a:rPr>
              <a:t>References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95F076-2D38-4C2A-83C1-0BDBDECD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155725"/>
            <a:ext cx="7620300" cy="32595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https://slidesgo.com/</a:t>
            </a:r>
          </a:p>
          <a:p>
            <a:r>
              <a:rPr lang="en-US" dirty="0">
                <a:hlinkClick r:id="rId2"/>
              </a:rPr>
              <a:t>https://commons.wikimedia.org/wiki/File:Jupyter_logo.svg</a:t>
            </a:r>
            <a:endParaRPr lang="en-US" dirty="0"/>
          </a:p>
          <a:p>
            <a:r>
              <a:rPr lang="en-US" dirty="0">
                <a:hlinkClick r:id="rId3"/>
              </a:rPr>
              <a:t>https://www.postman.com/company/press-media/</a:t>
            </a:r>
            <a:endParaRPr lang="en-US" dirty="0"/>
          </a:p>
          <a:p>
            <a:r>
              <a:rPr lang="en-US" dirty="0">
                <a:hlinkClick r:id="rId4"/>
              </a:rPr>
              <a:t>https://medium.com/swlh/exploratory-data-analysis-in-seconds-60767e2fbe0</a:t>
            </a:r>
            <a:endParaRPr lang="en-US" dirty="0"/>
          </a:p>
          <a:p>
            <a:r>
              <a:rPr lang="en-US" dirty="0">
                <a:hlinkClick r:id="rId5"/>
              </a:rPr>
              <a:t>https://velocityglobal.com/blog/forget-machine-learning-humans-still-a-lot-to-learn-about-themselves-ii/</a:t>
            </a:r>
            <a:endParaRPr lang="en-US" dirty="0"/>
          </a:p>
          <a:p>
            <a:r>
              <a:rPr lang="en-US" u="sng" dirty="0"/>
              <a:t>https://www.google.com/</a:t>
            </a:r>
            <a:r>
              <a:rPr lang="en-US" u="sng" dirty="0" err="1"/>
              <a:t>imgres?imgurl</a:t>
            </a:r>
            <a:r>
              <a:rPr lang="en-US" u="sng" dirty="0"/>
              <a:t>=https%3A%2F%2Fimage.flaticon.com%2Ficons%2Fpng%2F512%2F1556%2F1556198.png&amp;imgrefurl=https%3A%2F%2Fwww.flaticon.com%2Ffree-icon%2Fdecember_1556198&amp;tbnid=MozeSJEgyL20WM&amp;vet=12ahUKEwj69YehxJTwAhVSUysKHQWvC0IQMygHegUIARCXAQ..i&amp;docid=WorP8SBrszUHJM&amp;w=512&amp;h=512&amp;q=december%20calendar%20icon&amp;safe=</a:t>
            </a:r>
            <a:r>
              <a:rPr lang="en-US" u="sng" dirty="0" err="1"/>
              <a:t>strict&amp;ved</a:t>
            </a:r>
            <a:r>
              <a:rPr lang="en-US" u="sng" dirty="0"/>
              <a:t>=2ahUKEwj69YehxJTwAhVSUysKHQWvC0IQMygHegUIARCXAQ</a:t>
            </a:r>
          </a:p>
          <a:p>
            <a:r>
              <a:rPr lang="en-US" u="sng" dirty="0">
                <a:hlinkClick r:id="rId6"/>
              </a:rPr>
              <a:t>https://www.google.com/url?sa=i&amp;url=https%3A%2F%2Fdryicons.com%2Ficon%2Fflat-laughing-with-tears-emoticon-icon-8927&amp;psig=AOvVaw3Cej_-WlgviNwxgB8iHJ2N&amp;ust=1619273175359000&amp;source=images&amp;cd=vfe&amp;ved=0CAIQjRxqFwoTCMjVmejElPACFQAAAAAdAAAAABAF</a:t>
            </a:r>
            <a:endParaRPr lang="en-US" u="sng" dirty="0"/>
          </a:p>
          <a:p>
            <a:r>
              <a:rPr lang="en-US" u="sng" dirty="0"/>
              <a:t>https://www.google.com/url?sa=i&amp;url=https%3A%2F%2Fwww.dreamstime.com%2Fstock-illustration-stickman-banner-teamwork-stickmen-text-image53704260&amp;psig=AOvVaw1hmqyK9p5M5w3tagyBfTgn&amp;ust=1619273279172000&amp;source=images&amp;cd=vfe&amp;ved=0CAIQjRxqFwoTCNi</a:t>
            </a:r>
            <a:r>
              <a:rPr lang="en-US" u="sng"/>
              <a:t>_1JfFlPACFQAAAAAdAAAAABAD</a:t>
            </a:r>
            <a:endParaRPr lang="en-US" u="sng" dirty="0"/>
          </a:p>
          <a:p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0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51AD-5B36-4D74-8F6E-40AA28EC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72752"/>
            <a:ext cx="7717500" cy="6711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Extracting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C10DE-C1DD-4F18-BEBE-A32FE93E7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9" b="99474" l="789" r="98738">
                        <a14:foregroundMark x1="51420" y1="12632" x2="52997" y2="5439"/>
                        <a14:foregroundMark x1="48896" y1="4912" x2="50315" y2="1579"/>
                        <a14:foregroundMark x1="789" y1="88421" x2="789" y2="88421"/>
                        <a14:foregroundMark x1="1104" y1="95439" x2="1104" y2="95439"/>
                        <a14:foregroundMark x1="15142" y1="89649" x2="15142" y2="89649"/>
                        <a14:foregroundMark x1="19401" y1="99474" x2="19401" y2="99474"/>
                        <a14:foregroundMark x1="31703" y1="90175" x2="31703" y2="90175"/>
                        <a14:foregroundMark x1="47792" y1="88947" x2="47792" y2="88947"/>
                        <a14:foregroundMark x1="63722" y1="92105" x2="63722" y2="92105"/>
                        <a14:foregroundMark x1="78391" y1="88070" x2="78391" y2="88070"/>
                        <a14:foregroundMark x1="91325" y1="88947" x2="91325" y2="88947"/>
                        <a14:foregroundMark x1="98738" y1="96140" x2="98738" y2="96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3852" y="1575627"/>
            <a:ext cx="2810112" cy="2526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E5585-5F3C-4C5A-AE0A-B0148C551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87" b="98261" l="1250" r="98125">
                        <a14:foregroundMark x1="8438" y1="18696" x2="8438" y2="18696"/>
                        <a14:foregroundMark x1="6406" y1="3043" x2="6406" y2="3043"/>
                        <a14:foregroundMark x1="1406" y1="1739" x2="6875" y2="1957"/>
                        <a14:foregroundMark x1="23125" y1="3696" x2="24375" y2="25000"/>
                        <a14:foregroundMark x1="24844" y1="12174" x2="34375" y2="13043"/>
                        <a14:foregroundMark x1="34375" y1="13043" x2="36250" y2="1304"/>
                        <a14:foregroundMark x1="54375" y1="1739" x2="45938" y2="1522"/>
                        <a14:foregroundMark x1="45938" y1="1522" x2="45938" y2="12826"/>
                        <a14:foregroundMark x1="45938" y1="12826" x2="53594" y2="13478"/>
                        <a14:foregroundMark x1="69688" y1="12826" x2="88750" y2="10217"/>
                        <a14:foregroundMark x1="88750" y1="10217" x2="91094" y2="10435"/>
                        <a14:foregroundMark x1="95625" y1="11957" x2="95625" y2="11957"/>
                        <a14:foregroundMark x1="42500" y1="49348" x2="42500" y2="49348"/>
                        <a14:foregroundMark x1="58750" y1="56739" x2="58750" y2="56739"/>
                        <a14:foregroundMark x1="76406" y1="46087" x2="76406" y2="46087"/>
                        <a14:foregroundMark x1="89219" y1="46739" x2="89219" y2="46739"/>
                        <a14:foregroundMark x1="88906" y1="50217" x2="88906" y2="50217"/>
                        <a14:foregroundMark x1="96875" y1="39783" x2="88594" y2="40217"/>
                        <a14:foregroundMark x1="8281" y1="8043" x2="6875" y2="13478"/>
                        <a14:foregroundMark x1="94375" y1="14348" x2="98281" y2="14348"/>
                        <a14:foregroundMark x1="2031" y1="55217" x2="2031" y2="43261"/>
                        <a14:foregroundMark x1="13125" y1="88043" x2="30312" y2="85217"/>
                        <a14:foregroundMark x1="32969" y1="85435" x2="41406" y2="88478"/>
                        <a14:foregroundMark x1="41406" y1="88478" x2="43125" y2="90000"/>
                        <a14:foregroundMark x1="9219" y1="83478" x2="11406" y2="91957"/>
                        <a14:foregroundMark x1="13906" y1="95217" x2="16719" y2="98261"/>
                        <a14:foregroundMark x1="63281" y1="79130" x2="63281" y2="85652"/>
                        <a14:foregroundMark x1="86875" y1="83696" x2="87500" y2="939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37413" y="1394859"/>
            <a:ext cx="1091917" cy="7848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EE4480-F034-414F-8DC5-F469C0A8B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37" y="1495569"/>
            <a:ext cx="2250118" cy="26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3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51AD-5B36-4D74-8F6E-40AA28EC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7" y="198650"/>
            <a:ext cx="7717500" cy="6711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Cleaning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3FB7D-995D-48F1-B8E6-D9DD3328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11" y="1363940"/>
            <a:ext cx="6754571" cy="1483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418000-8597-4D49-AAFF-AB24F2AD6346}"/>
              </a:ext>
            </a:extLst>
          </p:cNvPr>
          <p:cNvSpPr txBox="1"/>
          <p:nvPr/>
        </p:nvSpPr>
        <p:spPr>
          <a:xfrm>
            <a:off x="1122215" y="980091"/>
            <a:ext cx="98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Before: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6B5596-6170-4D6F-ABC6-DF48E7E98559}"/>
              </a:ext>
            </a:extLst>
          </p:cNvPr>
          <p:cNvSpPr txBox="1"/>
          <p:nvPr/>
        </p:nvSpPr>
        <p:spPr>
          <a:xfrm>
            <a:off x="1122215" y="2990280"/>
            <a:ext cx="8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After: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48CC62-9110-4222-9E63-496CBDCFE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10"/>
          <a:stretch/>
        </p:blipFill>
        <p:spPr>
          <a:xfrm>
            <a:off x="1158459" y="3359612"/>
            <a:ext cx="6827074" cy="13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951322-6544-4FFD-A365-B04A8D22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49" y="609621"/>
            <a:ext cx="7717500" cy="67110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E945C-510A-41B1-9723-A5F5C6630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6" b="92757" l="900" r="98000">
                        <a14:foregroundMark x1="900" y1="29175" x2="900" y2="29175"/>
                        <a14:foregroundMark x1="13200" y1="6841" x2="16000" y2="3823"/>
                        <a14:foregroundMark x1="16100" y1="9054" x2="17800" y2="14487"/>
                        <a14:foregroundMark x1="31800" y1="58954" x2="38100" y2="72636"/>
                        <a14:foregroundMark x1="38100" y1="72636" x2="48200" y2="79477"/>
                        <a14:foregroundMark x1="48200" y1="79477" x2="54800" y2="78873"/>
                        <a14:foregroundMark x1="54800" y1="78873" x2="59800" y2="73843"/>
                        <a14:foregroundMark x1="59800" y1="73843" x2="60700" y2="48893"/>
                        <a14:foregroundMark x1="60700" y1="48893" x2="51800" y2="43260"/>
                        <a14:foregroundMark x1="51800" y1="43260" x2="46600" y2="43662"/>
                        <a14:foregroundMark x1="63800" y1="28169" x2="69700" y2="26761"/>
                        <a14:foregroundMark x1="69700" y1="26761" x2="75700" y2="29175"/>
                        <a14:foregroundMark x1="75700" y1="29175" x2="88900" y2="46479"/>
                        <a14:foregroundMark x1="88900" y1="46479" x2="90200" y2="57143"/>
                        <a14:foregroundMark x1="90200" y1="57143" x2="89500" y2="67606"/>
                        <a14:foregroundMark x1="66400" y1="74245" x2="71500" y2="76861"/>
                        <a14:foregroundMark x1="71500" y1="76861" x2="82800" y2="76056"/>
                        <a14:foregroundMark x1="82800" y1="76056" x2="86600" y2="66398"/>
                        <a14:foregroundMark x1="86600" y1="66398" x2="86600" y2="51509"/>
                        <a14:foregroundMark x1="86600" y1="51509" x2="79800" y2="44869"/>
                        <a14:foregroundMark x1="79800" y1="44869" x2="74400" y2="48491"/>
                        <a14:foregroundMark x1="74400" y1="48491" x2="73900" y2="64990"/>
                        <a14:foregroundMark x1="73900" y1="64990" x2="79200" y2="69215"/>
                        <a14:foregroundMark x1="79200" y1="69215" x2="81000" y2="62978"/>
                        <a14:foregroundMark x1="67800" y1="53722" x2="77300" y2="65392"/>
                        <a14:foregroundMark x1="77300" y1="65392" x2="83800" y2="64789"/>
                        <a14:foregroundMark x1="83800" y1="64789" x2="85700" y2="54125"/>
                        <a14:foregroundMark x1="85700" y1="54125" x2="76700" y2="64185"/>
                        <a14:foregroundMark x1="76700" y1="64185" x2="72900" y2="74648"/>
                        <a14:foregroundMark x1="72900" y1="74648" x2="67900" y2="69819"/>
                        <a14:foregroundMark x1="67900" y1="69819" x2="68300" y2="64990"/>
                        <a14:foregroundMark x1="89200" y1="28773" x2="92400" y2="38431"/>
                        <a14:foregroundMark x1="92400" y1="38431" x2="94100" y2="49698"/>
                        <a14:foregroundMark x1="94100" y1="49698" x2="92000" y2="63581"/>
                        <a14:foregroundMark x1="92000" y1="63581" x2="86900" y2="70221"/>
                        <a14:foregroundMark x1="86900" y1="70221" x2="83000" y2="64990"/>
                        <a14:foregroundMark x1="94500" y1="64588" x2="98000" y2="76660"/>
                        <a14:foregroundMark x1="84400" y1="92153" x2="84400" y2="92153"/>
                        <a14:foregroundMark x1="71600" y1="92757" x2="71600" y2="92757"/>
                        <a14:foregroundMark x1="23200" y1="3421" x2="23200" y2="3421"/>
                        <a14:foregroundMark x1="16200" y1="3018" x2="17400" y2="2616"/>
                        <a14:foregroundMark x1="36200" y1="28773" x2="55100" y2="32394"/>
                        <a14:foregroundMark x1="55100" y1="32394" x2="59800" y2="31590"/>
                        <a14:backgroundMark x1="300" y1="37626" x2="300" y2="37626"/>
                        <a14:backgroundMark x1="200" y1="52515" x2="200" y2="52515"/>
                        <a14:backgroundMark x1="200" y1="64386" x2="200" y2="64386"/>
                        <a14:backgroundMark x1="200" y1="74245" x2="200" y2="742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2998" y="1616712"/>
            <a:ext cx="5558001" cy="27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6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AFE9-1C8E-4FC9-9EBD-BED1E101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49593"/>
            <a:ext cx="7717500" cy="6711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Release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12A13-6115-4FB5-9455-DB701DAF0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14" t="4162" b="4305"/>
          <a:stretch/>
        </p:blipFill>
        <p:spPr>
          <a:xfrm>
            <a:off x="624385" y="895538"/>
            <a:ext cx="3802698" cy="3677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32C86-13E8-4F3F-9ACA-F77413794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5" t="4162" r="3171" b="3443"/>
          <a:stretch/>
        </p:blipFill>
        <p:spPr>
          <a:xfrm>
            <a:off x="4985460" y="895537"/>
            <a:ext cx="3818090" cy="3651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496FF3-6DAC-429D-8E44-88D1AE7FF668}"/>
              </a:ext>
            </a:extLst>
          </p:cNvPr>
          <p:cNvSpPr txBox="1"/>
          <p:nvPr/>
        </p:nvSpPr>
        <p:spPr>
          <a:xfrm rot="16200000">
            <a:off x="-1340059" y="2582980"/>
            <a:ext cx="36518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Release 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80E7C-6F99-47EC-80C5-759DABE9871B}"/>
              </a:ext>
            </a:extLst>
          </p:cNvPr>
          <p:cNvSpPr txBox="1"/>
          <p:nvPr/>
        </p:nvSpPr>
        <p:spPr>
          <a:xfrm>
            <a:off x="639771" y="4547422"/>
            <a:ext cx="3787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Number of Movies Released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24D92-6EFD-45C5-8FCB-C9FEE54B0030}"/>
              </a:ext>
            </a:extLst>
          </p:cNvPr>
          <p:cNvSpPr txBox="1"/>
          <p:nvPr/>
        </p:nvSpPr>
        <p:spPr>
          <a:xfrm rot="16200000">
            <a:off x="3050351" y="2553867"/>
            <a:ext cx="35936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Release Month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2DCE1-B9FA-453E-8069-F3293183AE29}"/>
              </a:ext>
            </a:extLst>
          </p:cNvPr>
          <p:cNvSpPr txBox="1"/>
          <p:nvPr/>
        </p:nvSpPr>
        <p:spPr>
          <a:xfrm>
            <a:off x="4985680" y="4519976"/>
            <a:ext cx="38180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Number of Successful Movies Released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54908-4B29-4832-85A7-18F4C43A3DF9}"/>
              </a:ext>
            </a:extLst>
          </p:cNvPr>
          <p:cNvSpPr txBox="1"/>
          <p:nvPr/>
        </p:nvSpPr>
        <p:spPr>
          <a:xfrm>
            <a:off x="347385" y="4522059"/>
            <a:ext cx="6156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783BEB-1562-4AA3-8B68-0E790EC36701}"/>
              </a:ext>
            </a:extLst>
          </p:cNvPr>
          <p:cNvSpPr txBox="1"/>
          <p:nvPr/>
        </p:nvSpPr>
        <p:spPr>
          <a:xfrm>
            <a:off x="4708682" y="4489198"/>
            <a:ext cx="3386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8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AFE9-1C8E-4FC9-9EBD-BED1E101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4110"/>
            <a:ext cx="7717500" cy="6711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Genres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FD369-5D0B-47FA-9CBD-84FDC5C78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8" t="4800" r="4796" b="3466"/>
          <a:stretch/>
        </p:blipFill>
        <p:spPr>
          <a:xfrm>
            <a:off x="555802" y="830580"/>
            <a:ext cx="3893279" cy="3666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5AF53B-D32E-42A8-A109-CA7ED93F0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0" t="4800" b="3466"/>
          <a:stretch/>
        </p:blipFill>
        <p:spPr>
          <a:xfrm>
            <a:off x="5002395" y="830580"/>
            <a:ext cx="3830986" cy="36662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4A6510-E167-4ADD-9956-9BA297107CCE}"/>
              </a:ext>
            </a:extLst>
          </p:cNvPr>
          <p:cNvSpPr txBox="1"/>
          <p:nvPr/>
        </p:nvSpPr>
        <p:spPr>
          <a:xfrm rot="16200000">
            <a:off x="-1415828" y="2525211"/>
            <a:ext cx="36662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Genre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7FFDF-3508-4A68-BA81-54D3894CF48F}"/>
              </a:ext>
            </a:extLst>
          </p:cNvPr>
          <p:cNvSpPr txBox="1"/>
          <p:nvPr/>
        </p:nvSpPr>
        <p:spPr>
          <a:xfrm>
            <a:off x="894410" y="4496841"/>
            <a:ext cx="35546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Number of Movies Released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8BE58-2A6D-44CF-925D-005096B99B21}"/>
              </a:ext>
            </a:extLst>
          </p:cNvPr>
          <p:cNvSpPr txBox="1"/>
          <p:nvPr/>
        </p:nvSpPr>
        <p:spPr>
          <a:xfrm>
            <a:off x="5354911" y="4496840"/>
            <a:ext cx="34784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Number of Successful Movies Released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29451-A758-428B-AE12-E7249B4900CA}"/>
              </a:ext>
            </a:extLst>
          </p:cNvPr>
          <p:cNvSpPr txBox="1"/>
          <p:nvPr/>
        </p:nvSpPr>
        <p:spPr>
          <a:xfrm rot="16200000">
            <a:off x="3030763" y="2525207"/>
            <a:ext cx="36662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Genre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E1317-6808-4C9C-BF46-E2427B003324}"/>
              </a:ext>
            </a:extLst>
          </p:cNvPr>
          <p:cNvSpPr txBox="1"/>
          <p:nvPr/>
        </p:nvSpPr>
        <p:spPr>
          <a:xfrm>
            <a:off x="278803" y="4466062"/>
            <a:ext cx="61560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D765F-A216-49EF-B818-55483E9AD4F4}"/>
              </a:ext>
            </a:extLst>
          </p:cNvPr>
          <p:cNvSpPr txBox="1"/>
          <p:nvPr/>
        </p:nvSpPr>
        <p:spPr>
          <a:xfrm>
            <a:off x="4725396" y="4466061"/>
            <a:ext cx="6295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4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AFE9-1C8E-4FC9-9EBD-BED1E101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03234"/>
            <a:ext cx="7717500" cy="6711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Budget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6154F-7A7F-401D-B42D-AAF1A8827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3"/>
          <a:stretch/>
        </p:blipFill>
        <p:spPr>
          <a:xfrm>
            <a:off x="783790" y="804161"/>
            <a:ext cx="7533611" cy="1971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AAB9E3-4DA8-43B2-948E-BA5B68ACE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" b="6367"/>
          <a:stretch/>
        </p:blipFill>
        <p:spPr>
          <a:xfrm>
            <a:off x="983845" y="2972738"/>
            <a:ext cx="7341249" cy="1865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9A5C8-FB21-4FE3-811C-F07AABC4D42C}"/>
              </a:ext>
            </a:extLst>
          </p:cNvPr>
          <p:cNvSpPr txBox="1"/>
          <p:nvPr/>
        </p:nvSpPr>
        <p:spPr>
          <a:xfrm rot="16200000">
            <a:off x="-2454" y="1590406"/>
            <a:ext cx="177254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Number of Movies Released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5EB33-29CE-40A6-B636-DE5D156971F1}"/>
              </a:ext>
            </a:extLst>
          </p:cNvPr>
          <p:cNvSpPr txBox="1"/>
          <p:nvPr/>
        </p:nvSpPr>
        <p:spPr>
          <a:xfrm rot="16200000">
            <a:off x="-107245" y="3863774"/>
            <a:ext cx="198212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Number of Successful Movies Released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57AA6-9B05-47FA-BC24-B3B75CF4A795}"/>
              </a:ext>
            </a:extLst>
          </p:cNvPr>
          <p:cNvSpPr txBox="1"/>
          <p:nvPr/>
        </p:nvSpPr>
        <p:spPr>
          <a:xfrm>
            <a:off x="776096" y="2659984"/>
            <a:ext cx="729126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         </a:t>
            </a:r>
            <a:r>
              <a:rPr lang="en-US" sz="900" b="1" dirty="0"/>
              <a:t>Budget</a:t>
            </a:r>
            <a:endParaRPr lang="en-US" sz="7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95A0B8-A461-4EC7-84B0-39FBC6F01158}"/>
              </a:ext>
            </a:extLst>
          </p:cNvPr>
          <p:cNvSpPr txBox="1"/>
          <p:nvPr/>
        </p:nvSpPr>
        <p:spPr>
          <a:xfrm>
            <a:off x="783790" y="4839551"/>
            <a:ext cx="730702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         </a:t>
            </a:r>
            <a:r>
              <a:rPr lang="en-US" sz="900" b="1" dirty="0"/>
              <a:t>Budget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C2A91-5431-45DD-9321-585C45295F88}"/>
              </a:ext>
            </a:extLst>
          </p:cNvPr>
          <p:cNvSpPr txBox="1"/>
          <p:nvPr/>
        </p:nvSpPr>
        <p:spPr>
          <a:xfrm>
            <a:off x="7898818" y="2658627"/>
            <a:ext cx="41858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1e8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85FD7-3790-487A-969D-927434174107}"/>
              </a:ext>
            </a:extLst>
          </p:cNvPr>
          <p:cNvSpPr txBox="1"/>
          <p:nvPr/>
        </p:nvSpPr>
        <p:spPr>
          <a:xfrm>
            <a:off x="7981815" y="4911093"/>
            <a:ext cx="345431" cy="1077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6F08A-B599-4CD6-8F84-87AD07FA1EA2}"/>
              </a:ext>
            </a:extLst>
          </p:cNvPr>
          <p:cNvSpPr txBox="1"/>
          <p:nvPr/>
        </p:nvSpPr>
        <p:spPr>
          <a:xfrm>
            <a:off x="7903134" y="4839449"/>
            <a:ext cx="42196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1e8</a:t>
            </a:r>
            <a:endParaRPr lang="en-US" sz="1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0AC4BE-64C0-4590-A7C5-C4B1A9878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572" y="997456"/>
            <a:ext cx="1733792" cy="1305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6D1055-6CB1-47FE-879B-A81546929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677" y="3220799"/>
            <a:ext cx="169568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4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AFE9-1C8E-4FC9-9EBD-BED1E101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32734"/>
            <a:ext cx="7717500" cy="67110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Nova Cond XBd" panose="020B0604020202020204" pitchFamily="34" charset="0"/>
              </a:rPr>
              <a:t>Production Companies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FE082-C7FC-4FD0-AC03-92C4F67C3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0" t="2723" r="-1" b="3171"/>
          <a:stretch/>
        </p:blipFill>
        <p:spPr>
          <a:xfrm>
            <a:off x="645819" y="976429"/>
            <a:ext cx="3802923" cy="3634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14F4B-CBEA-4A61-BED3-46E79E9CDB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74" t="3655" b="3212"/>
          <a:stretch/>
        </p:blipFill>
        <p:spPr>
          <a:xfrm>
            <a:off x="5134110" y="976429"/>
            <a:ext cx="3675197" cy="3632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1CF37-F639-4794-8A88-0EB73BD9D1FB}"/>
              </a:ext>
            </a:extLst>
          </p:cNvPr>
          <p:cNvSpPr txBox="1"/>
          <p:nvPr/>
        </p:nvSpPr>
        <p:spPr>
          <a:xfrm>
            <a:off x="322653" y="4609382"/>
            <a:ext cx="412608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                              Number of Movies Released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09935-69F3-42B6-B41D-7A1799FFB5B6}"/>
              </a:ext>
            </a:extLst>
          </p:cNvPr>
          <p:cNvSpPr txBox="1"/>
          <p:nvPr/>
        </p:nvSpPr>
        <p:spPr>
          <a:xfrm>
            <a:off x="4918666" y="4609381"/>
            <a:ext cx="389064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                               Number of Successful Movies Released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E08A8-2E92-44C8-AE3F-3E2D164A9FAC}"/>
              </a:ext>
            </a:extLst>
          </p:cNvPr>
          <p:cNvSpPr txBox="1"/>
          <p:nvPr/>
        </p:nvSpPr>
        <p:spPr>
          <a:xfrm rot="16200000">
            <a:off x="3024681" y="2723655"/>
            <a:ext cx="386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         Production Company</a:t>
            </a:r>
          </a:p>
          <a:p>
            <a:pPr algn="ctr"/>
            <a:endParaRPr 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1B113-8C11-46F7-8BCB-65AB1BB6EBD0}"/>
              </a:ext>
            </a:extLst>
          </p:cNvPr>
          <p:cNvSpPr txBox="1"/>
          <p:nvPr/>
        </p:nvSpPr>
        <p:spPr>
          <a:xfrm rot="16200000">
            <a:off x="-1447656" y="2739044"/>
            <a:ext cx="38637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          Production Company</a:t>
            </a:r>
          </a:p>
          <a:p>
            <a:pPr algn="ctr"/>
            <a:endParaRPr lang="en-US" sz="7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278EA-EA30-4077-AC69-D2B0FB06C476}"/>
              </a:ext>
            </a:extLst>
          </p:cNvPr>
          <p:cNvSpPr txBox="1"/>
          <p:nvPr/>
        </p:nvSpPr>
        <p:spPr>
          <a:xfrm>
            <a:off x="314960" y="100396"/>
            <a:ext cx="812800" cy="35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71702"/>
      </p:ext>
    </p:extLst>
  </p:cSld>
  <p:clrMapOvr>
    <a:masterClrMapping/>
  </p:clrMapOvr>
</p:sld>
</file>

<file path=ppt/theme/theme1.xml><?xml version="1.0" encoding="utf-8"?>
<a:theme xmlns:a="http://schemas.openxmlformats.org/drawingml/2006/main" name="The Golden Figurine Goes T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EDC0"/>
      </a:accent1>
      <a:accent2>
        <a:srgbClr val="2B061E"/>
      </a:accent2>
      <a:accent3>
        <a:srgbClr val="D01E0E"/>
      </a:accent3>
      <a:accent4>
        <a:srgbClr val="E0AA3D"/>
      </a:accent4>
      <a:accent5>
        <a:srgbClr val="DEA78D"/>
      </a:accent5>
      <a:accent6>
        <a:srgbClr val="2B061E"/>
      </a:accent6>
      <a:hlink>
        <a:srgbClr val="2B06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466</Words>
  <Application>Microsoft Office PowerPoint</Application>
  <PresentationFormat>On-screen Show (16:9)</PresentationFormat>
  <Paragraphs>82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Source Sans Pro</vt:lpstr>
      <vt:lpstr>Dancing Script</vt:lpstr>
      <vt:lpstr>Roboto Condensed Light</vt:lpstr>
      <vt:lpstr>Grand Hotel</vt:lpstr>
      <vt:lpstr>Gill Sans Nova Cond XBd</vt:lpstr>
      <vt:lpstr>Abadi Extra Light</vt:lpstr>
      <vt:lpstr>Arial</vt:lpstr>
      <vt:lpstr>Proxima Nova</vt:lpstr>
      <vt:lpstr>Open Sans</vt:lpstr>
      <vt:lpstr>Handlee</vt:lpstr>
      <vt:lpstr>The Golden Figurine Goes To by Slidesgo</vt:lpstr>
      <vt:lpstr>What makes a  successful movie?</vt:lpstr>
      <vt:lpstr>What makes a successful movie?</vt:lpstr>
      <vt:lpstr>Extracting the data</vt:lpstr>
      <vt:lpstr>Cleaning the data</vt:lpstr>
      <vt:lpstr>Exploratory Data Analysis</vt:lpstr>
      <vt:lpstr>Release Month</vt:lpstr>
      <vt:lpstr>Genres</vt:lpstr>
      <vt:lpstr>Budget</vt:lpstr>
      <vt:lpstr>Production Companies</vt:lpstr>
      <vt:lpstr>Machine learning</vt:lpstr>
      <vt:lpstr>Machine Learning</vt:lpstr>
      <vt:lpstr>Machine Learning</vt:lpstr>
      <vt:lpstr>PowerPoint Presentation</vt:lpstr>
      <vt:lpstr>PowerPoint Presentation</vt:lpstr>
      <vt:lpstr>PowerPoint Presentation</vt:lpstr>
      <vt:lpstr>Under-Sampling</vt:lpstr>
      <vt:lpstr>Improving our model</vt:lpstr>
      <vt:lpstr>Multi-Variate Classification model</vt:lpstr>
      <vt:lpstr>Outcome</vt:lpstr>
      <vt:lpstr>New insights!</vt:lpstr>
      <vt:lpstr>New insights!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whether a movie will be successful</dc:title>
  <cp:lastModifiedBy>Malcolm Tan</cp:lastModifiedBy>
  <cp:revision>7</cp:revision>
  <dcterms:modified xsi:type="dcterms:W3CDTF">2021-04-23T14:26:11Z</dcterms:modified>
</cp:coreProperties>
</file>