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7" r:id="rId30"/>
  </p:sldIdLst>
  <p:sldSz cx="7556500" cy="10693400"/>
  <p:notesSz cx="7556500" cy="106934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2394" y="-22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5/6/2022</a:t>
            </a:fld>
            <a:endParaRPr lang="en-US"/>
          </a:p>
        </p:txBody>
      </p:sp>
      <p:sp>
        <p:nvSpPr>
          <p:cNvPr id="6" name="Holder 6"/>
          <p:cNvSpPr>
            <a:spLocks noGrp="1"/>
          </p:cNvSpPr>
          <p:nvPr>
            <p:ph type="sldNum" sz="quarter" idx="7"/>
          </p:nvPr>
        </p:nvSpPr>
        <p:spPr/>
        <p:txBody>
          <a:bodyPr lIns="0" tIns="0" rIns="0" bIns="0"/>
          <a:lstStyle>
            <a:lvl1pPr>
              <a:defRPr sz="900" b="0" i="0">
                <a:solidFill>
                  <a:schemeClr val="tx1"/>
                </a:solidFill>
                <a:latin typeface="Calibri"/>
                <a:cs typeface="Calibri"/>
              </a:defRPr>
            </a:lvl1pPr>
          </a:lstStyle>
          <a:p>
            <a:pPr marL="38100">
              <a:lnSpc>
                <a:spcPts val="965"/>
              </a:lnSpc>
            </a:pPr>
            <a:fld id="{81D60167-4931-47E6-BA6A-407CBD079E47}" type="slidenum">
              <a:rPr spc="-25" dirty="0"/>
              <a:pPr marL="38100">
                <a:lnSpc>
                  <a:spcPts val="965"/>
                </a:lnSpc>
              </a:pPr>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tx1"/>
                </a:solidFill>
                <a:latin typeface="Microsoft YaHei"/>
                <a:cs typeface="Microsoft YaHe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5/6/2022</a:t>
            </a:fld>
            <a:endParaRPr lang="en-US"/>
          </a:p>
        </p:txBody>
      </p:sp>
      <p:sp>
        <p:nvSpPr>
          <p:cNvPr id="6" name="Holder 6"/>
          <p:cNvSpPr>
            <a:spLocks noGrp="1"/>
          </p:cNvSpPr>
          <p:nvPr>
            <p:ph type="sldNum" sz="quarter" idx="7"/>
          </p:nvPr>
        </p:nvSpPr>
        <p:spPr/>
        <p:txBody>
          <a:bodyPr lIns="0" tIns="0" rIns="0" bIns="0"/>
          <a:lstStyle>
            <a:lvl1pPr>
              <a:defRPr sz="900" b="0" i="0">
                <a:solidFill>
                  <a:schemeClr val="tx1"/>
                </a:solidFill>
                <a:latin typeface="Calibri"/>
                <a:cs typeface="Calibri"/>
              </a:defRPr>
            </a:lvl1pPr>
          </a:lstStyle>
          <a:p>
            <a:pPr marL="38100">
              <a:lnSpc>
                <a:spcPts val="965"/>
              </a:lnSpc>
            </a:pPr>
            <a:fld id="{81D60167-4931-47E6-BA6A-407CBD079E47}" type="slidenum">
              <a:rPr spc="-25" dirty="0"/>
              <a:pPr marL="38100">
                <a:lnSpc>
                  <a:spcPts val="965"/>
                </a:lnSpc>
              </a:pPr>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tx1"/>
                </a:solidFill>
                <a:latin typeface="Microsoft YaHei"/>
                <a:cs typeface="Microsoft YaHei"/>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5/6/2022</a:t>
            </a:fld>
            <a:endParaRPr lang="en-US"/>
          </a:p>
        </p:txBody>
      </p:sp>
      <p:sp>
        <p:nvSpPr>
          <p:cNvPr id="7" name="Holder 7"/>
          <p:cNvSpPr>
            <a:spLocks noGrp="1"/>
          </p:cNvSpPr>
          <p:nvPr>
            <p:ph type="sldNum" sz="quarter" idx="7"/>
          </p:nvPr>
        </p:nvSpPr>
        <p:spPr/>
        <p:txBody>
          <a:bodyPr lIns="0" tIns="0" rIns="0" bIns="0"/>
          <a:lstStyle>
            <a:lvl1pPr>
              <a:defRPr sz="900" b="0" i="0">
                <a:solidFill>
                  <a:schemeClr val="tx1"/>
                </a:solidFill>
                <a:latin typeface="Calibri"/>
                <a:cs typeface="Calibri"/>
              </a:defRPr>
            </a:lvl1pPr>
          </a:lstStyle>
          <a:p>
            <a:pPr marL="38100">
              <a:lnSpc>
                <a:spcPts val="965"/>
              </a:lnSpc>
            </a:pPr>
            <a:fld id="{81D60167-4931-47E6-BA6A-407CBD079E47}" type="slidenum">
              <a:rPr spc="-25" dirty="0"/>
              <a:pPr marL="38100">
                <a:lnSpc>
                  <a:spcPts val="965"/>
                </a:lnSpc>
              </a:pPr>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tx1"/>
                </a:solidFill>
                <a:latin typeface="Microsoft YaHei"/>
                <a:cs typeface="Microsoft YaHe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5/6/2022</a:t>
            </a:fld>
            <a:endParaRPr lang="en-US"/>
          </a:p>
        </p:txBody>
      </p:sp>
      <p:sp>
        <p:nvSpPr>
          <p:cNvPr id="5" name="Holder 5"/>
          <p:cNvSpPr>
            <a:spLocks noGrp="1"/>
          </p:cNvSpPr>
          <p:nvPr>
            <p:ph type="sldNum" sz="quarter" idx="7"/>
          </p:nvPr>
        </p:nvSpPr>
        <p:spPr/>
        <p:txBody>
          <a:bodyPr lIns="0" tIns="0" rIns="0" bIns="0"/>
          <a:lstStyle>
            <a:lvl1pPr>
              <a:defRPr sz="900" b="0" i="0">
                <a:solidFill>
                  <a:schemeClr val="tx1"/>
                </a:solidFill>
                <a:latin typeface="Calibri"/>
                <a:cs typeface="Calibri"/>
              </a:defRPr>
            </a:lvl1pPr>
          </a:lstStyle>
          <a:p>
            <a:pPr marL="38100">
              <a:lnSpc>
                <a:spcPts val="965"/>
              </a:lnSpc>
            </a:pPr>
            <a:fld id="{81D60167-4931-47E6-BA6A-407CBD079E47}" type="slidenum">
              <a:rPr spc="-25" dirty="0"/>
              <a:pPr marL="38100">
                <a:lnSpc>
                  <a:spcPts val="965"/>
                </a:lnSpc>
              </a:pPr>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5/6/2022</a:t>
            </a:fld>
            <a:endParaRPr lang="en-US"/>
          </a:p>
        </p:txBody>
      </p:sp>
      <p:sp>
        <p:nvSpPr>
          <p:cNvPr id="4" name="Holder 4"/>
          <p:cNvSpPr>
            <a:spLocks noGrp="1"/>
          </p:cNvSpPr>
          <p:nvPr>
            <p:ph type="sldNum" sz="quarter" idx="7"/>
          </p:nvPr>
        </p:nvSpPr>
        <p:spPr/>
        <p:txBody>
          <a:bodyPr lIns="0" tIns="0" rIns="0" bIns="0"/>
          <a:lstStyle>
            <a:lvl1pPr>
              <a:defRPr sz="900" b="0" i="0">
                <a:solidFill>
                  <a:schemeClr val="tx1"/>
                </a:solidFill>
                <a:latin typeface="Calibri"/>
                <a:cs typeface="Calibri"/>
              </a:defRPr>
            </a:lvl1pPr>
          </a:lstStyle>
          <a:p>
            <a:pPr marL="38100">
              <a:lnSpc>
                <a:spcPts val="965"/>
              </a:lnSpc>
            </a:pPr>
            <a:fld id="{81D60167-4931-47E6-BA6A-407CBD079E47}" type="slidenum">
              <a:rPr spc="-25" dirty="0"/>
              <a:pPr marL="38100">
                <a:lnSpc>
                  <a:spcPts val="965"/>
                </a:lnSpc>
              </a:pPr>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86254" y="1688718"/>
            <a:ext cx="3990340" cy="421005"/>
          </a:xfrm>
          <a:prstGeom prst="rect">
            <a:avLst/>
          </a:prstGeom>
        </p:spPr>
        <p:txBody>
          <a:bodyPr wrap="square" lIns="0" tIns="0" rIns="0" bIns="0">
            <a:spAutoFit/>
          </a:bodyPr>
          <a:lstStyle>
            <a:lvl1pPr>
              <a:defRPr sz="2600" b="0" i="0">
                <a:solidFill>
                  <a:schemeClr val="tx1"/>
                </a:solidFill>
                <a:latin typeface="Microsoft YaHei"/>
                <a:cs typeface="Microsoft YaHei"/>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5/6/2022</a:t>
            </a:fld>
            <a:endParaRPr lang="en-US"/>
          </a:p>
        </p:txBody>
      </p:sp>
      <p:sp>
        <p:nvSpPr>
          <p:cNvPr id="6" name="Holder 6"/>
          <p:cNvSpPr>
            <a:spLocks noGrp="1"/>
          </p:cNvSpPr>
          <p:nvPr>
            <p:ph type="sldNum" sz="quarter" idx="7"/>
          </p:nvPr>
        </p:nvSpPr>
        <p:spPr>
          <a:xfrm>
            <a:off x="3685032" y="9931095"/>
            <a:ext cx="205104" cy="141604"/>
          </a:xfrm>
          <a:prstGeom prst="rect">
            <a:avLst/>
          </a:prstGeom>
        </p:spPr>
        <p:txBody>
          <a:bodyPr wrap="square" lIns="0" tIns="0" rIns="0" bIns="0">
            <a:spAutoFit/>
          </a:bodyPr>
          <a:lstStyle>
            <a:lvl1pPr>
              <a:defRPr sz="900" b="0" i="0">
                <a:solidFill>
                  <a:schemeClr val="tx1"/>
                </a:solidFill>
                <a:latin typeface="Calibri"/>
                <a:cs typeface="Calibri"/>
              </a:defRPr>
            </a:lvl1pPr>
          </a:lstStyle>
          <a:p>
            <a:pPr marL="38100">
              <a:lnSpc>
                <a:spcPts val="965"/>
              </a:lnSpc>
            </a:pPr>
            <a:fld id="{81D60167-4931-47E6-BA6A-407CBD079E47}" type="slidenum">
              <a:rPr spc="-25" dirty="0"/>
              <a:pPr marL="38100">
                <a:lnSpc>
                  <a:spcPts val="965"/>
                </a:lnSpc>
              </a:pPr>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www.mgtv.com/s/14663392.html?cxid=e7wsr9ez4" TargetMode="External"/><Relationship Id="rId2" Type="http://schemas.openxmlformats.org/officeDocument/2006/relationships/hyperlink" Target="http://www.mgtv.com/s/14662180.html?cxid=e7wsr9ez4" TargetMode="External"/><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www.mgtv.com/b/348214/12059463.html?cxid=94gw9uoaq"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www.mgtv.com/b/348214/12059463.html?cxid=94gw9uoaq"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www.jq22.com/jquery/1.8.3/jquery.min.js"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9.xml"/><Relationship Id="rId12" Type="http://schemas.openxmlformats.org/officeDocument/2006/relationships/slide" Target="slide2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8.xml"/><Relationship Id="rId11" Type="http://schemas.openxmlformats.org/officeDocument/2006/relationships/slide" Target="slide23.xml"/><Relationship Id="rId5" Type="http://schemas.openxmlformats.org/officeDocument/2006/relationships/slide" Target="slide7.xml"/><Relationship Id="rId10" Type="http://schemas.openxmlformats.org/officeDocument/2006/relationships/slide" Target="slide16.xml"/><Relationship Id="rId4" Type="http://schemas.openxmlformats.org/officeDocument/2006/relationships/slide" Target="slide6.xml"/><Relationship Id="rId9" Type="http://schemas.openxmlformats.org/officeDocument/2006/relationships/slide" Target="slide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6254" y="1688718"/>
            <a:ext cx="3983990" cy="421005"/>
          </a:xfrm>
          <a:prstGeom prst="rect">
            <a:avLst/>
          </a:prstGeom>
        </p:spPr>
        <p:txBody>
          <a:bodyPr vert="horz" wrap="square" lIns="0" tIns="11430" rIns="0" bIns="0" rtlCol="0">
            <a:spAutoFit/>
          </a:bodyPr>
          <a:lstStyle/>
          <a:p>
            <a:pPr marL="12700">
              <a:lnSpc>
                <a:spcPct val="100000"/>
              </a:lnSpc>
              <a:spcBef>
                <a:spcPts val="90"/>
              </a:spcBef>
            </a:pPr>
            <a:r>
              <a:rPr spc="-35" dirty="0"/>
              <a:t>湖南生</a:t>
            </a:r>
            <a:r>
              <a:rPr spc="-10" dirty="0"/>
              <a:t>物</a:t>
            </a:r>
            <a:r>
              <a:rPr spc="-35" dirty="0"/>
              <a:t>机电</a:t>
            </a:r>
            <a:r>
              <a:rPr spc="-20" dirty="0"/>
              <a:t>职业技</a:t>
            </a:r>
            <a:r>
              <a:rPr spc="-35" dirty="0"/>
              <a:t>术学</a:t>
            </a:r>
            <a:r>
              <a:rPr spc="-50" dirty="0"/>
              <a:t>院</a:t>
            </a:r>
          </a:p>
        </p:txBody>
      </p:sp>
      <p:pic>
        <p:nvPicPr>
          <p:cNvPr id="3" name="object 3"/>
          <p:cNvPicPr/>
          <p:nvPr/>
        </p:nvPicPr>
        <p:blipFill>
          <a:blip r:embed="rId2" cstate="print"/>
          <a:stretch>
            <a:fillRect/>
          </a:stretch>
        </p:blipFill>
        <p:spPr>
          <a:xfrm>
            <a:off x="2728848" y="3381120"/>
            <a:ext cx="2401189" cy="417575"/>
          </a:xfrm>
          <a:prstGeom prst="rect">
            <a:avLst/>
          </a:prstGeom>
        </p:spPr>
      </p:pic>
      <p:sp>
        <p:nvSpPr>
          <p:cNvPr id="4" name="object 4"/>
          <p:cNvSpPr txBox="1"/>
          <p:nvPr/>
        </p:nvSpPr>
        <p:spPr>
          <a:xfrm>
            <a:off x="1130604" y="4938775"/>
            <a:ext cx="217804" cy="255904"/>
          </a:xfrm>
          <a:prstGeom prst="rect">
            <a:avLst/>
          </a:prstGeom>
        </p:spPr>
        <p:txBody>
          <a:bodyPr vert="horz" wrap="square" lIns="0" tIns="13970" rIns="0" bIns="0" rtlCol="0">
            <a:spAutoFit/>
          </a:bodyPr>
          <a:lstStyle/>
          <a:p>
            <a:pPr marL="12700">
              <a:lnSpc>
                <a:spcPct val="100000"/>
              </a:lnSpc>
              <a:spcBef>
                <a:spcPts val="110"/>
              </a:spcBef>
            </a:pPr>
            <a:r>
              <a:rPr sz="1500" spc="10" dirty="0">
                <a:latin typeface="SimSun"/>
                <a:cs typeface="SimSun"/>
              </a:rPr>
              <a:t>题</a:t>
            </a:r>
            <a:endParaRPr sz="1500">
              <a:latin typeface="SimSun"/>
              <a:cs typeface="SimSun"/>
            </a:endParaRPr>
          </a:p>
        </p:txBody>
      </p:sp>
      <p:sp>
        <p:nvSpPr>
          <p:cNvPr id="5" name="object 5"/>
          <p:cNvSpPr txBox="1"/>
          <p:nvPr/>
        </p:nvSpPr>
        <p:spPr>
          <a:xfrm>
            <a:off x="1703958" y="4938775"/>
            <a:ext cx="4665345" cy="255904"/>
          </a:xfrm>
          <a:prstGeom prst="rect">
            <a:avLst/>
          </a:prstGeom>
        </p:spPr>
        <p:txBody>
          <a:bodyPr vert="horz" wrap="square" lIns="0" tIns="13970" rIns="0" bIns="0" rtlCol="0">
            <a:spAutoFit/>
          </a:bodyPr>
          <a:lstStyle/>
          <a:p>
            <a:pPr marL="12700">
              <a:lnSpc>
                <a:spcPct val="100000"/>
              </a:lnSpc>
              <a:spcBef>
                <a:spcPts val="110"/>
              </a:spcBef>
            </a:pPr>
            <a:r>
              <a:rPr sz="1500" spc="-15" dirty="0">
                <a:latin typeface="SimSun"/>
                <a:cs typeface="SimSun"/>
              </a:rPr>
              <a:t>目：</a:t>
            </a:r>
            <a:r>
              <a:rPr sz="1500" u="sng" spc="180" dirty="0">
                <a:uFill>
                  <a:solidFill>
                    <a:srgbClr val="000000"/>
                  </a:solidFill>
                </a:uFill>
                <a:latin typeface="SimSun"/>
                <a:cs typeface="SimSun"/>
              </a:rPr>
              <a:t>黑鹰电影网电视剧、电影、 动漫等页面实现</a:t>
            </a:r>
            <a:endParaRPr sz="1500">
              <a:latin typeface="SimSun"/>
              <a:cs typeface="SimSun"/>
            </a:endParaRPr>
          </a:p>
        </p:txBody>
      </p:sp>
      <p:sp>
        <p:nvSpPr>
          <p:cNvPr id="6" name="object 6"/>
          <p:cNvSpPr txBox="1"/>
          <p:nvPr/>
        </p:nvSpPr>
        <p:spPr>
          <a:xfrm>
            <a:off x="1892935" y="5731509"/>
            <a:ext cx="3940810" cy="255904"/>
          </a:xfrm>
          <a:prstGeom prst="rect">
            <a:avLst/>
          </a:prstGeom>
        </p:spPr>
        <p:txBody>
          <a:bodyPr vert="horz" wrap="square" lIns="0" tIns="13970" rIns="0" bIns="0" rtlCol="0">
            <a:spAutoFit/>
          </a:bodyPr>
          <a:lstStyle/>
          <a:p>
            <a:pPr marL="12700">
              <a:lnSpc>
                <a:spcPct val="100000"/>
              </a:lnSpc>
              <a:spcBef>
                <a:spcPts val="110"/>
              </a:spcBef>
              <a:tabLst>
                <a:tab pos="1750695" algn="l"/>
                <a:tab pos="3927475" algn="l"/>
              </a:tabLst>
            </a:pPr>
            <a:r>
              <a:rPr sz="1500" dirty="0">
                <a:latin typeface="SimSun"/>
                <a:cs typeface="SimSun"/>
              </a:rPr>
              <a:t>课</a:t>
            </a:r>
            <a:r>
              <a:rPr sz="1500" spc="-25" dirty="0">
                <a:latin typeface="SimSun"/>
                <a:cs typeface="SimSun"/>
              </a:rPr>
              <a:t>题</a:t>
            </a:r>
            <a:r>
              <a:rPr sz="1500" dirty="0">
                <a:latin typeface="SimSun"/>
                <a:cs typeface="SimSun"/>
              </a:rPr>
              <a:t>类</a:t>
            </a:r>
            <a:r>
              <a:rPr sz="1500" spc="-25" dirty="0">
                <a:latin typeface="SimSun"/>
                <a:cs typeface="SimSun"/>
              </a:rPr>
              <a:t>型</a:t>
            </a:r>
            <a:r>
              <a:rPr sz="1500" spc="-50" dirty="0">
                <a:latin typeface="SimSun"/>
                <a:cs typeface="SimSun"/>
              </a:rPr>
              <a:t>：</a:t>
            </a:r>
            <a:r>
              <a:rPr sz="1500" u="sng" dirty="0">
                <a:uFill>
                  <a:solidFill>
                    <a:srgbClr val="000000"/>
                  </a:solidFill>
                </a:uFill>
                <a:latin typeface="Times New Roman"/>
                <a:cs typeface="Times New Roman"/>
              </a:rPr>
              <a:t>	</a:t>
            </a:r>
            <a:r>
              <a:rPr sz="1500" u="sng" spc="260" dirty="0">
                <a:uFill>
                  <a:solidFill>
                    <a:srgbClr val="000000"/>
                  </a:solidFill>
                </a:uFill>
                <a:latin typeface="SimSun"/>
                <a:cs typeface="SimSun"/>
              </a:rPr>
              <a:t>产品</a:t>
            </a:r>
            <a:r>
              <a:rPr sz="1500" u="sng" spc="285" dirty="0">
                <a:uFill>
                  <a:solidFill>
                    <a:srgbClr val="000000"/>
                  </a:solidFill>
                </a:uFill>
                <a:latin typeface="SimSun"/>
                <a:cs typeface="SimSun"/>
              </a:rPr>
              <a:t>设</a:t>
            </a:r>
            <a:r>
              <a:rPr sz="1500" u="sng" spc="260" dirty="0">
                <a:uFill>
                  <a:solidFill>
                    <a:srgbClr val="000000"/>
                  </a:solidFill>
                </a:uFill>
                <a:latin typeface="SimSun"/>
                <a:cs typeface="SimSun"/>
              </a:rPr>
              <a:t>计</a:t>
            </a:r>
            <a:r>
              <a:rPr sz="1500" u="sng" spc="-50" dirty="0">
                <a:uFill>
                  <a:solidFill>
                    <a:srgbClr val="000000"/>
                  </a:solidFill>
                </a:uFill>
                <a:latin typeface="SimSun"/>
                <a:cs typeface="SimSun"/>
              </a:rPr>
              <a:t>类</a:t>
            </a:r>
            <a:r>
              <a:rPr sz="1500" u="sng" dirty="0">
                <a:uFill>
                  <a:solidFill>
                    <a:srgbClr val="000000"/>
                  </a:solidFill>
                </a:uFill>
                <a:latin typeface="SimSun"/>
                <a:cs typeface="SimSun"/>
              </a:rPr>
              <a:t>	</a:t>
            </a:r>
            <a:endParaRPr sz="1500">
              <a:latin typeface="SimSun"/>
              <a:cs typeface="SimSun"/>
            </a:endParaRPr>
          </a:p>
        </p:txBody>
      </p:sp>
      <p:sp>
        <p:nvSpPr>
          <p:cNvPr id="7" name="object 7"/>
          <p:cNvSpPr txBox="1"/>
          <p:nvPr/>
        </p:nvSpPr>
        <p:spPr>
          <a:xfrm>
            <a:off x="1892935" y="6127750"/>
            <a:ext cx="217804" cy="255904"/>
          </a:xfrm>
          <a:prstGeom prst="rect">
            <a:avLst/>
          </a:prstGeom>
        </p:spPr>
        <p:txBody>
          <a:bodyPr vert="horz" wrap="square" lIns="0" tIns="13970" rIns="0" bIns="0" rtlCol="0">
            <a:spAutoFit/>
          </a:bodyPr>
          <a:lstStyle/>
          <a:p>
            <a:pPr marL="12700">
              <a:lnSpc>
                <a:spcPct val="100000"/>
              </a:lnSpc>
              <a:spcBef>
                <a:spcPts val="110"/>
              </a:spcBef>
            </a:pPr>
            <a:r>
              <a:rPr sz="1500" spc="10" dirty="0">
                <a:latin typeface="SimSun"/>
                <a:cs typeface="SimSun"/>
              </a:rPr>
              <a:t>姓</a:t>
            </a:r>
            <a:endParaRPr sz="1500">
              <a:latin typeface="SimSun"/>
              <a:cs typeface="SimSun"/>
            </a:endParaRPr>
          </a:p>
        </p:txBody>
      </p:sp>
      <p:sp>
        <p:nvSpPr>
          <p:cNvPr id="8" name="object 8"/>
          <p:cNvSpPr txBox="1"/>
          <p:nvPr/>
        </p:nvSpPr>
        <p:spPr>
          <a:xfrm>
            <a:off x="2466213" y="6127750"/>
            <a:ext cx="3306445" cy="652145"/>
          </a:xfrm>
          <a:prstGeom prst="rect">
            <a:avLst/>
          </a:prstGeom>
        </p:spPr>
        <p:txBody>
          <a:bodyPr vert="horz" wrap="square" lIns="0" tIns="13970" rIns="0" bIns="0" rtlCol="0">
            <a:spAutoFit/>
          </a:bodyPr>
          <a:lstStyle/>
          <a:p>
            <a:pPr marL="12700">
              <a:lnSpc>
                <a:spcPct val="100000"/>
              </a:lnSpc>
              <a:spcBef>
                <a:spcPts val="110"/>
              </a:spcBef>
              <a:tabLst>
                <a:tab pos="1439545" algn="l"/>
                <a:tab pos="3293110" algn="l"/>
              </a:tabLst>
            </a:pPr>
            <a:r>
              <a:rPr sz="1500" spc="-25" dirty="0">
                <a:latin typeface="SimSun"/>
                <a:cs typeface="SimSun"/>
              </a:rPr>
              <a:t>名</a:t>
            </a:r>
            <a:r>
              <a:rPr sz="1500" spc="-50" dirty="0">
                <a:latin typeface="SimSun"/>
                <a:cs typeface="SimSun"/>
              </a:rPr>
              <a:t>：</a:t>
            </a:r>
            <a:r>
              <a:rPr sz="1500" u="sng" dirty="0">
                <a:uFill>
                  <a:solidFill>
                    <a:srgbClr val="000000"/>
                  </a:solidFill>
                </a:uFill>
                <a:latin typeface="Times New Roman"/>
                <a:cs typeface="Times New Roman"/>
              </a:rPr>
              <a:t>	</a:t>
            </a:r>
            <a:r>
              <a:rPr sz="1500" u="sng" spc="260" dirty="0">
                <a:uFill>
                  <a:solidFill>
                    <a:srgbClr val="000000"/>
                  </a:solidFill>
                </a:uFill>
                <a:latin typeface="SimSun"/>
                <a:cs typeface="SimSun"/>
              </a:rPr>
              <a:t>翁明</a:t>
            </a:r>
            <a:r>
              <a:rPr sz="1500" u="sng" spc="-50" dirty="0">
                <a:uFill>
                  <a:solidFill>
                    <a:srgbClr val="000000"/>
                  </a:solidFill>
                </a:uFill>
                <a:latin typeface="SimSun"/>
                <a:cs typeface="SimSun"/>
              </a:rPr>
              <a:t>明</a:t>
            </a:r>
            <a:r>
              <a:rPr sz="1500" u="sng" dirty="0">
                <a:uFill>
                  <a:solidFill>
                    <a:srgbClr val="000000"/>
                  </a:solidFill>
                </a:uFill>
                <a:latin typeface="SimSun"/>
                <a:cs typeface="SimSun"/>
              </a:rPr>
              <a:t>	</a:t>
            </a:r>
            <a:endParaRPr sz="1500">
              <a:latin typeface="SimSun"/>
              <a:cs typeface="SimSun"/>
            </a:endParaRPr>
          </a:p>
          <a:p>
            <a:pPr marL="12700">
              <a:lnSpc>
                <a:spcPct val="100000"/>
              </a:lnSpc>
              <a:spcBef>
                <a:spcPts val="1320"/>
              </a:spcBef>
              <a:tabLst>
                <a:tab pos="915035" algn="l"/>
                <a:tab pos="3281045" algn="l"/>
              </a:tabLst>
            </a:pPr>
            <a:r>
              <a:rPr sz="1500" spc="-25" dirty="0">
                <a:latin typeface="SimSun"/>
                <a:cs typeface="SimSun"/>
              </a:rPr>
              <a:t>业</a:t>
            </a:r>
            <a:r>
              <a:rPr sz="1500" spc="-50" dirty="0">
                <a:latin typeface="SimSun"/>
                <a:cs typeface="SimSun"/>
              </a:rPr>
              <a:t>：</a:t>
            </a:r>
            <a:r>
              <a:rPr sz="1500" u="sng" dirty="0">
                <a:uFill>
                  <a:solidFill>
                    <a:srgbClr val="000000"/>
                  </a:solidFill>
                </a:uFill>
                <a:latin typeface="Times New Roman"/>
                <a:cs typeface="Times New Roman"/>
              </a:rPr>
              <a:t>	</a:t>
            </a:r>
            <a:r>
              <a:rPr sz="1500" u="sng" spc="260" dirty="0">
                <a:uFill>
                  <a:solidFill>
                    <a:srgbClr val="000000"/>
                  </a:solidFill>
                </a:uFill>
                <a:latin typeface="SimSun"/>
                <a:cs typeface="SimSun"/>
              </a:rPr>
              <a:t>计</a:t>
            </a:r>
            <a:r>
              <a:rPr sz="1500" u="sng" spc="285" dirty="0">
                <a:uFill>
                  <a:solidFill>
                    <a:srgbClr val="000000"/>
                  </a:solidFill>
                </a:uFill>
                <a:latin typeface="SimSun"/>
                <a:cs typeface="SimSun"/>
              </a:rPr>
              <a:t>算</a:t>
            </a:r>
            <a:r>
              <a:rPr sz="1500" u="sng" spc="260" dirty="0">
                <a:uFill>
                  <a:solidFill>
                    <a:srgbClr val="000000"/>
                  </a:solidFill>
                </a:uFill>
                <a:latin typeface="SimSun"/>
                <a:cs typeface="SimSun"/>
              </a:rPr>
              <a:t>机应用技</a:t>
            </a:r>
            <a:r>
              <a:rPr sz="1500" u="sng" spc="-50" dirty="0">
                <a:uFill>
                  <a:solidFill>
                    <a:srgbClr val="000000"/>
                  </a:solidFill>
                </a:uFill>
                <a:latin typeface="SimSun"/>
                <a:cs typeface="SimSun"/>
              </a:rPr>
              <a:t>术</a:t>
            </a:r>
            <a:r>
              <a:rPr sz="1500" u="sng" dirty="0">
                <a:uFill>
                  <a:solidFill>
                    <a:srgbClr val="000000"/>
                  </a:solidFill>
                </a:uFill>
                <a:latin typeface="SimSun"/>
                <a:cs typeface="SimSun"/>
              </a:rPr>
              <a:t>	</a:t>
            </a:r>
            <a:endParaRPr sz="1500">
              <a:latin typeface="SimSun"/>
              <a:cs typeface="SimSun"/>
            </a:endParaRPr>
          </a:p>
        </p:txBody>
      </p:sp>
      <p:sp>
        <p:nvSpPr>
          <p:cNvPr id="9" name="object 9"/>
          <p:cNvSpPr txBox="1"/>
          <p:nvPr/>
        </p:nvSpPr>
        <p:spPr>
          <a:xfrm>
            <a:off x="1892935" y="6523989"/>
            <a:ext cx="217804" cy="255904"/>
          </a:xfrm>
          <a:prstGeom prst="rect">
            <a:avLst/>
          </a:prstGeom>
        </p:spPr>
        <p:txBody>
          <a:bodyPr vert="horz" wrap="square" lIns="0" tIns="13970" rIns="0" bIns="0" rtlCol="0">
            <a:spAutoFit/>
          </a:bodyPr>
          <a:lstStyle/>
          <a:p>
            <a:pPr marL="12700">
              <a:lnSpc>
                <a:spcPct val="100000"/>
              </a:lnSpc>
              <a:spcBef>
                <a:spcPts val="110"/>
              </a:spcBef>
            </a:pPr>
            <a:r>
              <a:rPr sz="1500" spc="10" dirty="0">
                <a:latin typeface="SimSun"/>
                <a:cs typeface="SimSun"/>
              </a:rPr>
              <a:t>专</a:t>
            </a:r>
            <a:endParaRPr sz="1500">
              <a:latin typeface="SimSun"/>
              <a:cs typeface="SimSun"/>
            </a:endParaRPr>
          </a:p>
        </p:txBody>
      </p:sp>
      <p:sp>
        <p:nvSpPr>
          <p:cNvPr id="10" name="object 10"/>
          <p:cNvSpPr txBox="1"/>
          <p:nvPr/>
        </p:nvSpPr>
        <p:spPr>
          <a:xfrm>
            <a:off x="1892935" y="6920610"/>
            <a:ext cx="3883025" cy="1453515"/>
          </a:xfrm>
          <a:prstGeom prst="rect">
            <a:avLst/>
          </a:prstGeom>
        </p:spPr>
        <p:txBody>
          <a:bodyPr vert="horz" wrap="square" lIns="0" tIns="13970" rIns="0" bIns="0" rtlCol="0">
            <a:spAutoFit/>
          </a:bodyPr>
          <a:lstStyle/>
          <a:p>
            <a:pPr marL="12700">
              <a:lnSpc>
                <a:spcPct val="100000"/>
              </a:lnSpc>
              <a:spcBef>
                <a:spcPts val="110"/>
              </a:spcBef>
              <a:tabLst>
                <a:tab pos="585470" algn="l"/>
                <a:tab pos="1750695" algn="l"/>
                <a:tab pos="3869690" algn="l"/>
              </a:tabLst>
            </a:pPr>
            <a:r>
              <a:rPr sz="1500" spc="-50" dirty="0">
                <a:latin typeface="SimSun"/>
                <a:cs typeface="SimSun"/>
              </a:rPr>
              <a:t>班</a:t>
            </a:r>
            <a:r>
              <a:rPr sz="1500" dirty="0">
                <a:latin typeface="SimSun"/>
                <a:cs typeface="SimSun"/>
              </a:rPr>
              <a:t>	</a:t>
            </a:r>
            <a:r>
              <a:rPr sz="1500" spc="-25" dirty="0">
                <a:latin typeface="SimSun"/>
                <a:cs typeface="SimSun"/>
              </a:rPr>
              <a:t>级</a:t>
            </a:r>
            <a:r>
              <a:rPr sz="1500" spc="-50" dirty="0">
                <a:latin typeface="SimSun"/>
                <a:cs typeface="SimSun"/>
              </a:rPr>
              <a:t>：</a:t>
            </a:r>
            <a:r>
              <a:rPr sz="1500" u="sng" dirty="0">
                <a:uFill>
                  <a:solidFill>
                    <a:srgbClr val="000000"/>
                  </a:solidFill>
                </a:uFill>
                <a:latin typeface="Times New Roman"/>
                <a:cs typeface="Times New Roman"/>
              </a:rPr>
              <a:t>	</a:t>
            </a:r>
            <a:r>
              <a:rPr sz="1500" u="sng" spc="260" dirty="0">
                <a:uFill>
                  <a:solidFill>
                    <a:srgbClr val="000000"/>
                  </a:solidFill>
                </a:uFill>
                <a:latin typeface="SimSun"/>
                <a:cs typeface="SimSun"/>
              </a:rPr>
              <a:t>计</a:t>
            </a:r>
            <a:r>
              <a:rPr sz="1500" u="sng" dirty="0">
                <a:uFill>
                  <a:solidFill>
                    <a:srgbClr val="000000"/>
                  </a:solidFill>
                </a:uFill>
                <a:latin typeface="SimSun"/>
                <a:cs typeface="SimSun"/>
              </a:rPr>
              <a:t>应</a:t>
            </a:r>
            <a:r>
              <a:rPr sz="1500" u="sng" spc="-40" dirty="0">
                <a:uFill>
                  <a:solidFill>
                    <a:srgbClr val="000000"/>
                  </a:solidFill>
                </a:uFill>
                <a:latin typeface="SimSun"/>
                <a:cs typeface="SimSun"/>
              </a:rPr>
              <a:t> </a:t>
            </a:r>
            <a:r>
              <a:rPr sz="1500" u="sng" spc="90" dirty="0">
                <a:uFill>
                  <a:solidFill>
                    <a:srgbClr val="000000"/>
                  </a:solidFill>
                </a:uFill>
                <a:latin typeface="Times New Roman"/>
                <a:cs typeface="Times New Roman"/>
              </a:rPr>
              <a:t>19343</a:t>
            </a:r>
            <a:r>
              <a:rPr sz="1500" u="sng" dirty="0">
                <a:uFill>
                  <a:solidFill>
                    <a:srgbClr val="000000"/>
                  </a:solidFill>
                </a:uFill>
                <a:latin typeface="Times New Roman"/>
                <a:cs typeface="Times New Roman"/>
              </a:rPr>
              <a:t>	</a:t>
            </a:r>
            <a:endParaRPr sz="1500">
              <a:latin typeface="Times New Roman"/>
              <a:cs typeface="Times New Roman"/>
            </a:endParaRPr>
          </a:p>
          <a:p>
            <a:pPr marL="12700">
              <a:lnSpc>
                <a:spcPct val="100000"/>
              </a:lnSpc>
              <a:spcBef>
                <a:spcPts val="1320"/>
              </a:spcBef>
              <a:tabLst>
                <a:tab pos="2015489" algn="l"/>
                <a:tab pos="3823970" algn="l"/>
              </a:tabLst>
            </a:pPr>
            <a:r>
              <a:rPr sz="1500" dirty="0">
                <a:latin typeface="SimSun"/>
                <a:cs typeface="SimSun"/>
              </a:rPr>
              <a:t>指</a:t>
            </a:r>
            <a:r>
              <a:rPr sz="1500" spc="-25" dirty="0">
                <a:latin typeface="SimSun"/>
                <a:cs typeface="SimSun"/>
              </a:rPr>
              <a:t>导</a:t>
            </a:r>
            <a:r>
              <a:rPr sz="1500" dirty="0">
                <a:latin typeface="SimSun"/>
                <a:cs typeface="SimSun"/>
              </a:rPr>
              <a:t>教</a:t>
            </a:r>
            <a:r>
              <a:rPr sz="1500" spc="-25" dirty="0">
                <a:latin typeface="SimSun"/>
                <a:cs typeface="SimSun"/>
              </a:rPr>
              <a:t>师</a:t>
            </a:r>
            <a:r>
              <a:rPr sz="1500" spc="-50" dirty="0">
                <a:latin typeface="SimSun"/>
                <a:cs typeface="SimSun"/>
              </a:rPr>
              <a:t>：</a:t>
            </a:r>
            <a:r>
              <a:rPr sz="1500" u="sng" dirty="0">
                <a:uFill>
                  <a:solidFill>
                    <a:srgbClr val="000000"/>
                  </a:solidFill>
                </a:uFill>
                <a:latin typeface="Times New Roman"/>
                <a:cs typeface="Times New Roman"/>
              </a:rPr>
              <a:t>	</a:t>
            </a:r>
            <a:r>
              <a:rPr sz="1500" u="sng" spc="-25" dirty="0">
                <a:uFill>
                  <a:solidFill>
                    <a:srgbClr val="000000"/>
                  </a:solidFill>
                </a:uFill>
                <a:latin typeface="SimSun"/>
                <a:cs typeface="SimSun"/>
              </a:rPr>
              <a:t>高</a:t>
            </a:r>
            <a:r>
              <a:rPr sz="1500" u="sng" dirty="0">
                <a:uFill>
                  <a:solidFill>
                    <a:srgbClr val="000000"/>
                  </a:solidFill>
                </a:uFill>
                <a:latin typeface="SimSun"/>
                <a:cs typeface="SimSun"/>
              </a:rPr>
              <a:t>建</a:t>
            </a:r>
            <a:r>
              <a:rPr sz="1500" u="sng" spc="-50" dirty="0">
                <a:uFill>
                  <a:solidFill>
                    <a:srgbClr val="000000"/>
                  </a:solidFill>
                </a:uFill>
                <a:latin typeface="SimSun"/>
                <a:cs typeface="SimSun"/>
              </a:rPr>
              <a:t>华</a:t>
            </a:r>
            <a:r>
              <a:rPr sz="1500" u="sng" dirty="0">
                <a:uFill>
                  <a:solidFill>
                    <a:srgbClr val="000000"/>
                  </a:solidFill>
                </a:uFill>
                <a:latin typeface="SimSun"/>
                <a:cs typeface="SimSun"/>
              </a:rPr>
              <a:t>	</a:t>
            </a:r>
            <a:endParaRPr sz="1500">
              <a:latin typeface="SimSun"/>
              <a:cs typeface="SimSun"/>
            </a:endParaRPr>
          </a:p>
          <a:p>
            <a:pPr>
              <a:lnSpc>
                <a:spcPct val="100000"/>
              </a:lnSpc>
            </a:pPr>
            <a:endParaRPr sz="1600">
              <a:latin typeface="SimSun"/>
              <a:cs typeface="SimSun"/>
            </a:endParaRPr>
          </a:p>
          <a:p>
            <a:pPr>
              <a:lnSpc>
                <a:spcPct val="100000"/>
              </a:lnSpc>
              <a:spcBef>
                <a:spcPts val="35"/>
              </a:spcBef>
            </a:pPr>
            <a:endParaRPr sz="1800">
              <a:latin typeface="SimSun"/>
              <a:cs typeface="SimSun"/>
            </a:endParaRPr>
          </a:p>
          <a:p>
            <a:pPr marL="1201420">
              <a:lnSpc>
                <a:spcPct val="100000"/>
              </a:lnSpc>
            </a:pPr>
            <a:r>
              <a:rPr sz="1600" b="1" dirty="0">
                <a:latin typeface="Times New Roman"/>
                <a:cs typeface="Times New Roman"/>
              </a:rPr>
              <a:t>2022</a:t>
            </a:r>
            <a:r>
              <a:rPr sz="1600" b="1" spc="-10" dirty="0">
                <a:latin typeface="Times New Roman"/>
                <a:cs typeface="Times New Roman"/>
              </a:rPr>
              <a:t> </a:t>
            </a:r>
            <a:r>
              <a:rPr sz="1600" b="1" spc="200" dirty="0">
                <a:latin typeface="Microsoft JhengHei"/>
                <a:cs typeface="Microsoft JhengHei"/>
              </a:rPr>
              <a:t>年 </a:t>
            </a:r>
            <a:r>
              <a:rPr sz="1600" b="1" dirty="0">
                <a:latin typeface="Times New Roman"/>
                <a:cs typeface="Times New Roman"/>
              </a:rPr>
              <a:t>5</a:t>
            </a:r>
            <a:r>
              <a:rPr sz="1600" b="1" spc="370" dirty="0">
                <a:latin typeface="Times New Roman"/>
                <a:cs typeface="Times New Roman"/>
              </a:rPr>
              <a:t> </a:t>
            </a:r>
            <a:r>
              <a:rPr sz="1600" b="1" spc="200" dirty="0">
                <a:latin typeface="Microsoft JhengHei"/>
                <a:cs typeface="Microsoft JhengHei"/>
              </a:rPr>
              <a:t>月 </a:t>
            </a:r>
            <a:r>
              <a:rPr sz="1600" b="1" dirty="0">
                <a:latin typeface="Times New Roman"/>
                <a:cs typeface="Times New Roman"/>
              </a:rPr>
              <a:t>25</a:t>
            </a:r>
            <a:r>
              <a:rPr sz="1600" b="1" spc="400" dirty="0">
                <a:latin typeface="Times New Roman"/>
                <a:cs typeface="Times New Roman"/>
              </a:rPr>
              <a:t> </a:t>
            </a:r>
            <a:r>
              <a:rPr sz="1600" b="1" spc="-50" dirty="0">
                <a:latin typeface="Microsoft JhengHei"/>
                <a:cs typeface="Microsoft JhengHei"/>
              </a:rPr>
              <a:t>日</a:t>
            </a:r>
            <a:endParaRPr sz="1600">
              <a:latin typeface="Microsoft JhengHei"/>
              <a:cs typeface="Microsoft JhengHe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715511" y="9931095"/>
            <a:ext cx="147955" cy="141605"/>
          </a:xfrm>
          <a:prstGeom prst="rect">
            <a:avLst/>
          </a:prstGeom>
        </p:spPr>
        <p:txBody>
          <a:bodyPr vert="horz" wrap="square" lIns="0" tIns="0" rIns="0" bIns="0" rtlCol="0">
            <a:spAutoFit/>
          </a:bodyPr>
          <a:lstStyle/>
          <a:p>
            <a:pPr marL="38100">
              <a:lnSpc>
                <a:spcPts val="965"/>
              </a:lnSpc>
            </a:pPr>
            <a:r>
              <a:rPr sz="900" spc="5" dirty="0">
                <a:latin typeface="Calibri"/>
                <a:cs typeface="Calibri"/>
              </a:rPr>
              <a:t>7</a:t>
            </a:r>
            <a:endParaRPr sz="900">
              <a:latin typeface="Calibri"/>
              <a:cs typeface="Calibri"/>
            </a:endParaRPr>
          </a:p>
        </p:txBody>
      </p:sp>
      <p:sp>
        <p:nvSpPr>
          <p:cNvPr id="2" name="object 2"/>
          <p:cNvSpPr txBox="1"/>
          <p:nvPr/>
        </p:nvSpPr>
        <p:spPr>
          <a:xfrm>
            <a:off x="1130604" y="969010"/>
            <a:ext cx="5306695" cy="8635365"/>
          </a:xfrm>
          <a:prstGeom prst="rect">
            <a:avLst/>
          </a:prstGeom>
        </p:spPr>
        <p:txBody>
          <a:bodyPr vert="horz" wrap="square" lIns="0" tIns="13335" rIns="0" bIns="0" rtlCol="0">
            <a:spAutoFit/>
          </a:bodyPr>
          <a:lstStyle/>
          <a:p>
            <a:pPr marR="5080" algn="ctr">
              <a:lnSpc>
                <a:spcPct val="100000"/>
              </a:lnSpc>
              <a:spcBef>
                <a:spcPts val="105"/>
              </a:spcBef>
            </a:pPr>
            <a:r>
              <a:rPr sz="1600" spc="-10" dirty="0">
                <a:latin typeface="SimSun"/>
                <a:cs typeface="SimSun"/>
              </a:rPr>
              <a:t>三、设计成果简介</a:t>
            </a:r>
            <a:endParaRPr sz="1600">
              <a:latin typeface="SimSun"/>
              <a:cs typeface="SimSun"/>
            </a:endParaRPr>
          </a:p>
          <a:p>
            <a:pPr>
              <a:lnSpc>
                <a:spcPct val="100000"/>
              </a:lnSpc>
              <a:spcBef>
                <a:spcPts val="25"/>
              </a:spcBef>
            </a:pPr>
            <a:endParaRPr sz="2350">
              <a:latin typeface="SimSun"/>
              <a:cs typeface="SimSun"/>
            </a:endParaRPr>
          </a:p>
          <a:p>
            <a:pPr marL="280670" lvl="1" indent="-268605">
              <a:lnSpc>
                <a:spcPct val="100000"/>
              </a:lnSpc>
              <a:buFont typeface="Times New Roman"/>
              <a:buAutoNum type="arabicPeriod"/>
              <a:tabLst>
                <a:tab pos="281305" algn="l"/>
              </a:tabLst>
            </a:pPr>
            <a:r>
              <a:rPr sz="1400" b="1" spc="-10" dirty="0">
                <a:latin typeface="Microsoft JhengHei"/>
                <a:cs typeface="Microsoft JhengHei"/>
              </a:rPr>
              <a:t>作品的</a:t>
            </a:r>
            <a:r>
              <a:rPr sz="1400" b="1" spc="-20" dirty="0">
                <a:latin typeface="Microsoft JhengHei"/>
                <a:cs typeface="Microsoft JhengHei"/>
              </a:rPr>
              <a:t>特</a:t>
            </a:r>
            <a:r>
              <a:rPr sz="1400" b="1" spc="-60" dirty="0">
                <a:latin typeface="Microsoft JhengHei"/>
                <a:cs typeface="Microsoft JhengHei"/>
              </a:rPr>
              <a:t>点</a:t>
            </a:r>
            <a:endParaRPr sz="1400">
              <a:latin typeface="Microsoft JhengHei"/>
              <a:cs typeface="Microsoft JhengHei"/>
            </a:endParaRPr>
          </a:p>
          <a:p>
            <a:pPr lvl="1">
              <a:lnSpc>
                <a:spcPct val="100000"/>
              </a:lnSpc>
              <a:spcBef>
                <a:spcPts val="65"/>
              </a:spcBef>
              <a:buFont typeface="Times New Roman"/>
              <a:buAutoNum type="arabicPeriod"/>
            </a:pPr>
            <a:endParaRPr sz="700">
              <a:latin typeface="Microsoft JhengHei"/>
              <a:cs typeface="Microsoft JhengHei"/>
            </a:endParaRPr>
          </a:p>
          <a:p>
            <a:pPr marL="356870" lvl="2" indent="-344805">
              <a:lnSpc>
                <a:spcPct val="100000"/>
              </a:lnSpc>
              <a:buFont typeface="Times New Roman"/>
              <a:buAutoNum type="arabicPeriod"/>
              <a:tabLst>
                <a:tab pos="357505" algn="l"/>
              </a:tabLst>
            </a:pPr>
            <a:r>
              <a:rPr sz="1200" b="1" spc="-15" dirty="0">
                <a:latin typeface="Microsoft JhengHei"/>
                <a:cs typeface="Microsoft JhengHei"/>
              </a:rPr>
              <a:t>技术指标</a:t>
            </a:r>
            <a:endParaRPr sz="1200">
              <a:latin typeface="Microsoft JhengHei"/>
              <a:cs typeface="Microsoft JhengHei"/>
            </a:endParaRPr>
          </a:p>
          <a:p>
            <a:pPr marL="12700" marR="15240" indent="267970">
              <a:lnSpc>
                <a:spcPct val="156300"/>
              </a:lnSpc>
              <a:spcBef>
                <a:spcPts val="520"/>
              </a:spcBef>
            </a:pPr>
            <a:r>
              <a:rPr sz="1050" dirty="0">
                <a:latin typeface="Times New Roman"/>
                <a:cs typeface="Times New Roman"/>
              </a:rPr>
              <a:t>1</a:t>
            </a:r>
            <a:r>
              <a:rPr sz="1050" spc="-30" dirty="0">
                <a:latin typeface="SimSun"/>
                <a:cs typeface="SimSun"/>
              </a:rPr>
              <a:t>、根据需求分析完成系统设计，包括开发语言与工具选取、界面设计等，参照《计算</a:t>
            </a:r>
            <a:r>
              <a:rPr sz="1050" spc="-10" dirty="0">
                <a:latin typeface="SimSun"/>
                <a:cs typeface="SimSun"/>
              </a:rPr>
              <a:t>机软件需求说明编制指南》</a:t>
            </a:r>
            <a:r>
              <a:rPr sz="1050" dirty="0">
                <a:latin typeface="SimSun"/>
                <a:cs typeface="SimSun"/>
              </a:rPr>
              <a:t>（</a:t>
            </a:r>
            <a:r>
              <a:rPr sz="1050" dirty="0">
                <a:latin typeface="Times New Roman"/>
                <a:cs typeface="Times New Roman"/>
              </a:rPr>
              <a:t>GB </a:t>
            </a:r>
            <a:r>
              <a:rPr sz="1050" spc="-10" dirty="0">
                <a:latin typeface="Times New Roman"/>
                <a:cs typeface="Times New Roman"/>
              </a:rPr>
              <a:t>9385-</a:t>
            </a:r>
            <a:r>
              <a:rPr sz="1050" dirty="0">
                <a:latin typeface="Times New Roman"/>
                <a:cs typeface="Times New Roman"/>
              </a:rPr>
              <a:t>88</a:t>
            </a:r>
            <a:r>
              <a:rPr sz="1050" dirty="0">
                <a:latin typeface="SimSun"/>
                <a:cs typeface="SimSun"/>
              </a:rPr>
              <a:t>）</a:t>
            </a:r>
            <a:r>
              <a:rPr sz="1050" spc="-50" dirty="0">
                <a:latin typeface="SimSun"/>
                <a:cs typeface="SimSun"/>
              </a:rPr>
              <a:t>。</a:t>
            </a:r>
            <a:endParaRPr sz="1050">
              <a:latin typeface="SimSun"/>
              <a:cs typeface="SimSun"/>
            </a:endParaRPr>
          </a:p>
          <a:p>
            <a:pPr marL="280670">
              <a:lnSpc>
                <a:spcPct val="100000"/>
              </a:lnSpc>
              <a:spcBef>
                <a:spcPts val="685"/>
              </a:spcBef>
            </a:pPr>
            <a:r>
              <a:rPr sz="1050" dirty="0">
                <a:latin typeface="Times New Roman"/>
                <a:cs typeface="Times New Roman"/>
              </a:rPr>
              <a:t>2</a:t>
            </a:r>
            <a:r>
              <a:rPr sz="1050" spc="-30" dirty="0">
                <a:latin typeface="SimSun"/>
                <a:cs typeface="SimSun"/>
              </a:rPr>
              <a:t>、根据系统设计完成代码编写、调试，实现软件功能，参照《计算机软件开发规范》</a:t>
            </a:r>
            <a:endParaRPr sz="1050">
              <a:latin typeface="SimSun"/>
              <a:cs typeface="SimSun"/>
            </a:endParaRPr>
          </a:p>
          <a:p>
            <a:pPr marL="12700">
              <a:lnSpc>
                <a:spcPct val="100000"/>
              </a:lnSpc>
              <a:spcBef>
                <a:spcPts val="685"/>
              </a:spcBef>
            </a:pPr>
            <a:r>
              <a:rPr sz="1050" dirty="0">
                <a:latin typeface="SimSun"/>
                <a:cs typeface="SimSun"/>
              </a:rPr>
              <a:t>（</a:t>
            </a:r>
            <a:r>
              <a:rPr sz="1050" dirty="0">
                <a:latin typeface="Times New Roman"/>
                <a:cs typeface="Times New Roman"/>
              </a:rPr>
              <a:t>GB</a:t>
            </a:r>
            <a:r>
              <a:rPr sz="1050" spc="10" dirty="0">
                <a:latin typeface="Times New Roman"/>
                <a:cs typeface="Times New Roman"/>
              </a:rPr>
              <a:t> </a:t>
            </a:r>
            <a:r>
              <a:rPr sz="1050" spc="-10" dirty="0">
                <a:latin typeface="Times New Roman"/>
                <a:cs typeface="Times New Roman"/>
              </a:rPr>
              <a:t>8566-</a:t>
            </a:r>
            <a:r>
              <a:rPr sz="1050" dirty="0">
                <a:latin typeface="Times New Roman"/>
                <a:cs typeface="Times New Roman"/>
              </a:rPr>
              <a:t>88</a:t>
            </a:r>
            <a:r>
              <a:rPr sz="1050" dirty="0">
                <a:latin typeface="SimSun"/>
                <a:cs typeface="SimSun"/>
              </a:rPr>
              <a:t>）</a:t>
            </a:r>
            <a:r>
              <a:rPr sz="1050" spc="-50" dirty="0">
                <a:latin typeface="SimSun"/>
                <a:cs typeface="SimSun"/>
              </a:rPr>
              <a:t>。</a:t>
            </a:r>
            <a:endParaRPr sz="1050">
              <a:latin typeface="SimSun"/>
              <a:cs typeface="SimSun"/>
            </a:endParaRPr>
          </a:p>
          <a:p>
            <a:pPr marL="280670">
              <a:lnSpc>
                <a:spcPct val="100000"/>
              </a:lnSpc>
              <a:spcBef>
                <a:spcPts val="685"/>
              </a:spcBef>
            </a:pPr>
            <a:r>
              <a:rPr sz="1050" dirty="0">
                <a:latin typeface="Times New Roman"/>
                <a:cs typeface="Times New Roman"/>
              </a:rPr>
              <a:t>3</a:t>
            </a:r>
            <a:r>
              <a:rPr sz="1050" spc="-75" dirty="0">
                <a:latin typeface="SimSun"/>
                <a:cs typeface="SimSun"/>
              </a:rPr>
              <a:t>、进行软件测试，完善软件功能，参照《计算机软件测试文件编制指南》</a:t>
            </a:r>
            <a:r>
              <a:rPr sz="1050" dirty="0">
                <a:latin typeface="Times New Roman"/>
                <a:cs typeface="Times New Roman"/>
              </a:rPr>
              <a:t>GB</a:t>
            </a:r>
            <a:r>
              <a:rPr sz="1050" spc="25" dirty="0">
                <a:latin typeface="Times New Roman"/>
                <a:cs typeface="Times New Roman"/>
              </a:rPr>
              <a:t> </a:t>
            </a:r>
            <a:r>
              <a:rPr sz="1050" spc="-10" dirty="0">
                <a:latin typeface="Times New Roman"/>
                <a:cs typeface="Times New Roman"/>
              </a:rPr>
              <a:t>9386-</a:t>
            </a:r>
            <a:r>
              <a:rPr sz="1050" spc="-20" dirty="0">
                <a:latin typeface="Times New Roman"/>
                <a:cs typeface="Times New Roman"/>
              </a:rPr>
              <a:t>88</a:t>
            </a:r>
            <a:r>
              <a:rPr sz="1050" spc="-50" dirty="0">
                <a:latin typeface="SimSun"/>
                <a:cs typeface="SimSun"/>
              </a:rPr>
              <a:t>。</a:t>
            </a:r>
            <a:endParaRPr sz="1050">
              <a:latin typeface="SimSun"/>
              <a:cs typeface="SimSun"/>
            </a:endParaRPr>
          </a:p>
          <a:p>
            <a:pPr marL="280670">
              <a:lnSpc>
                <a:spcPct val="100000"/>
              </a:lnSpc>
              <a:spcBef>
                <a:spcPts val="705"/>
              </a:spcBef>
            </a:pPr>
            <a:r>
              <a:rPr sz="1050" dirty="0">
                <a:latin typeface="Times New Roman"/>
                <a:cs typeface="Times New Roman"/>
              </a:rPr>
              <a:t>4</a:t>
            </a:r>
            <a:r>
              <a:rPr sz="1050" spc="-120" dirty="0">
                <a:latin typeface="SimSun"/>
                <a:cs typeface="SimSun"/>
              </a:rPr>
              <a:t>、系统集成、部署软件、运行截图，编写设计说明书，参照《软件文档管理指南》</a:t>
            </a:r>
            <a:r>
              <a:rPr sz="1050" spc="-10" dirty="0">
                <a:latin typeface="SimSun"/>
                <a:cs typeface="SimSun"/>
              </a:rPr>
              <a:t>（</a:t>
            </a:r>
            <a:r>
              <a:rPr sz="1050" spc="-10" dirty="0">
                <a:latin typeface="Times New Roman"/>
                <a:cs typeface="Times New Roman"/>
              </a:rPr>
              <a:t>GB/T</a:t>
            </a:r>
            <a:endParaRPr sz="1050">
              <a:latin typeface="Times New Roman"/>
              <a:cs typeface="Times New Roman"/>
            </a:endParaRPr>
          </a:p>
          <a:p>
            <a:pPr marL="12700">
              <a:lnSpc>
                <a:spcPct val="100000"/>
              </a:lnSpc>
              <a:spcBef>
                <a:spcPts val="690"/>
              </a:spcBef>
            </a:pPr>
            <a:r>
              <a:rPr sz="1050" dirty="0">
                <a:latin typeface="Times New Roman"/>
                <a:cs typeface="Times New Roman"/>
              </a:rPr>
              <a:t>16680-</a:t>
            </a:r>
            <a:r>
              <a:rPr sz="1050" spc="-10" dirty="0">
                <a:latin typeface="Times New Roman"/>
                <a:cs typeface="Times New Roman"/>
              </a:rPr>
              <a:t>1996</a:t>
            </a:r>
            <a:r>
              <a:rPr sz="1050" spc="-10" dirty="0">
                <a:latin typeface="SimSun"/>
                <a:cs typeface="SimSun"/>
              </a:rPr>
              <a:t>）</a:t>
            </a:r>
            <a:r>
              <a:rPr sz="1050" spc="-50" dirty="0">
                <a:latin typeface="SimSun"/>
                <a:cs typeface="SimSun"/>
              </a:rPr>
              <a:t>。</a:t>
            </a:r>
            <a:endParaRPr sz="1050">
              <a:latin typeface="SimSun"/>
              <a:cs typeface="SimSun"/>
            </a:endParaRPr>
          </a:p>
          <a:p>
            <a:pPr marL="356870" lvl="2" indent="-344805">
              <a:lnSpc>
                <a:spcPct val="100000"/>
              </a:lnSpc>
              <a:spcBef>
                <a:spcPts val="965"/>
              </a:spcBef>
              <a:buFont typeface="Times New Roman"/>
              <a:buAutoNum type="arabicPeriod" startAt="2"/>
              <a:tabLst>
                <a:tab pos="357505" algn="l"/>
              </a:tabLst>
            </a:pPr>
            <a:r>
              <a:rPr sz="1200" b="1" spc="-15" dirty="0">
                <a:latin typeface="Microsoft JhengHei"/>
                <a:cs typeface="Microsoft JhengHei"/>
              </a:rPr>
              <a:t>性能特点</a:t>
            </a:r>
            <a:endParaRPr sz="1200">
              <a:latin typeface="Microsoft JhengHei"/>
              <a:cs typeface="Microsoft JhengHei"/>
            </a:endParaRPr>
          </a:p>
          <a:p>
            <a:pPr lvl="2">
              <a:lnSpc>
                <a:spcPct val="100000"/>
              </a:lnSpc>
              <a:spcBef>
                <a:spcPts val="35"/>
              </a:spcBef>
              <a:buFont typeface="Times New Roman"/>
              <a:buAutoNum type="arabicPeriod" startAt="2"/>
            </a:pPr>
            <a:endParaRPr sz="650">
              <a:latin typeface="Microsoft JhengHei"/>
              <a:cs typeface="Microsoft JhengHei"/>
            </a:endParaRPr>
          </a:p>
          <a:p>
            <a:pPr marL="280670">
              <a:lnSpc>
                <a:spcPct val="100000"/>
              </a:lnSpc>
            </a:pPr>
            <a:r>
              <a:rPr sz="1050" dirty="0">
                <a:latin typeface="Times New Roman"/>
                <a:cs typeface="Times New Roman"/>
              </a:rPr>
              <a:t>2</a:t>
            </a:r>
            <a:r>
              <a:rPr sz="1050" spc="-30" dirty="0">
                <a:latin typeface="SimSun"/>
                <a:cs typeface="SimSun"/>
              </a:rPr>
              <a:t>、页面采用多种动态效果，让人耳目一新，避免视觉疲劳。</a:t>
            </a:r>
            <a:endParaRPr sz="1050">
              <a:latin typeface="SimSun"/>
              <a:cs typeface="SimSun"/>
            </a:endParaRPr>
          </a:p>
          <a:p>
            <a:pPr marL="280670">
              <a:lnSpc>
                <a:spcPct val="100000"/>
              </a:lnSpc>
              <a:spcBef>
                <a:spcPts val="685"/>
              </a:spcBef>
            </a:pPr>
            <a:r>
              <a:rPr sz="1050" dirty="0">
                <a:latin typeface="Times New Roman"/>
                <a:cs typeface="Times New Roman"/>
              </a:rPr>
              <a:t>3</a:t>
            </a:r>
            <a:r>
              <a:rPr sz="1050" spc="-30" dirty="0">
                <a:latin typeface="SimSun"/>
                <a:cs typeface="SimSun"/>
              </a:rPr>
              <a:t>、页面响应速度快，数据清晰，版块分明，可根据个人需求进行查阅和观看。</a:t>
            </a:r>
            <a:endParaRPr sz="1050">
              <a:latin typeface="SimSun"/>
              <a:cs typeface="SimSun"/>
            </a:endParaRPr>
          </a:p>
          <a:p>
            <a:pPr marL="280670">
              <a:lnSpc>
                <a:spcPct val="100000"/>
              </a:lnSpc>
              <a:spcBef>
                <a:spcPts val="685"/>
              </a:spcBef>
            </a:pPr>
            <a:r>
              <a:rPr sz="1050" dirty="0">
                <a:latin typeface="Times New Roman"/>
                <a:cs typeface="Times New Roman"/>
              </a:rPr>
              <a:t>4</a:t>
            </a:r>
            <a:r>
              <a:rPr sz="1050" spc="-65" dirty="0">
                <a:latin typeface="SimSun"/>
                <a:cs typeface="SimSun"/>
              </a:rPr>
              <a:t>、页面采用 </a:t>
            </a:r>
            <a:r>
              <a:rPr sz="1050" spc="-10" dirty="0">
                <a:latin typeface="Times New Roman"/>
                <a:cs typeface="Times New Roman"/>
              </a:rPr>
              <a:t>Microsoft</a:t>
            </a:r>
            <a:r>
              <a:rPr sz="1050" spc="-30" dirty="0">
                <a:latin typeface="Times New Roman"/>
                <a:cs typeface="Times New Roman"/>
              </a:rPr>
              <a:t> </a:t>
            </a:r>
            <a:r>
              <a:rPr sz="1050" dirty="0">
                <a:latin typeface="Times New Roman"/>
                <a:cs typeface="Times New Roman"/>
              </a:rPr>
              <a:t>VS</a:t>
            </a:r>
            <a:r>
              <a:rPr sz="1050" spc="-25" dirty="0">
                <a:latin typeface="Times New Roman"/>
                <a:cs typeface="Times New Roman"/>
              </a:rPr>
              <a:t> </a:t>
            </a:r>
            <a:r>
              <a:rPr sz="1050" dirty="0">
                <a:latin typeface="Times New Roman"/>
                <a:cs typeface="Times New Roman"/>
              </a:rPr>
              <a:t>Code</a:t>
            </a:r>
            <a:r>
              <a:rPr sz="1050" spc="-15" dirty="0">
                <a:latin typeface="Times New Roman"/>
                <a:cs typeface="Times New Roman"/>
              </a:rPr>
              <a:t> </a:t>
            </a:r>
            <a:r>
              <a:rPr sz="1050" spc="-35" dirty="0">
                <a:latin typeface="SimSun"/>
                <a:cs typeface="SimSun"/>
              </a:rPr>
              <a:t>模式进行设计，各个模块相互独立，便于维护和更新操</a:t>
            </a:r>
            <a:endParaRPr sz="1050">
              <a:latin typeface="SimSun"/>
              <a:cs typeface="SimSun"/>
            </a:endParaRPr>
          </a:p>
          <a:p>
            <a:pPr marL="12700">
              <a:lnSpc>
                <a:spcPct val="100000"/>
              </a:lnSpc>
              <a:spcBef>
                <a:spcPts val="685"/>
              </a:spcBef>
            </a:pPr>
            <a:r>
              <a:rPr sz="1050" spc="-25" dirty="0">
                <a:latin typeface="SimSun"/>
                <a:cs typeface="SimSun"/>
              </a:rPr>
              <a:t>作。</a:t>
            </a:r>
            <a:endParaRPr sz="1050">
              <a:latin typeface="SimSun"/>
              <a:cs typeface="SimSun"/>
            </a:endParaRPr>
          </a:p>
          <a:p>
            <a:pPr>
              <a:lnSpc>
                <a:spcPct val="100000"/>
              </a:lnSpc>
              <a:spcBef>
                <a:spcPts val="25"/>
              </a:spcBef>
            </a:pPr>
            <a:endParaRPr sz="750">
              <a:latin typeface="SimSun"/>
              <a:cs typeface="SimSun"/>
            </a:endParaRPr>
          </a:p>
          <a:p>
            <a:pPr marL="356870" lvl="2" indent="-344805">
              <a:lnSpc>
                <a:spcPct val="100000"/>
              </a:lnSpc>
              <a:buFont typeface="Times New Roman"/>
              <a:buAutoNum type="arabicPeriod" startAt="3"/>
              <a:tabLst>
                <a:tab pos="357505" algn="l"/>
              </a:tabLst>
            </a:pPr>
            <a:r>
              <a:rPr sz="1200" b="1" spc="-15" dirty="0">
                <a:latin typeface="Microsoft JhengHei"/>
                <a:cs typeface="Microsoft JhengHei"/>
              </a:rPr>
              <a:t>创新之处</a:t>
            </a:r>
            <a:endParaRPr sz="1200">
              <a:latin typeface="Microsoft JhengHei"/>
              <a:cs typeface="Microsoft JhengHei"/>
            </a:endParaRPr>
          </a:p>
          <a:p>
            <a:pPr marL="12700" marR="14604" indent="267970">
              <a:lnSpc>
                <a:spcPct val="154300"/>
              </a:lnSpc>
              <a:spcBef>
                <a:spcPts val="525"/>
              </a:spcBef>
            </a:pPr>
            <a:r>
              <a:rPr sz="1050" dirty="0">
                <a:latin typeface="Times New Roman"/>
                <a:cs typeface="Times New Roman"/>
              </a:rPr>
              <a:t>1</a:t>
            </a:r>
            <a:r>
              <a:rPr sz="1050" spc="-30" dirty="0">
                <a:latin typeface="SimSun"/>
                <a:cs typeface="SimSun"/>
              </a:rPr>
              <a:t>、电视剧、电影、动漫三个页面都采用头部轮播图，中间导航部分的设计结构。与其他影视网站大相径庭，没有改变用户使用习惯，便于用户体验。</a:t>
            </a:r>
            <a:endParaRPr sz="1050">
              <a:latin typeface="SimSun"/>
              <a:cs typeface="SimSun"/>
            </a:endParaRPr>
          </a:p>
          <a:p>
            <a:pPr marL="280670">
              <a:lnSpc>
                <a:spcPct val="100000"/>
              </a:lnSpc>
              <a:spcBef>
                <a:spcPts val="710"/>
              </a:spcBef>
            </a:pPr>
            <a:r>
              <a:rPr sz="1050" dirty="0">
                <a:latin typeface="Times New Roman"/>
                <a:cs typeface="Times New Roman"/>
              </a:rPr>
              <a:t>2</a:t>
            </a:r>
            <a:r>
              <a:rPr sz="1050" spc="-15" dirty="0">
                <a:latin typeface="SimSun"/>
                <a:cs typeface="SimSun"/>
              </a:rPr>
              <a:t>、页面清晰易懂，导航清晰明了，操作简单，使用</a:t>
            </a:r>
            <a:r>
              <a:rPr sz="1050" spc="-10" dirty="0">
                <a:latin typeface="Times New Roman"/>
                <a:cs typeface="Times New Roman"/>
              </a:rPr>
              <a:t>Microsoft</a:t>
            </a:r>
            <a:r>
              <a:rPr sz="1050" spc="-35" dirty="0">
                <a:latin typeface="Times New Roman"/>
                <a:cs typeface="Times New Roman"/>
              </a:rPr>
              <a:t> </a:t>
            </a:r>
            <a:r>
              <a:rPr sz="1050" dirty="0">
                <a:latin typeface="Times New Roman"/>
                <a:cs typeface="Times New Roman"/>
              </a:rPr>
              <a:t>VS</a:t>
            </a:r>
            <a:r>
              <a:rPr sz="1050" spc="-10" dirty="0">
                <a:latin typeface="Times New Roman"/>
                <a:cs typeface="Times New Roman"/>
              </a:rPr>
              <a:t> </a:t>
            </a:r>
            <a:r>
              <a:rPr sz="1050" dirty="0">
                <a:latin typeface="Times New Roman"/>
                <a:cs typeface="Times New Roman"/>
              </a:rPr>
              <a:t>Code</a:t>
            </a:r>
            <a:r>
              <a:rPr sz="1050" spc="5" dirty="0">
                <a:latin typeface="Times New Roman"/>
                <a:cs typeface="Times New Roman"/>
              </a:rPr>
              <a:t> </a:t>
            </a:r>
            <a:r>
              <a:rPr sz="1050" spc="-130" dirty="0">
                <a:latin typeface="SimSun"/>
                <a:cs typeface="SimSun"/>
              </a:rPr>
              <a:t>比 </a:t>
            </a:r>
            <a:r>
              <a:rPr sz="1050" spc="-10" dirty="0">
                <a:latin typeface="Times New Roman"/>
                <a:cs typeface="Times New Roman"/>
              </a:rPr>
              <a:t>Dreamweaver</a:t>
            </a:r>
            <a:endParaRPr sz="1050">
              <a:latin typeface="Times New Roman"/>
              <a:cs typeface="Times New Roman"/>
            </a:endParaRPr>
          </a:p>
          <a:p>
            <a:pPr marL="12700">
              <a:lnSpc>
                <a:spcPct val="100000"/>
              </a:lnSpc>
              <a:spcBef>
                <a:spcPts val="685"/>
              </a:spcBef>
            </a:pPr>
            <a:r>
              <a:rPr sz="1050" spc="-30" dirty="0">
                <a:latin typeface="SimSun"/>
                <a:cs typeface="SimSun"/>
              </a:rPr>
              <a:t>软件更方便，不用依赖于 </a:t>
            </a:r>
            <a:r>
              <a:rPr sz="1050" spc="-10" dirty="0">
                <a:latin typeface="Times New Roman"/>
                <a:cs typeface="Times New Roman"/>
              </a:rPr>
              <a:t>CS6</a:t>
            </a:r>
            <a:r>
              <a:rPr sz="1050" spc="-30" dirty="0">
                <a:latin typeface="SimSun"/>
                <a:cs typeface="SimSun"/>
              </a:rPr>
              <a:t>，响应时间更短，运行效率更高。</a:t>
            </a:r>
            <a:endParaRPr sz="1050">
              <a:latin typeface="SimSun"/>
              <a:cs typeface="SimSun"/>
            </a:endParaRPr>
          </a:p>
          <a:p>
            <a:pPr>
              <a:lnSpc>
                <a:spcPct val="100000"/>
              </a:lnSpc>
            </a:pPr>
            <a:endParaRPr sz="1100">
              <a:latin typeface="SimSun"/>
              <a:cs typeface="SimSun"/>
            </a:endParaRPr>
          </a:p>
          <a:p>
            <a:pPr>
              <a:lnSpc>
                <a:spcPct val="100000"/>
              </a:lnSpc>
              <a:spcBef>
                <a:spcPts val="45"/>
              </a:spcBef>
            </a:pPr>
            <a:endParaRPr sz="1000">
              <a:latin typeface="SimSun"/>
              <a:cs typeface="SimSun"/>
            </a:endParaRPr>
          </a:p>
          <a:p>
            <a:pPr marL="280670" lvl="1" indent="-268605">
              <a:lnSpc>
                <a:spcPct val="100000"/>
              </a:lnSpc>
              <a:buFont typeface="Times New Roman"/>
              <a:buAutoNum type="arabicPeriod" startAt="2"/>
              <a:tabLst>
                <a:tab pos="281305" algn="l"/>
              </a:tabLst>
            </a:pPr>
            <a:r>
              <a:rPr sz="1400" b="1" spc="-25" dirty="0">
                <a:latin typeface="Microsoft JhengHei"/>
                <a:cs typeface="Microsoft JhengHei"/>
              </a:rPr>
              <a:t>毕业设计总结</a:t>
            </a:r>
            <a:endParaRPr sz="1400">
              <a:latin typeface="Microsoft JhengHei"/>
              <a:cs typeface="Microsoft JhengHei"/>
            </a:endParaRPr>
          </a:p>
          <a:p>
            <a:pPr marL="12700" marR="7620" indent="267970" algn="just">
              <a:lnSpc>
                <a:spcPct val="155100"/>
              </a:lnSpc>
              <a:spcBef>
                <a:spcPts val="685"/>
              </a:spcBef>
            </a:pPr>
            <a:r>
              <a:rPr sz="1050" spc="-50" dirty="0">
                <a:latin typeface="SimSun"/>
                <a:cs typeface="SimSun"/>
              </a:rPr>
              <a:t>经过这段时间的学习，在小组的共同努力下终于完成了黑鹰电影网的设计。在没有做毕业设计以前觉得毕业设计只是对这几年来所学知识的总结，但是透过这次做毕业设计发现事情并不是那么简单。毕业设计不仅仅是对前面所学知识的一种检验，而且也是对自我潜力的一种提升。透过这次毕业设计让我更清晰的认识到我所学的知识实在匮乏。需要学习的东西还太多，透过这次毕业设计，才明白学习是一个长期积累的过程。学到老活到老！在以后的</a:t>
            </a:r>
            <a:r>
              <a:rPr sz="1050" spc="-30" dirty="0">
                <a:latin typeface="SimSun"/>
                <a:cs typeface="SimSun"/>
              </a:rPr>
              <a:t>工作、生活中都就应该不断的学习，努力提高自身综合素质，积攒知识。</a:t>
            </a:r>
            <a:endParaRPr sz="1050">
              <a:latin typeface="SimSun"/>
              <a:cs typeface="SimSun"/>
            </a:endParaRPr>
          </a:p>
          <a:p>
            <a:pPr marL="12700" indent="267970">
              <a:lnSpc>
                <a:spcPct val="100000"/>
              </a:lnSpc>
              <a:spcBef>
                <a:spcPts val="685"/>
              </a:spcBef>
            </a:pPr>
            <a:r>
              <a:rPr sz="1050" spc="-45" dirty="0">
                <a:latin typeface="SimSun"/>
                <a:cs typeface="SimSun"/>
              </a:rPr>
              <a:t>在毕业设计的过程中，也锻炼了我的团队合作能力。小组之间互帮互助，有什么不懂的</a:t>
            </a:r>
            <a:endParaRPr sz="1050">
              <a:latin typeface="SimSun"/>
              <a:cs typeface="SimSun"/>
            </a:endParaRPr>
          </a:p>
          <a:p>
            <a:pPr marL="12700" marR="10160">
              <a:lnSpc>
                <a:spcPct val="154300"/>
              </a:lnSpc>
              <a:spcBef>
                <a:spcPts val="5"/>
              </a:spcBef>
            </a:pPr>
            <a:r>
              <a:rPr sz="1050" spc="-45" dirty="0">
                <a:latin typeface="SimSun"/>
                <a:cs typeface="SimSun"/>
              </a:rPr>
              <a:t>大家一起商量行动，彼此之间的默契度也更高。俗话说，三个臭皮匠顶个诸葛亮。在小组讨</a:t>
            </a:r>
            <a:r>
              <a:rPr sz="1050" spc="-50" dirty="0">
                <a:latin typeface="SimSun"/>
                <a:cs typeface="SimSun"/>
              </a:rPr>
              <a:t>论的时候，大家各抒己见，从中听取不同的想法和建议，彼此融合，设计出一个更好的毕业</a:t>
            </a:r>
            <a:endParaRPr sz="1050">
              <a:latin typeface="SimSun"/>
              <a:cs typeface="SimSu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604" y="855625"/>
            <a:ext cx="5302250" cy="2001520"/>
          </a:xfrm>
          <a:prstGeom prst="rect">
            <a:avLst/>
          </a:prstGeom>
        </p:spPr>
        <p:txBody>
          <a:bodyPr vert="horz" wrap="square" lIns="0" tIns="99060" rIns="0" bIns="0" rtlCol="0">
            <a:spAutoFit/>
          </a:bodyPr>
          <a:lstStyle/>
          <a:p>
            <a:pPr marL="12700">
              <a:lnSpc>
                <a:spcPct val="100000"/>
              </a:lnSpc>
              <a:spcBef>
                <a:spcPts val="780"/>
              </a:spcBef>
            </a:pPr>
            <a:r>
              <a:rPr sz="1050" spc="-15" dirty="0">
                <a:latin typeface="SimSun"/>
                <a:cs typeface="SimSun"/>
              </a:rPr>
              <a:t>设计是我们的最终目标。</a:t>
            </a:r>
            <a:endParaRPr sz="1050">
              <a:latin typeface="SimSun"/>
              <a:cs typeface="SimSun"/>
            </a:endParaRPr>
          </a:p>
          <a:p>
            <a:pPr marL="12700" marR="5080" indent="267970">
              <a:lnSpc>
                <a:spcPct val="154300"/>
              </a:lnSpc>
            </a:pPr>
            <a:r>
              <a:rPr sz="1050" spc="-100" dirty="0">
                <a:latin typeface="SimSun"/>
                <a:cs typeface="SimSun"/>
              </a:rPr>
              <a:t>万事开头难，不难有心人。总而言之，只要我们能坚持下去，就一定能拨开乌云见阳光。</a:t>
            </a:r>
            <a:r>
              <a:rPr sz="1050" spc="-30" dirty="0">
                <a:latin typeface="SimSun"/>
                <a:cs typeface="SimSun"/>
              </a:rPr>
              <a:t>另外，实践出真知，知识必须通过实践应用才能凸显其价值。</a:t>
            </a:r>
            <a:endParaRPr sz="1050">
              <a:latin typeface="SimSun"/>
              <a:cs typeface="SimSun"/>
            </a:endParaRPr>
          </a:p>
          <a:p>
            <a:pPr>
              <a:lnSpc>
                <a:spcPct val="100000"/>
              </a:lnSpc>
            </a:pPr>
            <a:endParaRPr sz="1000">
              <a:latin typeface="SimSun"/>
              <a:cs typeface="SimSun"/>
            </a:endParaRPr>
          </a:p>
          <a:p>
            <a:pPr>
              <a:lnSpc>
                <a:spcPct val="100000"/>
              </a:lnSpc>
              <a:spcBef>
                <a:spcPts val="5"/>
              </a:spcBef>
            </a:pPr>
            <a:endParaRPr sz="1150">
              <a:latin typeface="SimSun"/>
              <a:cs typeface="SimSun"/>
            </a:endParaRPr>
          </a:p>
          <a:p>
            <a:pPr marL="280670" lvl="1" indent="-268605">
              <a:lnSpc>
                <a:spcPct val="100000"/>
              </a:lnSpc>
              <a:buFont typeface="Times New Roman"/>
              <a:buAutoNum type="arabicPeriod" startAt="3"/>
              <a:tabLst>
                <a:tab pos="281305" algn="l"/>
              </a:tabLst>
            </a:pPr>
            <a:r>
              <a:rPr sz="1400" b="1" spc="-25" dirty="0">
                <a:latin typeface="Microsoft JhengHei"/>
                <a:cs typeface="Microsoft JhengHei"/>
              </a:rPr>
              <a:t>页面详细设计与实现代码</a:t>
            </a:r>
            <a:endParaRPr sz="1400">
              <a:latin typeface="Microsoft JhengHei"/>
              <a:cs typeface="Microsoft JhengHei"/>
            </a:endParaRPr>
          </a:p>
          <a:p>
            <a:pPr lvl="1">
              <a:lnSpc>
                <a:spcPct val="100000"/>
              </a:lnSpc>
              <a:spcBef>
                <a:spcPts val="65"/>
              </a:spcBef>
              <a:buFont typeface="Times New Roman"/>
              <a:buAutoNum type="arabicPeriod" startAt="3"/>
            </a:pPr>
            <a:endParaRPr sz="700">
              <a:latin typeface="Microsoft JhengHei"/>
              <a:cs typeface="Microsoft JhengHei"/>
            </a:endParaRPr>
          </a:p>
          <a:p>
            <a:pPr marL="356870" lvl="2" indent="-344805">
              <a:lnSpc>
                <a:spcPct val="100000"/>
              </a:lnSpc>
              <a:buFont typeface="Times New Roman"/>
              <a:buAutoNum type="arabicPeriod"/>
              <a:tabLst>
                <a:tab pos="357505" algn="l"/>
              </a:tabLst>
            </a:pPr>
            <a:r>
              <a:rPr sz="1200" b="1" spc="-5" dirty="0">
                <a:latin typeface="Microsoft JhengHei"/>
                <a:cs typeface="Microsoft JhengHei"/>
              </a:rPr>
              <a:t>电视剧页面代码及展示</a:t>
            </a:r>
            <a:endParaRPr sz="1200">
              <a:latin typeface="Microsoft JhengHei"/>
              <a:cs typeface="Microsoft JhengHei"/>
            </a:endParaRPr>
          </a:p>
          <a:p>
            <a:pPr>
              <a:lnSpc>
                <a:spcPct val="100000"/>
              </a:lnSpc>
              <a:spcBef>
                <a:spcPts val="40"/>
              </a:spcBef>
            </a:pPr>
            <a:endParaRPr sz="650">
              <a:latin typeface="Microsoft JhengHei"/>
              <a:cs typeface="Microsoft JhengHei"/>
            </a:endParaRPr>
          </a:p>
          <a:p>
            <a:pPr marL="280670">
              <a:lnSpc>
                <a:spcPct val="100000"/>
              </a:lnSpc>
            </a:pPr>
            <a:r>
              <a:rPr sz="1050" spc="-35" dirty="0">
                <a:latin typeface="SimSun"/>
                <a:cs typeface="SimSun"/>
              </a:rPr>
              <a:t>头部轮播图和导航部分效果如图 </a:t>
            </a:r>
            <a:r>
              <a:rPr sz="1050" dirty="0">
                <a:latin typeface="Times New Roman"/>
                <a:cs typeface="Times New Roman"/>
              </a:rPr>
              <a:t>4 </a:t>
            </a:r>
            <a:r>
              <a:rPr sz="1050" spc="-30" dirty="0">
                <a:latin typeface="SimSun"/>
                <a:cs typeface="SimSun"/>
              </a:rPr>
              <a:t>所示。</a:t>
            </a:r>
            <a:endParaRPr sz="1050">
              <a:latin typeface="SimSun"/>
              <a:cs typeface="SimSun"/>
            </a:endParaRPr>
          </a:p>
        </p:txBody>
      </p:sp>
      <p:sp>
        <p:nvSpPr>
          <p:cNvPr id="3" name="object 3"/>
          <p:cNvSpPr txBox="1"/>
          <p:nvPr/>
        </p:nvSpPr>
        <p:spPr>
          <a:xfrm>
            <a:off x="1399158" y="5203342"/>
            <a:ext cx="3412490" cy="476884"/>
          </a:xfrm>
          <a:prstGeom prst="rect">
            <a:avLst/>
          </a:prstGeom>
        </p:spPr>
        <p:txBody>
          <a:bodyPr vert="horz" wrap="square" lIns="0" tIns="78105" rIns="0" bIns="0" rtlCol="0">
            <a:spAutoFit/>
          </a:bodyPr>
          <a:lstStyle/>
          <a:p>
            <a:pPr marL="1362710">
              <a:lnSpc>
                <a:spcPct val="100000"/>
              </a:lnSpc>
              <a:spcBef>
                <a:spcPts val="615"/>
              </a:spcBef>
            </a:pPr>
            <a:r>
              <a:rPr sz="1050" spc="-130" dirty="0">
                <a:latin typeface="SimSun"/>
                <a:cs typeface="SimSun"/>
              </a:rPr>
              <a:t>图 </a:t>
            </a:r>
            <a:r>
              <a:rPr sz="1050" dirty="0">
                <a:latin typeface="Times New Roman"/>
                <a:cs typeface="Times New Roman"/>
              </a:rPr>
              <a:t>4</a:t>
            </a:r>
            <a:r>
              <a:rPr sz="1050" spc="260" dirty="0">
                <a:latin typeface="Times New Roman"/>
                <a:cs typeface="Times New Roman"/>
              </a:rPr>
              <a:t> </a:t>
            </a:r>
            <a:r>
              <a:rPr sz="1050" spc="-25" dirty="0">
                <a:latin typeface="SimSun"/>
                <a:cs typeface="SimSun"/>
              </a:rPr>
              <a:t>电视剧头部轮播图和导航部分</a:t>
            </a:r>
            <a:endParaRPr sz="1050">
              <a:latin typeface="SimSun"/>
              <a:cs typeface="SimSun"/>
            </a:endParaRPr>
          </a:p>
          <a:p>
            <a:pPr marL="12700">
              <a:lnSpc>
                <a:spcPct val="100000"/>
              </a:lnSpc>
              <a:spcBef>
                <a:spcPts val="515"/>
              </a:spcBef>
            </a:pPr>
            <a:r>
              <a:rPr sz="1050" spc="-15" dirty="0">
                <a:latin typeface="SimSun"/>
                <a:cs typeface="SimSun"/>
              </a:rPr>
              <a:t>导航部分代码：</a:t>
            </a:r>
            <a:endParaRPr sz="1050">
              <a:latin typeface="SimSun"/>
              <a:cs typeface="SimSun"/>
            </a:endParaRPr>
          </a:p>
        </p:txBody>
      </p:sp>
      <p:sp>
        <p:nvSpPr>
          <p:cNvPr id="4" name="object 4"/>
          <p:cNvSpPr txBox="1"/>
          <p:nvPr/>
        </p:nvSpPr>
        <p:spPr>
          <a:xfrm>
            <a:off x="1073200" y="5719571"/>
            <a:ext cx="5415915" cy="3573779"/>
          </a:xfrm>
          <a:prstGeom prst="rect">
            <a:avLst/>
          </a:prstGeom>
          <a:ln w="6096">
            <a:solidFill>
              <a:srgbClr val="000000"/>
            </a:solidFill>
          </a:ln>
        </p:spPr>
        <p:txBody>
          <a:bodyPr vert="horz" wrap="square" lIns="0" tIns="15875" rIns="0" bIns="0" rtlCol="0">
            <a:spAutoFit/>
          </a:bodyPr>
          <a:lstStyle/>
          <a:p>
            <a:pPr marL="69850">
              <a:lnSpc>
                <a:spcPct val="100000"/>
              </a:lnSpc>
              <a:spcBef>
                <a:spcPts val="125"/>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class="mid"&gt;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45" dirty="0">
                <a:latin typeface="Times New Roman"/>
                <a:cs typeface="Times New Roman"/>
              </a:rPr>
              <a:t> </a:t>
            </a:r>
            <a:r>
              <a:rPr sz="1050" spc="-10" dirty="0">
                <a:latin typeface="Times New Roman"/>
                <a:cs typeface="Times New Roman"/>
              </a:rPr>
              <a:t>class="dh"&gt;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a:t>
            </a:r>
            <a:r>
              <a:rPr sz="1050" spc="-10" dirty="0">
                <a:latin typeface="SimSun"/>
                <a:cs typeface="SimSun"/>
              </a:rPr>
              <a:t>中间导航</a:t>
            </a:r>
            <a:r>
              <a:rPr sz="1050" spc="-25" dirty="0">
                <a:latin typeface="Times New Roman"/>
                <a:cs typeface="Times New Roman"/>
              </a:rPr>
              <a:t>--&gt;</a:t>
            </a:r>
            <a:endParaRPr sz="1050">
              <a:latin typeface="Times New Roman"/>
              <a:cs typeface="Times New Roman"/>
            </a:endParaRPr>
          </a:p>
          <a:p>
            <a:pPr marL="13716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class="list"&gt;</a:t>
            </a:r>
            <a:endParaRPr sz="1050">
              <a:latin typeface="Times New Roman"/>
              <a:cs typeface="Times New Roman"/>
            </a:endParaRPr>
          </a:p>
          <a:p>
            <a:pPr marL="69850">
              <a:lnSpc>
                <a:spcPct val="100000"/>
              </a:lnSpc>
              <a:spcBef>
                <a:spcPts val="300"/>
              </a:spcBef>
            </a:pPr>
            <a:r>
              <a:rPr sz="1050" dirty="0">
                <a:latin typeface="Times New Roman"/>
                <a:cs typeface="Times New Roman"/>
              </a:rPr>
              <a:t>&lt;dl</a:t>
            </a:r>
            <a:r>
              <a:rPr sz="1050" spc="-30" dirty="0">
                <a:latin typeface="Times New Roman"/>
                <a:cs typeface="Times New Roman"/>
              </a:rPr>
              <a:t> </a:t>
            </a:r>
            <a:r>
              <a:rPr sz="1050" spc="-10" dirty="0">
                <a:latin typeface="Times New Roman"/>
                <a:cs typeface="Times New Roman"/>
              </a:rPr>
              <a:t>class="area"&gt;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&lt;dt&gt;</a:t>
            </a:r>
            <a:r>
              <a:rPr sz="1050" dirty="0">
                <a:latin typeface="SimSun"/>
                <a:cs typeface="SimSun"/>
              </a:rPr>
              <a:t>地区</a:t>
            </a:r>
            <a:r>
              <a:rPr sz="1050" spc="-10" dirty="0">
                <a:latin typeface="Times New Roman"/>
                <a:cs typeface="Times New Roman"/>
              </a:rPr>
              <a:t>&lt;/dt&gt;</a:t>
            </a:r>
            <a:endParaRPr sz="1050">
              <a:latin typeface="Times New Roman"/>
              <a:cs typeface="Times New Roman"/>
            </a:endParaRPr>
          </a:p>
          <a:p>
            <a:pPr marL="69850">
              <a:lnSpc>
                <a:spcPct val="100000"/>
              </a:lnSpc>
              <a:spcBef>
                <a:spcPts val="305"/>
              </a:spcBef>
            </a:pPr>
            <a:r>
              <a:rPr sz="1050" spc="-20" dirty="0">
                <a:latin typeface="Times New Roman"/>
                <a:cs typeface="Times New Roman"/>
              </a:rPr>
              <a:t>&lt;dd&gt;</a:t>
            </a:r>
            <a:endParaRPr sz="1050">
              <a:latin typeface="Times New Roman"/>
              <a:cs typeface="Times New Roman"/>
            </a:endParaRPr>
          </a:p>
          <a:p>
            <a:pPr marL="69850">
              <a:lnSpc>
                <a:spcPct val="100000"/>
              </a:lnSpc>
              <a:spcBef>
                <a:spcPts val="300"/>
              </a:spcBef>
            </a:pPr>
            <a:r>
              <a:rPr sz="1050" dirty="0">
                <a:latin typeface="Times New Roman"/>
                <a:cs typeface="Times New Roman"/>
              </a:rPr>
              <a:t>&lt;span&gt;&lt;a</a:t>
            </a:r>
            <a:r>
              <a:rPr sz="1050" spc="10" dirty="0">
                <a:latin typeface="Times New Roman"/>
                <a:cs typeface="Times New Roman"/>
              </a:rPr>
              <a:t> </a:t>
            </a:r>
            <a:r>
              <a:rPr sz="1050" spc="-10" dirty="0">
                <a:latin typeface="Times New Roman"/>
                <a:cs typeface="Times New Roman"/>
              </a:rPr>
              <a:t>href=""&gt;</a:t>
            </a:r>
            <a:r>
              <a:rPr sz="1050" dirty="0">
                <a:latin typeface="SimSun"/>
                <a:cs typeface="SimSun"/>
              </a:rPr>
              <a:t>内地</a:t>
            </a:r>
            <a:r>
              <a:rPr sz="1050" spc="-10" dirty="0">
                <a:latin typeface="Times New Roman"/>
                <a:cs typeface="Times New Roman"/>
              </a:rPr>
              <a:t>&lt;/a&gt;&lt;/span&gt;</a:t>
            </a:r>
            <a:endParaRPr sz="1050">
              <a:latin typeface="Times New Roman"/>
              <a:cs typeface="Times New Roman"/>
            </a:endParaRPr>
          </a:p>
          <a:p>
            <a:pPr marL="69850">
              <a:lnSpc>
                <a:spcPct val="100000"/>
              </a:lnSpc>
              <a:spcBef>
                <a:spcPts val="300"/>
              </a:spcBef>
            </a:pPr>
            <a:r>
              <a:rPr sz="1050" dirty="0">
                <a:latin typeface="Times New Roman"/>
                <a:cs typeface="Times New Roman"/>
              </a:rPr>
              <a:t>&lt;span&gt;&lt;a</a:t>
            </a:r>
            <a:r>
              <a:rPr sz="1050" spc="5" dirty="0">
                <a:latin typeface="Times New Roman"/>
                <a:cs typeface="Times New Roman"/>
              </a:rPr>
              <a:t> </a:t>
            </a:r>
            <a:r>
              <a:rPr sz="1050" spc="-10" dirty="0">
                <a:latin typeface="Times New Roman"/>
                <a:cs typeface="Times New Roman"/>
              </a:rPr>
              <a:t>href=""&gt;</a:t>
            </a:r>
            <a:r>
              <a:rPr sz="1050" dirty="0">
                <a:latin typeface="SimSun"/>
                <a:cs typeface="SimSun"/>
              </a:rPr>
              <a:t>香港</a:t>
            </a:r>
            <a:r>
              <a:rPr sz="1050" spc="-10" dirty="0">
                <a:latin typeface="Times New Roman"/>
                <a:cs typeface="Times New Roman"/>
              </a:rPr>
              <a:t>&lt;/a&gt;&lt;/span&gt;</a:t>
            </a:r>
            <a:endParaRPr sz="1050">
              <a:latin typeface="Times New Roman"/>
              <a:cs typeface="Times New Roman"/>
            </a:endParaRPr>
          </a:p>
          <a:p>
            <a:pPr marL="69850">
              <a:lnSpc>
                <a:spcPct val="100000"/>
              </a:lnSpc>
              <a:spcBef>
                <a:spcPts val="300"/>
              </a:spcBef>
            </a:pPr>
            <a:r>
              <a:rPr sz="1050" dirty="0">
                <a:latin typeface="Times New Roman"/>
                <a:cs typeface="Times New Roman"/>
              </a:rPr>
              <a:t>&lt;span&gt;&lt;a</a:t>
            </a:r>
            <a:r>
              <a:rPr sz="1050" spc="5" dirty="0">
                <a:latin typeface="Times New Roman"/>
                <a:cs typeface="Times New Roman"/>
              </a:rPr>
              <a:t> </a:t>
            </a:r>
            <a:r>
              <a:rPr sz="1050" spc="-10" dirty="0">
                <a:latin typeface="Times New Roman"/>
                <a:cs typeface="Times New Roman"/>
              </a:rPr>
              <a:t>href=""&gt;</a:t>
            </a:r>
            <a:r>
              <a:rPr sz="1050" dirty="0">
                <a:latin typeface="SimSun"/>
                <a:cs typeface="SimSun"/>
              </a:rPr>
              <a:t>美国</a:t>
            </a:r>
            <a:r>
              <a:rPr sz="1050" spc="-10" dirty="0">
                <a:latin typeface="Times New Roman"/>
                <a:cs typeface="Times New Roman"/>
              </a:rPr>
              <a:t>&lt;/a&gt;&lt;/span&gt;</a:t>
            </a:r>
            <a:endParaRPr sz="1050">
              <a:latin typeface="Times New Roman"/>
              <a:cs typeface="Times New Roman"/>
            </a:endParaRPr>
          </a:p>
          <a:p>
            <a:pPr marL="69850">
              <a:lnSpc>
                <a:spcPct val="100000"/>
              </a:lnSpc>
              <a:spcBef>
                <a:spcPts val="300"/>
              </a:spcBef>
            </a:pPr>
            <a:r>
              <a:rPr sz="1050" dirty="0">
                <a:latin typeface="Times New Roman"/>
                <a:cs typeface="Times New Roman"/>
              </a:rPr>
              <a:t>&lt;span&gt;&lt;a</a:t>
            </a:r>
            <a:r>
              <a:rPr sz="1050" spc="5" dirty="0">
                <a:latin typeface="Times New Roman"/>
                <a:cs typeface="Times New Roman"/>
              </a:rPr>
              <a:t> </a:t>
            </a:r>
            <a:r>
              <a:rPr sz="1050" spc="-10" dirty="0">
                <a:latin typeface="Times New Roman"/>
                <a:cs typeface="Times New Roman"/>
              </a:rPr>
              <a:t>href=""&gt;</a:t>
            </a:r>
            <a:r>
              <a:rPr sz="1050" dirty="0">
                <a:latin typeface="SimSun"/>
                <a:cs typeface="SimSun"/>
              </a:rPr>
              <a:t>日本</a:t>
            </a:r>
            <a:r>
              <a:rPr sz="1050" spc="-10" dirty="0">
                <a:latin typeface="Times New Roman"/>
                <a:cs typeface="Times New Roman"/>
              </a:rPr>
              <a:t>&lt;/a&gt;&lt;/span&gt;</a:t>
            </a:r>
            <a:endParaRPr sz="1050">
              <a:latin typeface="Times New Roman"/>
              <a:cs typeface="Times New Roman"/>
            </a:endParaRPr>
          </a:p>
          <a:p>
            <a:pPr marL="69850">
              <a:lnSpc>
                <a:spcPct val="100000"/>
              </a:lnSpc>
              <a:spcBef>
                <a:spcPts val="300"/>
              </a:spcBef>
            </a:pPr>
            <a:r>
              <a:rPr sz="1050" dirty="0">
                <a:latin typeface="Times New Roman"/>
                <a:cs typeface="Times New Roman"/>
              </a:rPr>
              <a:t>&lt;span&gt;&lt;a</a:t>
            </a:r>
            <a:r>
              <a:rPr sz="1050" spc="5" dirty="0">
                <a:latin typeface="Times New Roman"/>
                <a:cs typeface="Times New Roman"/>
              </a:rPr>
              <a:t> </a:t>
            </a:r>
            <a:r>
              <a:rPr sz="1050" spc="-10" dirty="0">
                <a:latin typeface="Times New Roman"/>
                <a:cs typeface="Times New Roman"/>
              </a:rPr>
              <a:t>href=""&gt;</a:t>
            </a:r>
            <a:r>
              <a:rPr sz="1050" dirty="0">
                <a:latin typeface="SimSun"/>
                <a:cs typeface="SimSun"/>
              </a:rPr>
              <a:t>韩国</a:t>
            </a:r>
            <a:r>
              <a:rPr sz="1050" spc="-10" dirty="0">
                <a:latin typeface="Times New Roman"/>
                <a:cs typeface="Times New Roman"/>
              </a:rPr>
              <a:t>&lt;/a&gt;&lt;/span&gt;</a:t>
            </a:r>
            <a:endParaRPr sz="1050">
              <a:latin typeface="Times New Roman"/>
              <a:cs typeface="Times New Roman"/>
            </a:endParaRPr>
          </a:p>
          <a:p>
            <a:pPr marL="69850">
              <a:lnSpc>
                <a:spcPct val="100000"/>
              </a:lnSpc>
              <a:spcBef>
                <a:spcPts val="300"/>
              </a:spcBef>
            </a:pPr>
            <a:r>
              <a:rPr sz="1050" dirty="0">
                <a:latin typeface="Times New Roman"/>
                <a:cs typeface="Times New Roman"/>
              </a:rPr>
              <a:t>&lt;span&gt;&lt;a</a:t>
            </a:r>
            <a:r>
              <a:rPr sz="1050" spc="5" dirty="0">
                <a:latin typeface="Times New Roman"/>
                <a:cs typeface="Times New Roman"/>
              </a:rPr>
              <a:t> </a:t>
            </a:r>
            <a:r>
              <a:rPr sz="1050" spc="-10" dirty="0">
                <a:latin typeface="Times New Roman"/>
                <a:cs typeface="Times New Roman"/>
              </a:rPr>
              <a:t>href=""&gt;</a:t>
            </a:r>
            <a:r>
              <a:rPr sz="1050" dirty="0">
                <a:latin typeface="SimSun"/>
                <a:cs typeface="SimSun"/>
              </a:rPr>
              <a:t>泰国 </a:t>
            </a:r>
            <a:r>
              <a:rPr sz="1050" spc="-10" dirty="0">
                <a:latin typeface="Times New Roman"/>
                <a:cs typeface="Times New Roman"/>
              </a:rPr>
              <a:t>&lt;/a&gt;&lt;/span&gt;</a:t>
            </a:r>
            <a:endParaRPr sz="1050">
              <a:latin typeface="Times New Roman"/>
              <a:cs typeface="Times New Roman"/>
            </a:endParaRPr>
          </a:p>
          <a:p>
            <a:pPr marL="69850">
              <a:lnSpc>
                <a:spcPct val="100000"/>
              </a:lnSpc>
              <a:spcBef>
                <a:spcPts val="300"/>
              </a:spcBef>
            </a:pPr>
            <a:r>
              <a:rPr sz="1050" dirty="0">
                <a:latin typeface="Times New Roman"/>
                <a:cs typeface="Times New Roman"/>
              </a:rPr>
              <a:t>&lt;span&gt;&lt;a</a:t>
            </a:r>
            <a:r>
              <a:rPr sz="1050" spc="5" dirty="0">
                <a:latin typeface="Times New Roman"/>
                <a:cs typeface="Times New Roman"/>
              </a:rPr>
              <a:t> </a:t>
            </a:r>
            <a:r>
              <a:rPr sz="1050" spc="-10" dirty="0">
                <a:latin typeface="Times New Roman"/>
                <a:cs typeface="Times New Roman"/>
              </a:rPr>
              <a:t>href=""&gt;</a:t>
            </a:r>
            <a:r>
              <a:rPr sz="1050" dirty="0">
                <a:latin typeface="SimSun"/>
                <a:cs typeface="SimSun"/>
              </a:rPr>
              <a:t>台湾</a:t>
            </a:r>
            <a:r>
              <a:rPr sz="1050" spc="-10" dirty="0">
                <a:latin typeface="Times New Roman"/>
                <a:cs typeface="Times New Roman"/>
              </a:rPr>
              <a:t>&lt;/a&gt;&lt;/span&gt;</a:t>
            </a:r>
            <a:endParaRPr sz="1050">
              <a:latin typeface="Times New Roman"/>
              <a:cs typeface="Times New Roman"/>
            </a:endParaRPr>
          </a:p>
          <a:p>
            <a:pPr marL="69850">
              <a:lnSpc>
                <a:spcPct val="100000"/>
              </a:lnSpc>
              <a:spcBef>
                <a:spcPts val="300"/>
              </a:spcBef>
            </a:pPr>
            <a:r>
              <a:rPr sz="1050" dirty="0">
                <a:latin typeface="Times New Roman"/>
                <a:cs typeface="Times New Roman"/>
              </a:rPr>
              <a:t>&lt;span&gt;&lt;a</a:t>
            </a:r>
            <a:r>
              <a:rPr sz="1050" spc="5" dirty="0">
                <a:latin typeface="Times New Roman"/>
                <a:cs typeface="Times New Roman"/>
              </a:rPr>
              <a:t> </a:t>
            </a:r>
            <a:r>
              <a:rPr sz="1050" spc="-10" dirty="0">
                <a:latin typeface="Times New Roman"/>
                <a:cs typeface="Times New Roman"/>
              </a:rPr>
              <a:t>href=""&gt;</a:t>
            </a:r>
            <a:r>
              <a:rPr sz="1050" dirty="0">
                <a:latin typeface="SimSun"/>
                <a:cs typeface="SimSun"/>
              </a:rPr>
              <a:t>英国</a:t>
            </a:r>
            <a:r>
              <a:rPr sz="1050" spc="-10" dirty="0">
                <a:latin typeface="Times New Roman"/>
                <a:cs typeface="Times New Roman"/>
              </a:rPr>
              <a:t>&lt;/a&gt;&lt;/span&gt;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&lt;/dd&gt;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&lt;/dl&gt;</a:t>
            </a:r>
            <a:endParaRPr sz="1050">
              <a:latin typeface="Times New Roman"/>
              <a:cs typeface="Times New Roman"/>
            </a:endParaRPr>
          </a:p>
          <a:p>
            <a:pPr marL="69850">
              <a:lnSpc>
                <a:spcPct val="100000"/>
              </a:lnSpc>
              <a:spcBef>
                <a:spcPts val="305"/>
              </a:spcBef>
            </a:pPr>
            <a:r>
              <a:rPr sz="1050" spc="-10" dirty="0">
                <a:latin typeface="Times New Roman"/>
                <a:cs typeface="Times New Roman"/>
              </a:rPr>
              <a:t>......</a:t>
            </a:r>
            <a:endParaRPr sz="1050">
              <a:latin typeface="Times New Roman"/>
              <a:cs typeface="Times New Roman"/>
            </a:endParaRPr>
          </a:p>
        </p:txBody>
      </p:sp>
      <p:sp>
        <p:nvSpPr>
          <p:cNvPr id="5" name="object 5"/>
          <p:cNvSpPr txBox="1"/>
          <p:nvPr/>
        </p:nvSpPr>
        <p:spPr>
          <a:xfrm>
            <a:off x="1399158" y="9323019"/>
            <a:ext cx="827405" cy="186690"/>
          </a:xfrm>
          <a:prstGeom prst="rect">
            <a:avLst/>
          </a:prstGeom>
        </p:spPr>
        <p:txBody>
          <a:bodyPr vert="horz" wrap="square" lIns="0" tIns="13335" rIns="0" bIns="0" rtlCol="0">
            <a:spAutoFit/>
          </a:bodyPr>
          <a:lstStyle/>
          <a:p>
            <a:pPr marL="12700">
              <a:lnSpc>
                <a:spcPct val="100000"/>
              </a:lnSpc>
              <a:spcBef>
                <a:spcPts val="105"/>
              </a:spcBef>
            </a:pPr>
            <a:r>
              <a:rPr sz="1050" spc="-15" dirty="0">
                <a:latin typeface="SimSun"/>
                <a:cs typeface="SimSun"/>
              </a:rPr>
              <a:t>轮播图代码：</a:t>
            </a:r>
            <a:endParaRPr sz="1050">
              <a:latin typeface="SimSun"/>
              <a:cs typeface="SimSun"/>
            </a:endParaRPr>
          </a:p>
        </p:txBody>
      </p:sp>
      <p:sp>
        <p:nvSpPr>
          <p:cNvPr id="6" name="object 6"/>
          <p:cNvSpPr txBox="1"/>
          <p:nvPr/>
        </p:nvSpPr>
        <p:spPr>
          <a:xfrm>
            <a:off x="1073200" y="9546031"/>
            <a:ext cx="5415915" cy="204470"/>
          </a:xfrm>
          <a:prstGeom prst="rect">
            <a:avLst/>
          </a:prstGeom>
          <a:ln w="6096">
            <a:solidFill>
              <a:srgbClr val="000000"/>
            </a:solidFill>
          </a:ln>
        </p:spPr>
        <p:txBody>
          <a:bodyPr vert="horz" wrap="square" lIns="0" tIns="15875" rIns="0" bIns="0" rtlCol="0">
            <a:spAutoFit/>
          </a:bodyPr>
          <a:lstStyle/>
          <a:p>
            <a:pPr marL="69850">
              <a:lnSpc>
                <a:spcPct val="100000"/>
              </a:lnSpc>
              <a:spcBef>
                <a:spcPts val="125"/>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id="banner"&gt;</a:t>
            </a:r>
            <a:endParaRPr sz="1050">
              <a:latin typeface="Times New Roman"/>
              <a:cs typeface="Times New Roman"/>
            </a:endParaRPr>
          </a:p>
        </p:txBody>
      </p:sp>
      <p:pic>
        <p:nvPicPr>
          <p:cNvPr id="7" name="object 7"/>
          <p:cNvPicPr/>
          <p:nvPr/>
        </p:nvPicPr>
        <p:blipFill>
          <a:blip r:embed="rId2" cstate="print"/>
          <a:stretch>
            <a:fillRect/>
          </a:stretch>
        </p:blipFill>
        <p:spPr>
          <a:xfrm>
            <a:off x="1143000" y="2936239"/>
            <a:ext cx="5264785" cy="2284095"/>
          </a:xfrm>
          <a:prstGeom prst="rect">
            <a:avLst/>
          </a:prstGeom>
        </p:spPr>
      </p:pic>
      <p:sp>
        <p:nvSpPr>
          <p:cNvPr id="8" name="object 8"/>
          <p:cNvSpPr txBox="1"/>
          <p:nvPr/>
        </p:nvSpPr>
        <p:spPr>
          <a:xfrm>
            <a:off x="3715511" y="9931095"/>
            <a:ext cx="147955" cy="141605"/>
          </a:xfrm>
          <a:prstGeom prst="rect">
            <a:avLst/>
          </a:prstGeom>
        </p:spPr>
        <p:txBody>
          <a:bodyPr vert="horz" wrap="square" lIns="0" tIns="0" rIns="0" bIns="0" rtlCol="0">
            <a:spAutoFit/>
          </a:bodyPr>
          <a:lstStyle/>
          <a:p>
            <a:pPr marL="38100">
              <a:lnSpc>
                <a:spcPts val="965"/>
              </a:lnSpc>
            </a:pPr>
            <a:r>
              <a:rPr sz="900" spc="5" dirty="0">
                <a:latin typeface="Calibri"/>
                <a:cs typeface="Calibri"/>
              </a:rPr>
              <a:t>8</a:t>
            </a:r>
            <a:endParaRPr sz="900">
              <a:latin typeface="Calibri"/>
              <a:cs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73200" y="917701"/>
            <a:ext cx="5415915" cy="3970020"/>
          </a:xfrm>
          <a:prstGeom prst="rect">
            <a:avLst/>
          </a:prstGeom>
          <a:ln w="6096">
            <a:solidFill>
              <a:srgbClr val="000000"/>
            </a:solidFill>
          </a:ln>
        </p:spPr>
        <p:txBody>
          <a:bodyPr vert="horz" wrap="square" lIns="0" tIns="15875" rIns="0" bIns="0" rtlCol="0">
            <a:spAutoFit/>
          </a:bodyPr>
          <a:lstStyle/>
          <a:p>
            <a:pPr marL="69850">
              <a:lnSpc>
                <a:spcPct val="100000"/>
              </a:lnSpc>
              <a:spcBef>
                <a:spcPts val="125"/>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class="pic"&gt;</a:t>
            </a:r>
            <a:endParaRPr sz="1050">
              <a:latin typeface="Times New Roman"/>
              <a:cs typeface="Times New Roman"/>
            </a:endParaRPr>
          </a:p>
          <a:p>
            <a:pPr marL="69850">
              <a:lnSpc>
                <a:spcPct val="100000"/>
              </a:lnSpc>
              <a:spcBef>
                <a:spcPts val="300"/>
              </a:spcBef>
            </a:pPr>
            <a:r>
              <a:rPr sz="1050" dirty="0">
                <a:latin typeface="Times New Roman"/>
                <a:cs typeface="Times New Roman"/>
              </a:rPr>
              <a:t>&lt;ul&gt;&lt;li</a:t>
            </a:r>
            <a:r>
              <a:rPr sz="1050" spc="5" dirty="0">
                <a:latin typeface="Times New Roman"/>
                <a:cs typeface="Times New Roman"/>
              </a:rPr>
              <a:t> </a:t>
            </a:r>
            <a:r>
              <a:rPr sz="1050" dirty="0">
                <a:latin typeface="Times New Roman"/>
                <a:cs typeface="Times New Roman"/>
              </a:rPr>
              <a:t>class="first</a:t>
            </a:r>
            <a:r>
              <a:rPr sz="1050" spc="5" dirty="0">
                <a:latin typeface="Times New Roman"/>
                <a:cs typeface="Times New Roman"/>
              </a:rPr>
              <a:t>" </a:t>
            </a:r>
            <a:r>
              <a:rPr sz="1050" spc="-10" dirty="0">
                <a:latin typeface="Times New Roman"/>
                <a:cs typeface="Times New Roman"/>
              </a:rPr>
              <a:t>style="display</a:t>
            </a:r>
            <a:r>
              <a:rPr sz="1050" dirty="0">
                <a:latin typeface="Times New Roman"/>
                <a:cs typeface="Times New Roman"/>
              </a:rPr>
              <a:t>: </a:t>
            </a:r>
            <a:r>
              <a:rPr sz="1050" spc="-10" dirty="0">
                <a:latin typeface="Times New Roman"/>
                <a:cs typeface="Times New Roman"/>
              </a:rPr>
              <a:t>list-</a:t>
            </a:r>
            <a:r>
              <a:rPr sz="1050" dirty="0">
                <a:latin typeface="Times New Roman"/>
                <a:cs typeface="Times New Roman"/>
              </a:rPr>
              <a:t>item;"&gt;&lt;img</a:t>
            </a:r>
            <a:r>
              <a:rPr sz="1050" spc="15" dirty="0">
                <a:latin typeface="Times New Roman"/>
                <a:cs typeface="Times New Roman"/>
              </a:rPr>
              <a:t> </a:t>
            </a:r>
            <a:r>
              <a:rPr sz="1050" spc="-10" dirty="0">
                <a:latin typeface="Times New Roman"/>
                <a:cs typeface="Times New Roman"/>
              </a:rPr>
              <a:t>src="../img/lb1.png</a:t>
            </a:r>
            <a:r>
              <a:rPr sz="1050" spc="5" dirty="0">
                <a:latin typeface="Times New Roman"/>
                <a:cs typeface="Times New Roman"/>
              </a:rPr>
              <a:t>" </a:t>
            </a:r>
            <a:r>
              <a:rPr sz="1050" dirty="0">
                <a:latin typeface="Times New Roman"/>
                <a:cs typeface="Times New Roman"/>
              </a:rPr>
              <a:t>alt="</a:t>
            </a:r>
            <a:r>
              <a:rPr sz="1050" dirty="0">
                <a:latin typeface="SimSun"/>
                <a:cs typeface="SimSun"/>
              </a:rPr>
              <a:t>图片</a:t>
            </a:r>
            <a:r>
              <a:rPr sz="1050" spc="-10" dirty="0">
                <a:latin typeface="Times New Roman"/>
                <a:cs typeface="Times New Roman"/>
              </a:rPr>
              <a:t>"&gt;&lt;/li&gt;</a:t>
            </a:r>
            <a:endParaRPr sz="1050">
              <a:latin typeface="Times New Roman"/>
              <a:cs typeface="Times New Roman"/>
            </a:endParaRPr>
          </a:p>
          <a:p>
            <a:pPr marL="69850">
              <a:lnSpc>
                <a:spcPct val="100000"/>
              </a:lnSpc>
              <a:spcBef>
                <a:spcPts val="300"/>
              </a:spcBef>
            </a:pPr>
            <a:r>
              <a:rPr sz="1050" dirty="0">
                <a:latin typeface="Times New Roman"/>
                <a:cs typeface="Times New Roman"/>
              </a:rPr>
              <a:t>&lt;li</a:t>
            </a:r>
            <a:r>
              <a:rPr sz="1050" spc="25" dirty="0">
                <a:latin typeface="Times New Roman"/>
                <a:cs typeface="Times New Roman"/>
              </a:rPr>
              <a:t> </a:t>
            </a:r>
            <a:r>
              <a:rPr sz="1050" spc="-10" dirty="0">
                <a:latin typeface="Times New Roman"/>
                <a:cs typeface="Times New Roman"/>
              </a:rPr>
              <a:t>style="display:</a:t>
            </a:r>
            <a:r>
              <a:rPr sz="1050" spc="35" dirty="0">
                <a:latin typeface="Times New Roman"/>
                <a:cs typeface="Times New Roman"/>
              </a:rPr>
              <a:t> </a:t>
            </a:r>
            <a:r>
              <a:rPr sz="1050" dirty="0">
                <a:latin typeface="Times New Roman"/>
                <a:cs typeface="Times New Roman"/>
              </a:rPr>
              <a:t>none;"&gt;&lt;img</a:t>
            </a:r>
            <a:r>
              <a:rPr sz="1050" spc="10" dirty="0">
                <a:latin typeface="Times New Roman"/>
                <a:cs typeface="Times New Roman"/>
              </a:rPr>
              <a:t> </a:t>
            </a:r>
            <a:r>
              <a:rPr sz="1050" spc="-10" dirty="0">
                <a:latin typeface="Times New Roman"/>
                <a:cs typeface="Times New Roman"/>
              </a:rPr>
              <a:t>src="../img/lb2.png</a:t>
            </a:r>
            <a:r>
              <a:rPr sz="1050" spc="15" dirty="0">
                <a:latin typeface="Times New Roman"/>
                <a:cs typeface="Times New Roman"/>
              </a:rPr>
              <a:t>" </a:t>
            </a:r>
            <a:r>
              <a:rPr sz="1050" dirty="0">
                <a:latin typeface="Times New Roman"/>
                <a:cs typeface="Times New Roman"/>
              </a:rPr>
              <a:t>alt="</a:t>
            </a:r>
            <a:r>
              <a:rPr sz="1050" dirty="0">
                <a:latin typeface="SimSun"/>
                <a:cs typeface="SimSun"/>
              </a:rPr>
              <a:t>图片</a:t>
            </a:r>
            <a:r>
              <a:rPr sz="1050" spc="-10" dirty="0">
                <a:latin typeface="Times New Roman"/>
                <a:cs typeface="Times New Roman"/>
              </a:rPr>
              <a:t>"&gt;&lt;/li&gt;</a:t>
            </a:r>
            <a:endParaRPr sz="1050">
              <a:latin typeface="Times New Roman"/>
              <a:cs typeface="Times New Roman"/>
            </a:endParaRPr>
          </a:p>
          <a:p>
            <a:pPr marL="69850">
              <a:lnSpc>
                <a:spcPct val="100000"/>
              </a:lnSpc>
              <a:spcBef>
                <a:spcPts val="300"/>
              </a:spcBef>
            </a:pPr>
            <a:r>
              <a:rPr sz="1050" dirty="0">
                <a:latin typeface="Times New Roman"/>
                <a:cs typeface="Times New Roman"/>
              </a:rPr>
              <a:t>&lt;li</a:t>
            </a:r>
            <a:r>
              <a:rPr sz="1050" spc="25" dirty="0">
                <a:latin typeface="Times New Roman"/>
                <a:cs typeface="Times New Roman"/>
              </a:rPr>
              <a:t> </a:t>
            </a:r>
            <a:r>
              <a:rPr sz="1050" spc="-10" dirty="0">
                <a:latin typeface="Times New Roman"/>
                <a:cs typeface="Times New Roman"/>
              </a:rPr>
              <a:t>style="display:</a:t>
            </a:r>
            <a:r>
              <a:rPr sz="1050" spc="35" dirty="0">
                <a:latin typeface="Times New Roman"/>
                <a:cs typeface="Times New Roman"/>
              </a:rPr>
              <a:t> </a:t>
            </a:r>
            <a:r>
              <a:rPr sz="1050" dirty="0">
                <a:latin typeface="Times New Roman"/>
                <a:cs typeface="Times New Roman"/>
              </a:rPr>
              <a:t>none;"&gt;&lt;img</a:t>
            </a:r>
            <a:r>
              <a:rPr sz="1050" spc="10" dirty="0">
                <a:latin typeface="Times New Roman"/>
                <a:cs typeface="Times New Roman"/>
              </a:rPr>
              <a:t> </a:t>
            </a:r>
            <a:r>
              <a:rPr sz="1050" spc="-10" dirty="0">
                <a:latin typeface="Times New Roman"/>
                <a:cs typeface="Times New Roman"/>
              </a:rPr>
              <a:t>src="../img/lb3.png</a:t>
            </a:r>
            <a:r>
              <a:rPr sz="1050" spc="15" dirty="0">
                <a:latin typeface="Times New Roman"/>
                <a:cs typeface="Times New Roman"/>
              </a:rPr>
              <a:t>" </a:t>
            </a:r>
            <a:r>
              <a:rPr sz="1050" dirty="0">
                <a:latin typeface="Times New Roman"/>
                <a:cs typeface="Times New Roman"/>
              </a:rPr>
              <a:t>alt="</a:t>
            </a:r>
            <a:r>
              <a:rPr sz="1050" dirty="0">
                <a:latin typeface="SimSun"/>
                <a:cs typeface="SimSun"/>
              </a:rPr>
              <a:t>图片</a:t>
            </a:r>
            <a:r>
              <a:rPr sz="1050" spc="-10" dirty="0">
                <a:latin typeface="Times New Roman"/>
                <a:cs typeface="Times New Roman"/>
              </a:rPr>
              <a:t>"&gt;&lt;/li&gt;</a:t>
            </a:r>
            <a:endParaRPr sz="1050">
              <a:latin typeface="Times New Roman"/>
              <a:cs typeface="Times New Roman"/>
            </a:endParaRPr>
          </a:p>
          <a:p>
            <a:pPr marL="69850">
              <a:lnSpc>
                <a:spcPct val="100000"/>
              </a:lnSpc>
              <a:spcBef>
                <a:spcPts val="305"/>
              </a:spcBef>
            </a:pPr>
            <a:r>
              <a:rPr sz="1050" dirty="0">
                <a:latin typeface="Times New Roman"/>
                <a:cs typeface="Times New Roman"/>
              </a:rPr>
              <a:t>&lt;li</a:t>
            </a:r>
            <a:r>
              <a:rPr sz="1050" spc="25" dirty="0">
                <a:latin typeface="Times New Roman"/>
                <a:cs typeface="Times New Roman"/>
              </a:rPr>
              <a:t> </a:t>
            </a:r>
            <a:r>
              <a:rPr sz="1050" spc="-10" dirty="0">
                <a:latin typeface="Times New Roman"/>
                <a:cs typeface="Times New Roman"/>
              </a:rPr>
              <a:t>style="display:</a:t>
            </a:r>
            <a:r>
              <a:rPr sz="1050" spc="35" dirty="0">
                <a:latin typeface="Times New Roman"/>
                <a:cs typeface="Times New Roman"/>
              </a:rPr>
              <a:t> </a:t>
            </a:r>
            <a:r>
              <a:rPr sz="1050" dirty="0">
                <a:latin typeface="Times New Roman"/>
                <a:cs typeface="Times New Roman"/>
              </a:rPr>
              <a:t>none;"&gt;&lt;img</a:t>
            </a:r>
            <a:r>
              <a:rPr sz="1050" spc="10" dirty="0">
                <a:latin typeface="Times New Roman"/>
                <a:cs typeface="Times New Roman"/>
              </a:rPr>
              <a:t> </a:t>
            </a:r>
            <a:r>
              <a:rPr sz="1050" spc="-10" dirty="0">
                <a:latin typeface="Times New Roman"/>
                <a:cs typeface="Times New Roman"/>
              </a:rPr>
              <a:t>src="../img/lb4.png</a:t>
            </a:r>
            <a:r>
              <a:rPr sz="1050" spc="15" dirty="0">
                <a:latin typeface="Times New Roman"/>
                <a:cs typeface="Times New Roman"/>
              </a:rPr>
              <a:t>" </a:t>
            </a:r>
            <a:r>
              <a:rPr sz="1050" dirty="0">
                <a:latin typeface="Times New Roman"/>
                <a:cs typeface="Times New Roman"/>
              </a:rPr>
              <a:t>alt="</a:t>
            </a:r>
            <a:r>
              <a:rPr sz="1050" dirty="0">
                <a:latin typeface="SimSun"/>
                <a:cs typeface="SimSun"/>
              </a:rPr>
              <a:t>图片</a:t>
            </a:r>
            <a:r>
              <a:rPr sz="1050" spc="-10" dirty="0">
                <a:latin typeface="Times New Roman"/>
                <a:cs typeface="Times New Roman"/>
              </a:rPr>
              <a:t>"&gt;&lt;/li&gt;</a:t>
            </a:r>
            <a:endParaRPr sz="1050">
              <a:latin typeface="Times New Roman"/>
              <a:cs typeface="Times New Roman"/>
            </a:endParaRPr>
          </a:p>
          <a:p>
            <a:pPr marL="69850">
              <a:lnSpc>
                <a:spcPct val="100000"/>
              </a:lnSpc>
              <a:spcBef>
                <a:spcPts val="300"/>
              </a:spcBef>
            </a:pPr>
            <a:r>
              <a:rPr sz="1050" dirty="0">
                <a:latin typeface="Times New Roman"/>
                <a:cs typeface="Times New Roman"/>
              </a:rPr>
              <a:t>&lt;li</a:t>
            </a:r>
            <a:r>
              <a:rPr sz="1050" spc="25" dirty="0">
                <a:latin typeface="Times New Roman"/>
                <a:cs typeface="Times New Roman"/>
              </a:rPr>
              <a:t> </a:t>
            </a:r>
            <a:r>
              <a:rPr sz="1050" spc="-10" dirty="0">
                <a:latin typeface="Times New Roman"/>
                <a:cs typeface="Times New Roman"/>
              </a:rPr>
              <a:t>style="display:</a:t>
            </a:r>
            <a:r>
              <a:rPr sz="1050" spc="35" dirty="0">
                <a:latin typeface="Times New Roman"/>
                <a:cs typeface="Times New Roman"/>
              </a:rPr>
              <a:t> </a:t>
            </a:r>
            <a:r>
              <a:rPr sz="1050" dirty="0">
                <a:latin typeface="Times New Roman"/>
                <a:cs typeface="Times New Roman"/>
              </a:rPr>
              <a:t>none;"&gt;&lt;img</a:t>
            </a:r>
            <a:r>
              <a:rPr sz="1050" spc="10" dirty="0">
                <a:latin typeface="Times New Roman"/>
                <a:cs typeface="Times New Roman"/>
              </a:rPr>
              <a:t> </a:t>
            </a:r>
            <a:r>
              <a:rPr sz="1050" spc="-10" dirty="0">
                <a:latin typeface="Times New Roman"/>
                <a:cs typeface="Times New Roman"/>
              </a:rPr>
              <a:t>src="../img/lb5.png</a:t>
            </a:r>
            <a:r>
              <a:rPr sz="1050" spc="15" dirty="0">
                <a:latin typeface="Times New Roman"/>
                <a:cs typeface="Times New Roman"/>
              </a:rPr>
              <a:t>" </a:t>
            </a:r>
            <a:r>
              <a:rPr sz="1050" dirty="0">
                <a:latin typeface="Times New Roman"/>
                <a:cs typeface="Times New Roman"/>
              </a:rPr>
              <a:t>alt="</a:t>
            </a:r>
            <a:r>
              <a:rPr sz="1050" dirty="0">
                <a:latin typeface="SimSun"/>
                <a:cs typeface="SimSun"/>
              </a:rPr>
              <a:t>图片</a:t>
            </a:r>
            <a:r>
              <a:rPr sz="1050" spc="-10" dirty="0">
                <a:latin typeface="Times New Roman"/>
                <a:cs typeface="Times New Roman"/>
              </a:rPr>
              <a:t>"&gt;&lt;/li&gt;</a:t>
            </a:r>
            <a:endParaRPr sz="1050">
              <a:latin typeface="Times New Roman"/>
              <a:cs typeface="Times New Roman"/>
            </a:endParaRPr>
          </a:p>
          <a:p>
            <a:pPr marL="69850">
              <a:lnSpc>
                <a:spcPct val="100000"/>
              </a:lnSpc>
              <a:spcBef>
                <a:spcPts val="295"/>
              </a:spcBef>
            </a:pPr>
            <a:r>
              <a:rPr sz="1050" spc="-10" dirty="0">
                <a:latin typeface="Times New Roman"/>
                <a:cs typeface="Times New Roman"/>
              </a:rPr>
              <a:t>&lt;/ul&gt;</a:t>
            </a:r>
            <a:endParaRPr sz="1050">
              <a:latin typeface="Times New Roman"/>
              <a:cs typeface="Times New Roman"/>
            </a:endParaRPr>
          </a:p>
          <a:p>
            <a:pPr marL="69850">
              <a:lnSpc>
                <a:spcPct val="100000"/>
              </a:lnSpc>
              <a:spcBef>
                <a:spcPts val="305"/>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295"/>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class="picnav"&gt;</a:t>
            </a:r>
            <a:endParaRPr sz="1050">
              <a:latin typeface="Times New Roman"/>
              <a:cs typeface="Times New Roman"/>
            </a:endParaRPr>
          </a:p>
          <a:p>
            <a:pPr marL="69850">
              <a:lnSpc>
                <a:spcPct val="100000"/>
              </a:lnSpc>
              <a:spcBef>
                <a:spcPts val="305"/>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class="oinner"&gt;</a:t>
            </a:r>
            <a:endParaRPr sz="1050">
              <a:latin typeface="Times New Roman"/>
              <a:cs typeface="Times New Roman"/>
            </a:endParaRPr>
          </a:p>
          <a:p>
            <a:pPr marL="69850">
              <a:lnSpc>
                <a:spcPct val="100000"/>
              </a:lnSpc>
              <a:spcBef>
                <a:spcPts val="300"/>
              </a:spcBef>
            </a:pPr>
            <a:r>
              <a:rPr sz="1050" spc="-20" dirty="0">
                <a:latin typeface="Times New Roman"/>
                <a:cs typeface="Times New Roman"/>
              </a:rPr>
              <a:t>&lt;ul&gt;</a:t>
            </a:r>
            <a:endParaRPr sz="1050">
              <a:latin typeface="Times New Roman"/>
              <a:cs typeface="Times New Roman"/>
            </a:endParaRPr>
          </a:p>
          <a:p>
            <a:pPr marL="69850">
              <a:lnSpc>
                <a:spcPct val="100000"/>
              </a:lnSpc>
              <a:spcBef>
                <a:spcPts val="300"/>
              </a:spcBef>
            </a:pPr>
            <a:r>
              <a:rPr sz="1050" dirty="0">
                <a:latin typeface="Times New Roman"/>
                <a:cs typeface="Times New Roman"/>
              </a:rPr>
              <a:t>&lt;li</a:t>
            </a:r>
            <a:r>
              <a:rPr sz="1050" spc="55" dirty="0">
                <a:latin typeface="Times New Roman"/>
                <a:cs typeface="Times New Roman"/>
              </a:rPr>
              <a:t> </a:t>
            </a:r>
            <a:r>
              <a:rPr sz="1050" spc="-10" dirty="0">
                <a:latin typeface="Times New Roman"/>
                <a:cs typeface="Times New Roman"/>
              </a:rPr>
              <a:t>class=""&gt;&lt;img</a:t>
            </a:r>
            <a:r>
              <a:rPr sz="1050" spc="35" dirty="0">
                <a:latin typeface="Times New Roman"/>
                <a:cs typeface="Times New Roman"/>
              </a:rPr>
              <a:t> </a:t>
            </a:r>
            <a:r>
              <a:rPr sz="1050" spc="-10" dirty="0">
                <a:latin typeface="Times New Roman"/>
                <a:cs typeface="Times New Roman"/>
              </a:rPr>
              <a:t>src="../img/lb2.png</a:t>
            </a:r>
            <a:r>
              <a:rPr sz="1050" spc="30" dirty="0">
                <a:latin typeface="Times New Roman"/>
                <a:cs typeface="Times New Roman"/>
              </a:rPr>
              <a:t>" </a:t>
            </a:r>
            <a:r>
              <a:rPr sz="1050" dirty="0">
                <a:latin typeface="Times New Roman"/>
                <a:cs typeface="Times New Roman"/>
              </a:rPr>
              <a:t>alt="</a:t>
            </a:r>
            <a:r>
              <a:rPr sz="1050" dirty="0">
                <a:latin typeface="SimSun"/>
                <a:cs typeface="SimSun"/>
              </a:rPr>
              <a:t>图片</a:t>
            </a:r>
            <a:r>
              <a:rPr sz="1050" spc="-10" dirty="0">
                <a:latin typeface="Times New Roman"/>
                <a:cs typeface="Times New Roman"/>
              </a:rPr>
              <a:t>"&gt;&lt;/li&gt;</a:t>
            </a:r>
            <a:endParaRPr sz="1050">
              <a:latin typeface="Times New Roman"/>
              <a:cs typeface="Times New Roman"/>
            </a:endParaRPr>
          </a:p>
          <a:p>
            <a:pPr marL="69850">
              <a:lnSpc>
                <a:spcPct val="100000"/>
              </a:lnSpc>
              <a:spcBef>
                <a:spcPts val="300"/>
              </a:spcBef>
            </a:pPr>
            <a:r>
              <a:rPr sz="1050" dirty="0">
                <a:latin typeface="Times New Roman"/>
                <a:cs typeface="Times New Roman"/>
              </a:rPr>
              <a:t>&lt;li</a:t>
            </a:r>
            <a:r>
              <a:rPr sz="1050" spc="55" dirty="0">
                <a:latin typeface="Times New Roman"/>
                <a:cs typeface="Times New Roman"/>
              </a:rPr>
              <a:t> </a:t>
            </a:r>
            <a:r>
              <a:rPr sz="1050" spc="-10" dirty="0">
                <a:latin typeface="Times New Roman"/>
                <a:cs typeface="Times New Roman"/>
              </a:rPr>
              <a:t>class=""&gt;&lt;img</a:t>
            </a:r>
            <a:r>
              <a:rPr sz="1050" spc="35" dirty="0">
                <a:latin typeface="Times New Roman"/>
                <a:cs typeface="Times New Roman"/>
              </a:rPr>
              <a:t> </a:t>
            </a:r>
            <a:r>
              <a:rPr sz="1050" spc="-10" dirty="0">
                <a:latin typeface="Times New Roman"/>
                <a:cs typeface="Times New Roman"/>
              </a:rPr>
              <a:t>src="../img/lb3.png</a:t>
            </a:r>
            <a:r>
              <a:rPr sz="1050" spc="30" dirty="0">
                <a:latin typeface="Times New Roman"/>
                <a:cs typeface="Times New Roman"/>
              </a:rPr>
              <a:t>" </a:t>
            </a:r>
            <a:r>
              <a:rPr sz="1050" dirty="0">
                <a:latin typeface="Times New Roman"/>
                <a:cs typeface="Times New Roman"/>
              </a:rPr>
              <a:t>alt="</a:t>
            </a:r>
            <a:r>
              <a:rPr sz="1050" dirty="0">
                <a:latin typeface="SimSun"/>
                <a:cs typeface="SimSun"/>
              </a:rPr>
              <a:t>图片</a:t>
            </a:r>
            <a:r>
              <a:rPr sz="1050" spc="-10" dirty="0">
                <a:latin typeface="Times New Roman"/>
                <a:cs typeface="Times New Roman"/>
              </a:rPr>
              <a:t>"&gt;&lt;/li&gt;</a:t>
            </a:r>
            <a:endParaRPr sz="1050">
              <a:latin typeface="Times New Roman"/>
              <a:cs typeface="Times New Roman"/>
            </a:endParaRPr>
          </a:p>
          <a:p>
            <a:pPr marL="69850">
              <a:lnSpc>
                <a:spcPct val="100000"/>
              </a:lnSpc>
              <a:spcBef>
                <a:spcPts val="300"/>
              </a:spcBef>
            </a:pPr>
            <a:r>
              <a:rPr sz="1050" dirty="0">
                <a:latin typeface="Times New Roman"/>
                <a:cs typeface="Times New Roman"/>
              </a:rPr>
              <a:t>&lt;li</a:t>
            </a:r>
            <a:r>
              <a:rPr sz="1050" spc="55" dirty="0">
                <a:latin typeface="Times New Roman"/>
                <a:cs typeface="Times New Roman"/>
              </a:rPr>
              <a:t> </a:t>
            </a:r>
            <a:r>
              <a:rPr sz="1050" spc="-10" dirty="0">
                <a:latin typeface="Times New Roman"/>
                <a:cs typeface="Times New Roman"/>
              </a:rPr>
              <a:t>class=""&gt;&lt;img</a:t>
            </a:r>
            <a:r>
              <a:rPr sz="1050" spc="35" dirty="0">
                <a:latin typeface="Times New Roman"/>
                <a:cs typeface="Times New Roman"/>
              </a:rPr>
              <a:t> </a:t>
            </a:r>
            <a:r>
              <a:rPr sz="1050" spc="-10" dirty="0">
                <a:latin typeface="Times New Roman"/>
                <a:cs typeface="Times New Roman"/>
              </a:rPr>
              <a:t>src="../img/lb4.png</a:t>
            </a:r>
            <a:r>
              <a:rPr sz="1050" spc="30" dirty="0">
                <a:latin typeface="Times New Roman"/>
                <a:cs typeface="Times New Roman"/>
              </a:rPr>
              <a:t>" </a:t>
            </a:r>
            <a:r>
              <a:rPr sz="1050" dirty="0">
                <a:latin typeface="Times New Roman"/>
                <a:cs typeface="Times New Roman"/>
              </a:rPr>
              <a:t>alt="</a:t>
            </a:r>
            <a:r>
              <a:rPr sz="1050" dirty="0">
                <a:latin typeface="SimSun"/>
                <a:cs typeface="SimSun"/>
              </a:rPr>
              <a:t>图片</a:t>
            </a:r>
            <a:r>
              <a:rPr sz="1050" spc="-10" dirty="0">
                <a:latin typeface="Times New Roman"/>
                <a:cs typeface="Times New Roman"/>
              </a:rPr>
              <a:t>"&gt;&lt;/li&gt;</a:t>
            </a:r>
            <a:endParaRPr sz="1050">
              <a:latin typeface="Times New Roman"/>
              <a:cs typeface="Times New Roman"/>
            </a:endParaRPr>
          </a:p>
          <a:p>
            <a:pPr marL="69850">
              <a:lnSpc>
                <a:spcPct val="100000"/>
              </a:lnSpc>
              <a:spcBef>
                <a:spcPts val="305"/>
              </a:spcBef>
            </a:pPr>
            <a:r>
              <a:rPr sz="1050" dirty="0">
                <a:latin typeface="Times New Roman"/>
                <a:cs typeface="Times New Roman"/>
              </a:rPr>
              <a:t>&lt;li</a:t>
            </a:r>
            <a:r>
              <a:rPr sz="1050" spc="55" dirty="0">
                <a:latin typeface="Times New Roman"/>
                <a:cs typeface="Times New Roman"/>
              </a:rPr>
              <a:t> </a:t>
            </a:r>
            <a:r>
              <a:rPr sz="1050" spc="-10" dirty="0">
                <a:latin typeface="Times New Roman"/>
                <a:cs typeface="Times New Roman"/>
              </a:rPr>
              <a:t>class=""&gt;&lt;img</a:t>
            </a:r>
            <a:r>
              <a:rPr sz="1050" spc="35" dirty="0">
                <a:latin typeface="Times New Roman"/>
                <a:cs typeface="Times New Roman"/>
              </a:rPr>
              <a:t> </a:t>
            </a:r>
            <a:r>
              <a:rPr sz="1050" spc="-10" dirty="0">
                <a:latin typeface="Times New Roman"/>
                <a:cs typeface="Times New Roman"/>
              </a:rPr>
              <a:t>src="../img/lb5.png</a:t>
            </a:r>
            <a:r>
              <a:rPr sz="1050" spc="30" dirty="0">
                <a:latin typeface="Times New Roman"/>
                <a:cs typeface="Times New Roman"/>
              </a:rPr>
              <a:t>" </a:t>
            </a:r>
            <a:r>
              <a:rPr sz="1050" dirty="0">
                <a:latin typeface="Times New Roman"/>
                <a:cs typeface="Times New Roman"/>
              </a:rPr>
              <a:t>alt="</a:t>
            </a:r>
            <a:r>
              <a:rPr sz="1050" dirty="0">
                <a:latin typeface="SimSun"/>
                <a:cs typeface="SimSun"/>
              </a:rPr>
              <a:t>图片</a:t>
            </a:r>
            <a:r>
              <a:rPr sz="1050" spc="-10" dirty="0">
                <a:latin typeface="Times New Roman"/>
                <a:cs typeface="Times New Roman"/>
              </a:rPr>
              <a:t>"&gt;&lt;/li&gt;&lt;/ul&gt;</a:t>
            </a:r>
            <a:endParaRPr sz="1050">
              <a:latin typeface="Times New Roman"/>
              <a:cs typeface="Times New Roman"/>
            </a:endParaRPr>
          </a:p>
          <a:p>
            <a:pPr marL="69850">
              <a:lnSpc>
                <a:spcPct val="100000"/>
              </a:lnSpc>
              <a:spcBef>
                <a:spcPts val="295"/>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5"/>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dirty="0">
                <a:latin typeface="Times New Roman"/>
                <a:cs typeface="Times New Roman"/>
              </a:rPr>
              <a:t>&lt;script</a:t>
            </a:r>
            <a:r>
              <a:rPr sz="1050" spc="-55" dirty="0">
                <a:latin typeface="Times New Roman"/>
                <a:cs typeface="Times New Roman"/>
              </a:rPr>
              <a:t> </a:t>
            </a:r>
            <a:r>
              <a:rPr sz="1050" spc="-10" dirty="0">
                <a:latin typeface="Times New Roman"/>
                <a:cs typeface="Times New Roman"/>
              </a:rPr>
              <a:t>src="../js/pic.js"&gt;&lt;/script&gt;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a:t>
            </a:r>
            <a:endParaRPr sz="1050">
              <a:latin typeface="Times New Roman"/>
              <a:cs typeface="Times New Roman"/>
            </a:endParaRPr>
          </a:p>
        </p:txBody>
      </p:sp>
      <p:sp>
        <p:nvSpPr>
          <p:cNvPr id="3" name="object 3"/>
          <p:cNvSpPr txBox="1"/>
          <p:nvPr/>
        </p:nvSpPr>
        <p:spPr>
          <a:xfrm>
            <a:off x="1399158" y="4917439"/>
            <a:ext cx="3361054" cy="186690"/>
          </a:xfrm>
          <a:prstGeom prst="rect">
            <a:avLst/>
          </a:prstGeom>
        </p:spPr>
        <p:txBody>
          <a:bodyPr vert="horz" wrap="square" lIns="0" tIns="13335" rIns="0" bIns="0" rtlCol="0">
            <a:spAutoFit/>
          </a:bodyPr>
          <a:lstStyle/>
          <a:p>
            <a:pPr marL="12700">
              <a:lnSpc>
                <a:spcPct val="100000"/>
              </a:lnSpc>
              <a:spcBef>
                <a:spcPts val="105"/>
              </a:spcBef>
            </a:pPr>
            <a:r>
              <a:rPr sz="1050" spc="-40" dirty="0">
                <a:latin typeface="SimSun"/>
                <a:cs typeface="SimSun"/>
              </a:rPr>
              <a:t>电视剧正在热播版块和电视剧风云榜版块效果如图 </a:t>
            </a:r>
            <a:r>
              <a:rPr sz="1050" dirty="0">
                <a:latin typeface="Times New Roman"/>
                <a:cs typeface="Times New Roman"/>
              </a:rPr>
              <a:t>5</a:t>
            </a:r>
            <a:r>
              <a:rPr sz="1050" spc="-20" dirty="0">
                <a:latin typeface="Times New Roman"/>
                <a:cs typeface="Times New Roman"/>
              </a:rPr>
              <a:t> </a:t>
            </a:r>
            <a:r>
              <a:rPr sz="1050" spc="-25" dirty="0">
                <a:latin typeface="SimSun"/>
                <a:cs typeface="SimSun"/>
              </a:rPr>
              <a:t>所示</a:t>
            </a:r>
            <a:endParaRPr sz="1050">
              <a:latin typeface="SimSun"/>
              <a:cs typeface="SimSun"/>
            </a:endParaRPr>
          </a:p>
        </p:txBody>
      </p:sp>
      <p:sp>
        <p:nvSpPr>
          <p:cNvPr id="4" name="object 4"/>
          <p:cNvSpPr txBox="1"/>
          <p:nvPr/>
        </p:nvSpPr>
        <p:spPr>
          <a:xfrm>
            <a:off x="1399158" y="8441207"/>
            <a:ext cx="3747135" cy="476884"/>
          </a:xfrm>
          <a:prstGeom prst="rect">
            <a:avLst/>
          </a:prstGeom>
        </p:spPr>
        <p:txBody>
          <a:bodyPr vert="horz" wrap="square" lIns="0" tIns="78105" rIns="0" bIns="0" rtlCol="0">
            <a:spAutoFit/>
          </a:bodyPr>
          <a:lstStyle/>
          <a:p>
            <a:pPr marL="1030605">
              <a:lnSpc>
                <a:spcPct val="100000"/>
              </a:lnSpc>
              <a:spcBef>
                <a:spcPts val="615"/>
              </a:spcBef>
            </a:pPr>
            <a:r>
              <a:rPr sz="1050" spc="-135" dirty="0">
                <a:latin typeface="SimSun"/>
                <a:cs typeface="SimSun"/>
              </a:rPr>
              <a:t>图 </a:t>
            </a:r>
            <a:r>
              <a:rPr sz="1050" dirty="0">
                <a:latin typeface="Times New Roman"/>
                <a:cs typeface="Times New Roman"/>
              </a:rPr>
              <a:t>5</a:t>
            </a:r>
            <a:r>
              <a:rPr sz="1050" spc="260" dirty="0">
                <a:latin typeface="Times New Roman"/>
                <a:cs typeface="Times New Roman"/>
              </a:rPr>
              <a:t> </a:t>
            </a:r>
            <a:r>
              <a:rPr sz="1050" spc="-30" dirty="0">
                <a:latin typeface="SimSun"/>
                <a:cs typeface="SimSun"/>
              </a:rPr>
              <a:t>电视剧正在热播版块和电视剧风云榜版块</a:t>
            </a:r>
            <a:endParaRPr sz="1050">
              <a:latin typeface="SimSun"/>
              <a:cs typeface="SimSun"/>
            </a:endParaRPr>
          </a:p>
          <a:p>
            <a:pPr marL="12700">
              <a:lnSpc>
                <a:spcPct val="100000"/>
              </a:lnSpc>
              <a:spcBef>
                <a:spcPts val="515"/>
              </a:spcBef>
            </a:pPr>
            <a:r>
              <a:rPr sz="1050" spc="-10" dirty="0">
                <a:latin typeface="SimSun"/>
                <a:cs typeface="SimSun"/>
              </a:rPr>
              <a:t>代码部分：</a:t>
            </a:r>
            <a:endParaRPr sz="1050">
              <a:latin typeface="SimSun"/>
              <a:cs typeface="SimSun"/>
            </a:endParaRPr>
          </a:p>
        </p:txBody>
      </p:sp>
      <p:sp>
        <p:nvSpPr>
          <p:cNvPr id="5" name="object 5"/>
          <p:cNvSpPr txBox="1"/>
          <p:nvPr/>
        </p:nvSpPr>
        <p:spPr>
          <a:xfrm>
            <a:off x="1073200" y="8957436"/>
            <a:ext cx="5604510" cy="799465"/>
          </a:xfrm>
          <a:prstGeom prst="rect">
            <a:avLst/>
          </a:prstGeom>
          <a:ln w="6095">
            <a:solidFill>
              <a:srgbClr val="000000"/>
            </a:solidFill>
          </a:ln>
        </p:spPr>
        <p:txBody>
          <a:bodyPr vert="horz" wrap="square" lIns="0" tIns="15875" rIns="0" bIns="0" rtlCol="0">
            <a:spAutoFit/>
          </a:bodyPr>
          <a:lstStyle/>
          <a:p>
            <a:pPr marL="69850">
              <a:lnSpc>
                <a:spcPct val="100000"/>
              </a:lnSpc>
              <a:spcBef>
                <a:spcPts val="125"/>
              </a:spcBef>
            </a:pPr>
            <a:r>
              <a:rPr sz="1050" spc="-10" dirty="0">
                <a:latin typeface="Times New Roman"/>
                <a:cs typeface="Times New Roman"/>
              </a:rPr>
              <a: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class="baozhang"&gt;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55" dirty="0">
                <a:latin typeface="Times New Roman"/>
                <a:cs typeface="Times New Roman"/>
              </a:rPr>
              <a:t> </a:t>
            </a:r>
            <a:r>
              <a:rPr sz="1050" dirty="0">
                <a:latin typeface="Times New Roman"/>
                <a:cs typeface="Times New Roman"/>
              </a:rPr>
              <a:t>class="part1</a:t>
            </a:r>
            <a:r>
              <a:rPr sz="1050" spc="-25" dirty="0">
                <a:latin typeface="Times New Roman"/>
                <a:cs typeface="Times New Roman"/>
              </a:rPr>
              <a:t> </a:t>
            </a:r>
            <a:r>
              <a:rPr sz="1050" spc="-10" dirty="0">
                <a:latin typeface="Times New Roman"/>
                <a:cs typeface="Times New Roman"/>
              </a:rPr>
              <a:t>part5"&gt;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class="tBox"&gt;</a:t>
            </a:r>
            <a:endParaRPr sz="1050">
              <a:latin typeface="Times New Roman"/>
              <a:cs typeface="Times New Roman"/>
            </a:endParaRPr>
          </a:p>
        </p:txBody>
      </p:sp>
      <p:pic>
        <p:nvPicPr>
          <p:cNvPr id="6" name="object 6"/>
          <p:cNvPicPr/>
          <p:nvPr/>
        </p:nvPicPr>
        <p:blipFill>
          <a:blip r:embed="rId2" cstate="print"/>
          <a:stretch>
            <a:fillRect/>
          </a:stretch>
        </p:blipFill>
        <p:spPr>
          <a:xfrm>
            <a:off x="1409700" y="5205729"/>
            <a:ext cx="5265420" cy="3223895"/>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965"/>
              </a:lnSpc>
            </a:pPr>
            <a:r>
              <a:rPr spc="-25" dirty="0"/>
              <a:t>9</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65"/>
              </a:lnSpc>
            </a:pPr>
            <a:r>
              <a:rPr spc="-25" dirty="0"/>
              <a:t>10</a:t>
            </a:r>
          </a:p>
        </p:txBody>
      </p:sp>
      <p:sp>
        <p:nvSpPr>
          <p:cNvPr id="2" name="object 2"/>
          <p:cNvSpPr txBox="1"/>
          <p:nvPr/>
        </p:nvSpPr>
        <p:spPr>
          <a:xfrm>
            <a:off x="1073200" y="917701"/>
            <a:ext cx="5604510" cy="7734934"/>
          </a:xfrm>
          <a:prstGeom prst="rect">
            <a:avLst/>
          </a:prstGeom>
          <a:ln w="6095">
            <a:solidFill>
              <a:srgbClr val="000000"/>
            </a:solidFill>
          </a:ln>
        </p:spPr>
        <p:txBody>
          <a:bodyPr vert="horz" wrap="square" lIns="0" tIns="15875" rIns="0" bIns="0" rtlCol="0">
            <a:spAutoFit/>
          </a:bodyPr>
          <a:lstStyle/>
          <a:p>
            <a:pPr marL="69850">
              <a:lnSpc>
                <a:spcPct val="100000"/>
              </a:lnSpc>
              <a:spcBef>
                <a:spcPts val="125"/>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class="rebo"&gt;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&lt;h2&gt;</a:t>
            </a:r>
            <a:r>
              <a:rPr sz="1050" dirty="0">
                <a:latin typeface="SimSun"/>
                <a:cs typeface="SimSun"/>
              </a:rPr>
              <a:t>正在热播</a:t>
            </a:r>
            <a:r>
              <a:rPr sz="1050" spc="-20" dirty="0">
                <a:latin typeface="Times New Roman"/>
                <a:cs typeface="Times New Roman"/>
              </a:rPr>
              <a:t>&lt;/h2&gt;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25" dirty="0">
                <a:latin typeface="Times New Roman"/>
                <a:cs typeface="Times New Roman"/>
              </a:rPr>
              <a:t> </a:t>
            </a:r>
            <a:r>
              <a:rPr sz="1050" spc="-10" dirty="0">
                <a:latin typeface="Times New Roman"/>
                <a:cs typeface="Times New Roman"/>
              </a:rPr>
              <a:t>class="box-</a:t>
            </a:r>
            <a:r>
              <a:rPr sz="1050" dirty="0">
                <a:latin typeface="Times New Roman"/>
                <a:cs typeface="Times New Roman"/>
              </a:rPr>
              <a:t>more"&gt;&lt;a</a:t>
            </a:r>
            <a:r>
              <a:rPr sz="1050" spc="85" dirty="0">
                <a:latin typeface="Times New Roman"/>
                <a:cs typeface="Times New Roman"/>
              </a:rPr>
              <a:t> </a:t>
            </a:r>
            <a:r>
              <a:rPr sz="1050" spc="-10" dirty="0">
                <a:latin typeface="Times New Roman"/>
                <a:cs typeface="Times New Roman"/>
              </a:rPr>
              <a:t>href="https://tv.2345.com/---.html"&gt;</a:t>
            </a:r>
            <a:r>
              <a:rPr sz="1050" dirty="0">
                <a:latin typeface="SimSun"/>
                <a:cs typeface="SimSun"/>
              </a:rPr>
              <a:t>更多</a:t>
            </a:r>
            <a:r>
              <a:rPr sz="1050" spc="-10" dirty="0">
                <a:latin typeface="Times New Roman"/>
                <a:cs typeface="Times New Roman"/>
              </a:rPr>
              <a:t>&amp;gt;&lt;/a&gt;&lt;/div&gt;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5"/>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class="picBox"&gt;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10" dirty="0">
                <a:latin typeface="Times New Roman"/>
                <a:cs typeface="Times New Roman"/>
              </a:rPr>
              <a:t> </a:t>
            </a:r>
            <a:r>
              <a:rPr sz="1050" spc="-10" dirty="0">
                <a:latin typeface="Times New Roman"/>
                <a:cs typeface="Times New Roman"/>
              </a:rPr>
              <a:t>class="clearfix"</a:t>
            </a:r>
            <a:r>
              <a:rPr sz="1050" spc="40" dirty="0">
                <a:latin typeface="Times New Roman"/>
                <a:cs typeface="Times New Roman"/>
              </a:rPr>
              <a:t> </a:t>
            </a:r>
            <a:r>
              <a:rPr sz="1050" spc="-10" dirty="0">
                <a:latin typeface="Times New Roman"/>
                <a:cs typeface="Times New Roman"/>
              </a:rPr>
              <a:t>id="posBox"&gt;</a:t>
            </a:r>
            <a:endParaRPr sz="1050">
              <a:latin typeface="Times New Roman"/>
              <a:cs typeface="Times New Roman"/>
            </a:endParaRPr>
          </a:p>
          <a:p>
            <a:pPr marL="69850">
              <a:lnSpc>
                <a:spcPct val="100000"/>
              </a:lnSpc>
              <a:spcBef>
                <a:spcPts val="295"/>
              </a:spcBef>
            </a:pPr>
            <a:r>
              <a:rPr sz="1050" dirty="0">
                <a:latin typeface="Times New Roman"/>
                <a:cs typeface="Times New Roman"/>
              </a:rPr>
              <a:t>&lt;div</a:t>
            </a:r>
            <a:r>
              <a:rPr sz="1050" spc="-60" dirty="0">
                <a:latin typeface="Times New Roman"/>
                <a:cs typeface="Times New Roman"/>
              </a:rPr>
              <a:t> </a:t>
            </a:r>
            <a:r>
              <a:rPr sz="1050" dirty="0">
                <a:latin typeface="Times New Roman"/>
                <a:cs typeface="Times New Roman"/>
              </a:rPr>
              <a:t>class="fl</a:t>
            </a:r>
            <a:r>
              <a:rPr sz="1050" spc="-30" dirty="0">
                <a:latin typeface="Times New Roman"/>
                <a:cs typeface="Times New Roman"/>
              </a:rPr>
              <a:t> </a:t>
            </a:r>
            <a:r>
              <a:rPr sz="1050" spc="-10" dirty="0">
                <a:latin typeface="Times New Roman"/>
                <a:cs typeface="Times New Roman"/>
              </a:rPr>
              <a:t>roll"&gt;</a:t>
            </a:r>
            <a:endParaRPr sz="1050">
              <a:latin typeface="Times New Roman"/>
              <a:cs typeface="Times New Roman"/>
            </a:endParaRPr>
          </a:p>
          <a:p>
            <a:pPr marL="69850">
              <a:lnSpc>
                <a:spcPct val="100000"/>
              </a:lnSpc>
              <a:spcBef>
                <a:spcPts val="305"/>
              </a:spcBef>
            </a:pPr>
            <a:r>
              <a:rPr sz="1050" dirty="0">
                <a:latin typeface="Times New Roman"/>
                <a:cs typeface="Times New Roman"/>
              </a:rPr>
              <a:t>&lt;div</a:t>
            </a:r>
            <a:r>
              <a:rPr sz="1050" spc="25" dirty="0">
                <a:latin typeface="Times New Roman"/>
                <a:cs typeface="Times New Roman"/>
              </a:rPr>
              <a:t> </a:t>
            </a:r>
            <a:r>
              <a:rPr sz="1050" spc="-10" dirty="0">
                <a:latin typeface="Times New Roman"/>
                <a:cs typeface="Times New Roman"/>
              </a:rPr>
              <a:t>class="box-</a:t>
            </a:r>
            <a:r>
              <a:rPr sz="1050" spc="-20" dirty="0">
                <a:latin typeface="Times New Roman"/>
                <a:cs typeface="Times New Roman"/>
              </a:rPr>
              <a:t>img"&gt;</a:t>
            </a:r>
            <a:endParaRPr sz="1050">
              <a:latin typeface="Times New Roman"/>
              <a:cs typeface="Times New Roman"/>
            </a:endParaRPr>
          </a:p>
          <a:p>
            <a:pPr marL="69850">
              <a:lnSpc>
                <a:spcPct val="100000"/>
              </a:lnSpc>
              <a:spcBef>
                <a:spcPts val="295"/>
              </a:spcBef>
            </a:pPr>
            <a:r>
              <a:rPr sz="1050" dirty="0">
                <a:latin typeface="Times New Roman"/>
                <a:cs typeface="Times New Roman"/>
              </a:rPr>
              <a:t>&lt;img</a:t>
            </a:r>
            <a:r>
              <a:rPr sz="1050" spc="-40" dirty="0">
                <a:latin typeface="Times New Roman"/>
                <a:cs typeface="Times New Roman"/>
              </a:rPr>
              <a:t> </a:t>
            </a:r>
            <a:r>
              <a:rPr sz="1050" spc="-10" dirty="0">
                <a:latin typeface="Times New Roman"/>
                <a:cs typeface="Times New Roman"/>
              </a:rPr>
              <a:t>src="../img/rb1.png"</a:t>
            </a:r>
            <a:r>
              <a:rPr sz="1050" spc="20" dirty="0">
                <a:latin typeface="Times New Roman"/>
                <a:cs typeface="Times New Roman"/>
              </a:rPr>
              <a:t> </a:t>
            </a:r>
            <a:r>
              <a:rPr sz="1050" dirty="0">
                <a:latin typeface="Times New Roman"/>
                <a:cs typeface="Times New Roman"/>
              </a:rPr>
              <a:t>width="230"</a:t>
            </a:r>
            <a:r>
              <a:rPr sz="1050" spc="-5" dirty="0">
                <a:latin typeface="Times New Roman"/>
                <a:cs typeface="Times New Roman"/>
              </a:rPr>
              <a:t> </a:t>
            </a:r>
            <a:r>
              <a:rPr sz="1050" dirty="0">
                <a:latin typeface="Times New Roman"/>
                <a:cs typeface="Times New Roman"/>
              </a:rPr>
              <a:t>height="300"</a:t>
            </a:r>
            <a:r>
              <a:rPr sz="1050" spc="-5" dirty="0">
                <a:latin typeface="Times New Roman"/>
                <a:cs typeface="Times New Roman"/>
              </a:rPr>
              <a:t> </a:t>
            </a:r>
            <a:r>
              <a:rPr sz="1050" dirty="0">
                <a:latin typeface="Times New Roman"/>
                <a:cs typeface="Times New Roman"/>
              </a:rPr>
              <a:t>alt="" </a:t>
            </a:r>
            <a:r>
              <a:rPr sz="1050" spc="-10" dirty="0">
                <a:latin typeface="Times New Roman"/>
                <a:cs typeface="Times New Roman"/>
              </a:rPr>
              <a:t>/&gt;&lt;/div&gt;</a:t>
            </a:r>
            <a:endParaRPr sz="1050">
              <a:latin typeface="Times New Roman"/>
              <a:cs typeface="Times New Roman"/>
            </a:endParaRPr>
          </a:p>
          <a:p>
            <a:pPr marL="69850">
              <a:lnSpc>
                <a:spcPct val="100000"/>
              </a:lnSpc>
              <a:spcBef>
                <a:spcPts val="305"/>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class="box-</a:t>
            </a:r>
            <a:r>
              <a:rPr sz="1050" dirty="0">
                <a:latin typeface="Times New Roman"/>
                <a:cs typeface="Times New Roman"/>
              </a:rPr>
              <a:t>content"&gt;&lt;a</a:t>
            </a:r>
            <a:r>
              <a:rPr sz="1050" spc="20" dirty="0">
                <a:latin typeface="Times New Roman"/>
                <a:cs typeface="Times New Roman"/>
              </a:rPr>
              <a:t> </a:t>
            </a:r>
            <a:r>
              <a:rPr sz="1050" spc="-10" dirty="0">
                <a:latin typeface="Times New Roman"/>
                <a:cs typeface="Times New Roman"/>
              </a:rPr>
              <a:t>href="https://tv.2345.com/detail/61107.html"&gt;</a:t>
            </a:r>
            <a:endParaRPr sz="1050">
              <a:latin typeface="Times New Roman"/>
              <a:cs typeface="Times New Roman"/>
            </a:endParaRPr>
          </a:p>
          <a:p>
            <a:pPr marL="69850">
              <a:lnSpc>
                <a:spcPct val="100000"/>
              </a:lnSpc>
              <a:spcBef>
                <a:spcPts val="300"/>
              </a:spcBef>
            </a:pPr>
            <a:r>
              <a:rPr sz="1050" dirty="0">
                <a:latin typeface="Times New Roman"/>
                <a:cs typeface="Times New Roman"/>
              </a:rPr>
              <a:t>&lt;p</a:t>
            </a:r>
            <a:r>
              <a:rPr sz="1050" spc="65" dirty="0">
                <a:latin typeface="Times New Roman"/>
                <a:cs typeface="Times New Roman"/>
              </a:rPr>
              <a:t> </a:t>
            </a:r>
            <a:r>
              <a:rPr sz="1050" spc="-10" dirty="0">
                <a:latin typeface="Times New Roman"/>
                <a:cs typeface="Times New Roman"/>
              </a:rPr>
              <a:t>class="t1"&gt;</a:t>
            </a:r>
            <a:r>
              <a:rPr sz="1050" spc="-10" dirty="0">
                <a:latin typeface="SimSun"/>
                <a:cs typeface="SimSun"/>
              </a:rPr>
              <a:t>夜色暗涌时</a:t>
            </a:r>
            <a:r>
              <a:rPr sz="1050" spc="-10" dirty="0">
                <a:latin typeface="Times New Roman"/>
                <a:cs typeface="Times New Roman"/>
              </a:rPr>
              <a:t>&lt;/p&gt;&lt;/a&gt;</a:t>
            </a:r>
            <a:endParaRPr sz="1050">
              <a:latin typeface="Times New Roman"/>
              <a:cs typeface="Times New Roman"/>
            </a:endParaRPr>
          </a:p>
          <a:p>
            <a:pPr marL="69850">
              <a:lnSpc>
                <a:spcPct val="100000"/>
              </a:lnSpc>
              <a:spcBef>
                <a:spcPts val="300"/>
              </a:spcBef>
            </a:pPr>
            <a:r>
              <a:rPr sz="1050" dirty="0">
                <a:latin typeface="Times New Roman"/>
                <a:cs typeface="Times New Roman"/>
              </a:rPr>
              <a:t>&lt;p</a:t>
            </a:r>
            <a:r>
              <a:rPr sz="1050" spc="65" dirty="0">
                <a:latin typeface="Times New Roman"/>
                <a:cs typeface="Times New Roman"/>
              </a:rPr>
              <a:t> </a:t>
            </a:r>
            <a:r>
              <a:rPr sz="1050" spc="-10" dirty="0">
                <a:latin typeface="Times New Roman"/>
                <a:cs typeface="Times New Roman"/>
              </a:rPr>
              <a:t>class="t2"&gt;</a:t>
            </a:r>
            <a:r>
              <a:rPr sz="1050" spc="-10" dirty="0">
                <a:latin typeface="SimSun"/>
                <a:cs typeface="SimSun"/>
              </a:rPr>
              <a:t>主演：张予曦</a:t>
            </a:r>
            <a:r>
              <a:rPr sz="1050" spc="-10" dirty="0">
                <a:latin typeface="Times New Roman"/>
                <a:cs typeface="Times New Roman"/>
              </a:rPr>
              <a:t>/</a:t>
            </a:r>
            <a:r>
              <a:rPr sz="1050" spc="-10" dirty="0">
                <a:latin typeface="SimSun"/>
                <a:cs typeface="SimSun"/>
              </a:rPr>
              <a:t>刘学义</a:t>
            </a:r>
            <a:r>
              <a:rPr sz="1050" spc="-10" dirty="0">
                <a:latin typeface="Times New Roman"/>
                <a:cs typeface="Times New Roman"/>
              </a:rPr>
              <a:t>/</a:t>
            </a:r>
            <a:r>
              <a:rPr sz="1050" spc="-10" dirty="0">
                <a:latin typeface="SimSun"/>
                <a:cs typeface="SimSun"/>
              </a:rPr>
              <a:t>赵圆瑗</a:t>
            </a:r>
            <a:r>
              <a:rPr sz="1050" spc="-20" dirty="0">
                <a:latin typeface="Times New Roman"/>
                <a:cs typeface="Times New Roman"/>
              </a:rPr>
              <a:t>&lt;/p&gt;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&lt;p&gt;</a:t>
            </a:r>
            <a:r>
              <a:rPr sz="1050" dirty="0">
                <a:latin typeface="SimSun"/>
                <a:cs typeface="SimSun"/>
              </a:rPr>
              <a:t>类型：剧情</a:t>
            </a:r>
            <a:r>
              <a:rPr sz="1050" spc="-10" dirty="0">
                <a:latin typeface="Times New Roman"/>
                <a:cs typeface="Times New Roman"/>
              </a:rPr>
              <a:t>/</a:t>
            </a:r>
            <a:r>
              <a:rPr sz="1050" dirty="0">
                <a:latin typeface="SimSun"/>
                <a:cs typeface="SimSun"/>
              </a:rPr>
              <a:t>爱情</a:t>
            </a:r>
            <a:r>
              <a:rPr sz="1050" spc="-30" dirty="0">
                <a:latin typeface="Times New Roman"/>
                <a:cs typeface="Times New Roman"/>
              </a:rPr>
              <a:t>/</a:t>
            </a:r>
            <a:r>
              <a:rPr sz="1050" dirty="0">
                <a:latin typeface="SimSun"/>
                <a:cs typeface="SimSun"/>
              </a:rPr>
              <a:t>都市 </a:t>
            </a:r>
            <a:r>
              <a:rPr sz="1050" spc="-20" dirty="0">
                <a:latin typeface="Times New Roman"/>
                <a:cs typeface="Times New Roman"/>
              </a:rPr>
              <a:t>&lt;/p&gt;</a:t>
            </a:r>
            <a:endParaRPr sz="1050">
              <a:latin typeface="Times New Roman"/>
              <a:cs typeface="Times New Roman"/>
            </a:endParaRPr>
          </a:p>
          <a:p>
            <a:pPr marL="69850">
              <a:lnSpc>
                <a:spcPct val="100000"/>
              </a:lnSpc>
              <a:spcBef>
                <a:spcPts val="300"/>
              </a:spcBef>
            </a:pPr>
            <a:r>
              <a:rPr sz="1050" dirty="0">
                <a:latin typeface="Times New Roman"/>
                <a:cs typeface="Times New Roman"/>
              </a:rPr>
              <a:t>&lt;p</a:t>
            </a:r>
            <a:r>
              <a:rPr sz="1050" spc="-25" dirty="0">
                <a:latin typeface="Times New Roman"/>
                <a:cs typeface="Times New Roman"/>
              </a:rPr>
              <a:t> </a:t>
            </a:r>
            <a:r>
              <a:rPr sz="1050" spc="-10" dirty="0">
                <a:latin typeface="Times New Roman"/>
                <a:cs typeface="Times New Roman"/>
              </a:rPr>
              <a:t>class="t3"&gt;&lt;/p&gt;</a:t>
            </a:r>
            <a:endParaRPr sz="1050">
              <a:latin typeface="Times New Roman"/>
              <a:cs typeface="Times New Roman"/>
            </a:endParaRPr>
          </a:p>
          <a:p>
            <a:pPr marL="69850" marR="60960">
              <a:lnSpc>
                <a:spcPct val="123800"/>
              </a:lnSpc>
              <a:spcBef>
                <a:spcPts val="5"/>
              </a:spcBef>
            </a:pPr>
            <a:r>
              <a:rPr sz="1050" dirty="0">
                <a:latin typeface="Times New Roman"/>
                <a:cs typeface="Times New Roman"/>
              </a:rPr>
              <a:t>&lt;p </a:t>
            </a:r>
            <a:r>
              <a:rPr sz="1050" spc="-10" dirty="0">
                <a:latin typeface="Times New Roman"/>
                <a:cs typeface="Times New Roman"/>
              </a:rPr>
              <a:t>class="t4"&gt;</a:t>
            </a:r>
            <a:r>
              <a:rPr sz="1050" spc="-30" dirty="0">
                <a:latin typeface="SimSun"/>
                <a:cs typeface="SimSun"/>
              </a:rPr>
              <a:t>独立率真的职场女性许倾悠，有一个交往多年的知名律师男友，在二人即将步入</a:t>
            </a:r>
            <a:r>
              <a:rPr sz="1050" spc="-15" dirty="0">
                <a:latin typeface="SimSun"/>
                <a:cs typeface="SimSun"/>
              </a:rPr>
              <a:t>礼堂之际，许倾悠发现男友婚前出轨</a:t>
            </a:r>
            <a:r>
              <a:rPr sz="1050" spc="-10" dirty="0">
                <a:latin typeface="Times New Roman"/>
                <a:cs typeface="Times New Roman"/>
              </a:rPr>
              <a:t>...&lt;/p&gt;&lt;/div&gt;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60" dirty="0">
                <a:latin typeface="Times New Roman"/>
                <a:cs typeface="Times New Roman"/>
              </a:rPr>
              <a:t> </a:t>
            </a:r>
            <a:r>
              <a:rPr sz="1050" dirty="0">
                <a:latin typeface="Times New Roman"/>
                <a:cs typeface="Times New Roman"/>
              </a:rPr>
              <a:t>class="fl</a:t>
            </a:r>
            <a:r>
              <a:rPr sz="1050" spc="-30" dirty="0">
                <a:latin typeface="Times New Roman"/>
                <a:cs typeface="Times New Roman"/>
              </a:rPr>
              <a:t> </a:t>
            </a:r>
            <a:r>
              <a:rPr sz="1050" spc="-10" dirty="0">
                <a:latin typeface="Times New Roman"/>
                <a:cs typeface="Times New Roman"/>
              </a:rPr>
              <a:t>roll"&gt;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40" dirty="0">
                <a:latin typeface="Times New Roman"/>
                <a:cs typeface="Times New Roman"/>
              </a:rPr>
              <a:t> </a:t>
            </a:r>
            <a:r>
              <a:rPr sz="1050" spc="-10" dirty="0">
                <a:latin typeface="Times New Roman"/>
                <a:cs typeface="Times New Roman"/>
              </a:rPr>
              <a:t>class="box-img"&gt;&lt;img</a:t>
            </a:r>
            <a:r>
              <a:rPr sz="1050" spc="-35" dirty="0">
                <a:latin typeface="Times New Roman"/>
                <a:cs typeface="Times New Roman"/>
              </a:rPr>
              <a:t> </a:t>
            </a:r>
            <a:r>
              <a:rPr sz="1050" dirty="0">
                <a:latin typeface="Times New Roman"/>
                <a:cs typeface="Times New Roman"/>
              </a:rPr>
              <a:t>src="../img/rb2.png"</a:t>
            </a:r>
            <a:r>
              <a:rPr sz="1050" spc="-10" dirty="0">
                <a:latin typeface="Times New Roman"/>
                <a:cs typeface="Times New Roman"/>
              </a:rPr>
              <a:t> </a:t>
            </a:r>
            <a:r>
              <a:rPr sz="1050" dirty="0">
                <a:latin typeface="Times New Roman"/>
                <a:cs typeface="Times New Roman"/>
              </a:rPr>
              <a:t>width="230"</a:t>
            </a:r>
            <a:r>
              <a:rPr sz="1050" spc="-15" dirty="0">
                <a:latin typeface="Times New Roman"/>
                <a:cs typeface="Times New Roman"/>
              </a:rPr>
              <a:t> </a:t>
            </a:r>
            <a:r>
              <a:rPr sz="1050" dirty="0">
                <a:latin typeface="Times New Roman"/>
                <a:cs typeface="Times New Roman"/>
              </a:rPr>
              <a:t>height="300"</a:t>
            </a:r>
            <a:r>
              <a:rPr sz="1050" spc="-10" dirty="0">
                <a:latin typeface="Times New Roman"/>
                <a:cs typeface="Times New Roman"/>
              </a:rPr>
              <a:t> </a:t>
            </a:r>
            <a:r>
              <a:rPr sz="1050" dirty="0">
                <a:latin typeface="Times New Roman"/>
                <a:cs typeface="Times New Roman"/>
              </a:rPr>
              <a:t>alt=""</a:t>
            </a:r>
            <a:r>
              <a:rPr sz="1050" spc="20" dirty="0">
                <a:latin typeface="Times New Roman"/>
                <a:cs typeface="Times New Roman"/>
              </a:rPr>
              <a:t> </a:t>
            </a:r>
            <a:r>
              <a:rPr sz="1050" dirty="0">
                <a:latin typeface="Times New Roman"/>
                <a:cs typeface="Times New Roman"/>
              </a:rPr>
              <a:t>/&gt;</a:t>
            </a:r>
            <a:r>
              <a:rPr sz="1050" spc="-10" dirty="0">
                <a:latin typeface="Times New Roman"/>
                <a:cs typeface="Times New Roman"/>
              </a:rPr>
              <a:t> &lt;/div&gt;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class="box-content"&gt;</a:t>
            </a:r>
            <a:endParaRPr sz="1050">
              <a:latin typeface="Times New Roman"/>
              <a:cs typeface="Times New Roman"/>
            </a:endParaRPr>
          </a:p>
          <a:p>
            <a:pPr marL="69850">
              <a:lnSpc>
                <a:spcPct val="100000"/>
              </a:lnSpc>
              <a:spcBef>
                <a:spcPts val="300"/>
              </a:spcBef>
            </a:pPr>
            <a:r>
              <a:rPr sz="1050" dirty="0">
                <a:latin typeface="Times New Roman"/>
                <a:cs typeface="Times New Roman"/>
              </a:rPr>
              <a:t>&lt;a</a:t>
            </a:r>
            <a:r>
              <a:rPr sz="1050" spc="10" dirty="0">
                <a:latin typeface="Times New Roman"/>
                <a:cs typeface="Times New Roman"/>
              </a:rPr>
              <a:t> </a:t>
            </a:r>
            <a:r>
              <a:rPr sz="1050" spc="-10" dirty="0">
                <a:latin typeface="Times New Roman"/>
                <a:cs typeface="Times New Roman"/>
              </a:rPr>
              <a:t>href="https://tv.2345.com/detail/61096.html"&gt;</a:t>
            </a:r>
            <a:endParaRPr sz="1050">
              <a:latin typeface="Times New Roman"/>
              <a:cs typeface="Times New Roman"/>
            </a:endParaRPr>
          </a:p>
          <a:p>
            <a:pPr marL="69850">
              <a:lnSpc>
                <a:spcPct val="100000"/>
              </a:lnSpc>
              <a:spcBef>
                <a:spcPts val="300"/>
              </a:spcBef>
            </a:pPr>
            <a:r>
              <a:rPr sz="1050" dirty="0">
                <a:latin typeface="Times New Roman"/>
                <a:cs typeface="Times New Roman"/>
              </a:rPr>
              <a:t>&lt;p</a:t>
            </a:r>
            <a:r>
              <a:rPr sz="1050" spc="65" dirty="0">
                <a:latin typeface="Times New Roman"/>
                <a:cs typeface="Times New Roman"/>
              </a:rPr>
              <a:t> </a:t>
            </a:r>
            <a:r>
              <a:rPr sz="1050" spc="-10" dirty="0">
                <a:latin typeface="Times New Roman"/>
                <a:cs typeface="Times New Roman"/>
              </a:rPr>
              <a:t>class="t1"&gt;</a:t>
            </a:r>
            <a:r>
              <a:rPr sz="1050" spc="-10" dirty="0">
                <a:latin typeface="SimSun"/>
                <a:cs typeface="SimSun"/>
              </a:rPr>
              <a:t>春天里的人们</a:t>
            </a:r>
            <a:r>
              <a:rPr sz="1050" spc="-10" dirty="0">
                <a:latin typeface="Times New Roman"/>
                <a:cs typeface="Times New Roman"/>
              </a:rPr>
              <a:t>&lt;/p&gt;&lt;/a&gt;</a:t>
            </a:r>
            <a:endParaRPr sz="1050">
              <a:latin typeface="Times New Roman"/>
              <a:cs typeface="Times New Roman"/>
            </a:endParaRPr>
          </a:p>
          <a:p>
            <a:pPr marL="69850">
              <a:lnSpc>
                <a:spcPct val="100000"/>
              </a:lnSpc>
              <a:spcBef>
                <a:spcPts val="300"/>
              </a:spcBef>
            </a:pPr>
            <a:r>
              <a:rPr sz="1050" dirty="0">
                <a:latin typeface="Times New Roman"/>
                <a:cs typeface="Times New Roman"/>
              </a:rPr>
              <a:t>&lt;p</a:t>
            </a:r>
            <a:r>
              <a:rPr sz="1050" spc="65" dirty="0">
                <a:latin typeface="Times New Roman"/>
                <a:cs typeface="Times New Roman"/>
              </a:rPr>
              <a:t> </a:t>
            </a:r>
            <a:r>
              <a:rPr sz="1050" spc="-10" dirty="0">
                <a:latin typeface="Times New Roman"/>
                <a:cs typeface="Times New Roman"/>
              </a:rPr>
              <a:t>class="t2"&gt;</a:t>
            </a:r>
            <a:r>
              <a:rPr sz="1050" spc="-10" dirty="0">
                <a:latin typeface="SimSun"/>
                <a:cs typeface="SimSun"/>
              </a:rPr>
              <a:t>主演：凌潇肃</a:t>
            </a:r>
            <a:r>
              <a:rPr sz="1050" spc="-10" dirty="0">
                <a:latin typeface="Times New Roman"/>
                <a:cs typeface="Times New Roman"/>
              </a:rPr>
              <a:t>/</a:t>
            </a:r>
            <a:r>
              <a:rPr sz="1050" spc="-10" dirty="0">
                <a:latin typeface="SimSun"/>
                <a:cs typeface="SimSun"/>
              </a:rPr>
              <a:t>李晓峰</a:t>
            </a:r>
            <a:r>
              <a:rPr sz="1050" spc="-10" dirty="0">
                <a:latin typeface="Times New Roman"/>
                <a:cs typeface="Times New Roman"/>
              </a:rPr>
              <a:t>/</a:t>
            </a:r>
            <a:r>
              <a:rPr sz="1050" spc="-10" dirty="0">
                <a:latin typeface="SimSun"/>
                <a:cs typeface="SimSun"/>
              </a:rPr>
              <a:t>覃文静</a:t>
            </a:r>
            <a:r>
              <a:rPr sz="1050" spc="-20" dirty="0">
                <a:latin typeface="Times New Roman"/>
                <a:cs typeface="Times New Roman"/>
              </a:rPr>
              <a:t>&lt;/p&gt;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&lt;p&gt;</a:t>
            </a:r>
            <a:r>
              <a:rPr sz="1050" dirty="0">
                <a:latin typeface="SimSun"/>
                <a:cs typeface="SimSun"/>
              </a:rPr>
              <a:t>类型：都市</a:t>
            </a:r>
            <a:r>
              <a:rPr sz="1050" spc="-20" dirty="0">
                <a:latin typeface="Times New Roman"/>
                <a:cs typeface="Times New Roman"/>
              </a:rPr>
              <a:t>&lt;/p&gt;</a:t>
            </a:r>
            <a:endParaRPr sz="1050">
              <a:latin typeface="Times New Roman"/>
              <a:cs typeface="Times New Roman"/>
            </a:endParaRPr>
          </a:p>
          <a:p>
            <a:pPr marL="69850">
              <a:lnSpc>
                <a:spcPct val="100000"/>
              </a:lnSpc>
              <a:spcBef>
                <a:spcPts val="300"/>
              </a:spcBef>
            </a:pPr>
            <a:r>
              <a:rPr sz="1050" dirty="0">
                <a:latin typeface="Times New Roman"/>
                <a:cs typeface="Times New Roman"/>
              </a:rPr>
              <a:t>&lt;p</a:t>
            </a:r>
            <a:r>
              <a:rPr sz="1050" spc="-25" dirty="0">
                <a:latin typeface="Times New Roman"/>
                <a:cs typeface="Times New Roman"/>
              </a:rPr>
              <a:t> </a:t>
            </a:r>
            <a:r>
              <a:rPr sz="1050" spc="-10" dirty="0">
                <a:latin typeface="Times New Roman"/>
                <a:cs typeface="Times New Roman"/>
              </a:rPr>
              <a:t>class="t3"&gt;&lt;/p&gt;</a:t>
            </a:r>
            <a:endParaRPr sz="1050">
              <a:latin typeface="Times New Roman"/>
              <a:cs typeface="Times New Roman"/>
            </a:endParaRPr>
          </a:p>
          <a:p>
            <a:pPr marL="69850" marR="60960">
              <a:lnSpc>
                <a:spcPct val="123800"/>
              </a:lnSpc>
            </a:pPr>
            <a:r>
              <a:rPr sz="1050" dirty="0">
                <a:latin typeface="Times New Roman"/>
                <a:cs typeface="Times New Roman"/>
              </a:rPr>
              <a:t>&lt;p </a:t>
            </a:r>
            <a:r>
              <a:rPr sz="1050" spc="-10" dirty="0">
                <a:latin typeface="Times New Roman"/>
                <a:cs typeface="Times New Roman"/>
              </a:rPr>
              <a:t>class="t4"&gt;</a:t>
            </a:r>
            <a:r>
              <a:rPr sz="1050" spc="-30" dirty="0">
                <a:latin typeface="SimSun"/>
                <a:cs typeface="SimSun"/>
              </a:rPr>
              <a:t>该剧讲述了宁州大学博士教师徐盈盈来到春天里社区调研，意外被推选成为社区</a:t>
            </a:r>
            <a:r>
              <a:rPr sz="1050" spc="-20" dirty="0">
                <a:latin typeface="SimSun"/>
                <a:cs typeface="SimSun"/>
              </a:rPr>
              <a:t>主任，在繁杂的社区治理工作中不断思考探索</a:t>
            </a:r>
            <a:r>
              <a:rPr sz="1050" spc="-10" dirty="0">
                <a:latin typeface="Times New Roman"/>
                <a:cs typeface="Times New Roman"/>
              </a:rPr>
              <a:t>...&lt;/p&gt;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5"/>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class="tBox"&gt;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class="rebo"&gt;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&lt;h2&gt;</a:t>
            </a:r>
            <a:r>
              <a:rPr sz="1050" spc="-5" dirty="0">
                <a:latin typeface="SimSun"/>
                <a:cs typeface="SimSun"/>
              </a:rPr>
              <a:t>电视剧风云榜</a:t>
            </a:r>
            <a:r>
              <a:rPr sz="1050" spc="-20" dirty="0">
                <a:latin typeface="Times New Roman"/>
                <a:cs typeface="Times New Roman"/>
              </a:rPr>
              <a:t>&lt;/h2&gt;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p:txBody>
      </p:sp>
      <p:sp>
        <p:nvSpPr>
          <p:cNvPr id="3" name="object 3"/>
          <p:cNvSpPr txBox="1"/>
          <p:nvPr/>
        </p:nvSpPr>
        <p:spPr>
          <a:xfrm>
            <a:off x="1399158" y="8929496"/>
            <a:ext cx="2519680"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SimSun"/>
                <a:cs typeface="SimSun"/>
              </a:rPr>
              <a:t>电视剧花絮</a:t>
            </a:r>
            <a:r>
              <a:rPr sz="1050" spc="-15" dirty="0">
                <a:latin typeface="Times New Roman"/>
                <a:cs typeface="Times New Roman"/>
              </a:rPr>
              <a:t>·</a:t>
            </a:r>
            <a:r>
              <a:rPr sz="1050" spc="-5" dirty="0">
                <a:latin typeface="SimSun"/>
                <a:cs typeface="SimSun"/>
              </a:rPr>
              <a:t>剧透</a:t>
            </a:r>
            <a:r>
              <a:rPr sz="1050" spc="-15" dirty="0">
                <a:latin typeface="Times New Roman"/>
                <a:cs typeface="Times New Roman"/>
              </a:rPr>
              <a:t>·</a:t>
            </a:r>
            <a:r>
              <a:rPr sz="1050" spc="-50" dirty="0">
                <a:latin typeface="SimSun"/>
                <a:cs typeface="SimSun"/>
              </a:rPr>
              <a:t>预告片版块如图 </a:t>
            </a:r>
            <a:r>
              <a:rPr sz="1050" dirty="0">
                <a:latin typeface="Times New Roman"/>
                <a:cs typeface="Times New Roman"/>
              </a:rPr>
              <a:t>6</a:t>
            </a:r>
            <a:r>
              <a:rPr sz="1050" spc="5" dirty="0">
                <a:latin typeface="Times New Roman"/>
                <a:cs typeface="Times New Roman"/>
              </a:rPr>
              <a:t> </a:t>
            </a:r>
            <a:r>
              <a:rPr sz="1050" spc="-20" dirty="0">
                <a:latin typeface="SimSun"/>
                <a:cs typeface="SimSun"/>
              </a:rPr>
              <a:t>所示。</a:t>
            </a:r>
            <a:endParaRPr sz="1050">
              <a:latin typeface="SimSun"/>
              <a:cs typeface="SimSu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99158" y="2499486"/>
            <a:ext cx="3391535" cy="610870"/>
          </a:xfrm>
          <a:prstGeom prst="rect">
            <a:avLst/>
          </a:prstGeom>
        </p:spPr>
        <p:txBody>
          <a:bodyPr vert="horz" wrap="square" lIns="0" tIns="13335" rIns="0" bIns="0" rtlCol="0">
            <a:spAutoFit/>
          </a:bodyPr>
          <a:lstStyle/>
          <a:p>
            <a:pPr marL="1387475">
              <a:lnSpc>
                <a:spcPct val="100000"/>
              </a:lnSpc>
              <a:spcBef>
                <a:spcPts val="105"/>
              </a:spcBef>
            </a:pPr>
            <a:r>
              <a:rPr sz="1050" spc="-125" dirty="0">
                <a:latin typeface="SimSun"/>
                <a:cs typeface="SimSun"/>
              </a:rPr>
              <a:t>图 </a:t>
            </a:r>
            <a:r>
              <a:rPr sz="1050" dirty="0">
                <a:latin typeface="Times New Roman"/>
                <a:cs typeface="Times New Roman"/>
              </a:rPr>
              <a:t>6</a:t>
            </a:r>
            <a:r>
              <a:rPr sz="1050" spc="290" dirty="0">
                <a:latin typeface="Times New Roman"/>
                <a:cs typeface="Times New Roman"/>
              </a:rPr>
              <a:t> </a:t>
            </a:r>
            <a:r>
              <a:rPr sz="1050" spc="-10" dirty="0">
                <a:latin typeface="SimSun"/>
                <a:cs typeface="SimSun"/>
              </a:rPr>
              <a:t>电视剧花絮</a:t>
            </a:r>
            <a:r>
              <a:rPr sz="1050" spc="-40" dirty="0">
                <a:latin typeface="Times New Roman"/>
                <a:cs typeface="Times New Roman"/>
              </a:rPr>
              <a:t>·</a:t>
            </a:r>
            <a:r>
              <a:rPr sz="1050" dirty="0">
                <a:latin typeface="SimSun"/>
                <a:cs typeface="SimSun"/>
              </a:rPr>
              <a:t>剧透</a:t>
            </a:r>
            <a:r>
              <a:rPr sz="1050" spc="-15" dirty="0">
                <a:latin typeface="Times New Roman"/>
                <a:cs typeface="Times New Roman"/>
              </a:rPr>
              <a:t>·</a:t>
            </a:r>
            <a:r>
              <a:rPr sz="1050" spc="-25" dirty="0">
                <a:latin typeface="SimSun"/>
                <a:cs typeface="SimSun"/>
              </a:rPr>
              <a:t>预告片版块</a:t>
            </a:r>
            <a:endParaRPr sz="1050">
              <a:latin typeface="SimSun"/>
              <a:cs typeface="SimSun"/>
            </a:endParaRPr>
          </a:p>
          <a:p>
            <a:pPr>
              <a:lnSpc>
                <a:spcPct val="100000"/>
              </a:lnSpc>
              <a:spcBef>
                <a:spcPts val="25"/>
              </a:spcBef>
            </a:pPr>
            <a:endParaRPr sz="1600">
              <a:latin typeface="SimSun"/>
              <a:cs typeface="SimSun"/>
            </a:endParaRPr>
          </a:p>
          <a:p>
            <a:pPr marL="12700">
              <a:lnSpc>
                <a:spcPct val="100000"/>
              </a:lnSpc>
              <a:spcBef>
                <a:spcPts val="5"/>
              </a:spcBef>
            </a:pPr>
            <a:r>
              <a:rPr sz="1050" spc="-10" dirty="0">
                <a:latin typeface="SimSun"/>
                <a:cs typeface="SimSun"/>
              </a:rPr>
              <a:t>代码部分：</a:t>
            </a:r>
            <a:endParaRPr sz="1050">
              <a:latin typeface="SimSun"/>
              <a:cs typeface="SimSun"/>
            </a:endParaRPr>
          </a:p>
        </p:txBody>
      </p:sp>
      <p:sp>
        <p:nvSpPr>
          <p:cNvPr id="3" name="object 3"/>
          <p:cNvSpPr txBox="1"/>
          <p:nvPr/>
        </p:nvSpPr>
        <p:spPr>
          <a:xfrm>
            <a:off x="1073200" y="3146424"/>
            <a:ext cx="5415915" cy="4168140"/>
          </a:xfrm>
          <a:prstGeom prst="rect">
            <a:avLst/>
          </a:prstGeom>
          <a:ln w="6096">
            <a:solidFill>
              <a:srgbClr val="000000"/>
            </a:solidFill>
          </a:ln>
        </p:spPr>
        <p:txBody>
          <a:bodyPr vert="horz" wrap="square" lIns="0" tIns="15875" rIns="0" bIns="0" rtlCol="0">
            <a:spAutoFit/>
          </a:bodyPr>
          <a:lstStyle/>
          <a:p>
            <a:pPr marL="69850">
              <a:lnSpc>
                <a:spcPct val="100000"/>
              </a:lnSpc>
              <a:spcBef>
                <a:spcPts val="125"/>
              </a:spcBef>
            </a:pPr>
            <a:r>
              <a:rPr sz="1050" spc="-10" dirty="0">
                <a:latin typeface="Times New Roman"/>
                <a:cs typeface="Times New Roman"/>
              </a:rPr>
              <a: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class="tj_box"&gt;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class="tj_bd"&gt;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class="tj_head"&gt;</a:t>
            </a:r>
            <a:endParaRPr sz="1050">
              <a:latin typeface="Times New Roman"/>
              <a:cs typeface="Times New Roman"/>
            </a:endParaRPr>
          </a:p>
          <a:p>
            <a:pPr marL="69850">
              <a:lnSpc>
                <a:spcPct val="100000"/>
              </a:lnSpc>
              <a:spcBef>
                <a:spcPts val="305"/>
              </a:spcBef>
            </a:pPr>
            <a:r>
              <a:rPr sz="1050" spc="-10" dirty="0">
                <a:latin typeface="Times New Roman"/>
                <a:cs typeface="Times New Roman"/>
              </a:rPr>
              <a:t>&lt;h2&gt;</a:t>
            </a:r>
            <a:r>
              <a:rPr sz="1050" dirty="0">
                <a:latin typeface="SimSun"/>
                <a:cs typeface="SimSun"/>
              </a:rPr>
              <a:t>花絮</a:t>
            </a:r>
            <a:r>
              <a:rPr sz="1050" spc="-15" dirty="0">
                <a:latin typeface="Times New Roman"/>
                <a:cs typeface="Times New Roman"/>
              </a:rPr>
              <a:t>·</a:t>
            </a:r>
            <a:r>
              <a:rPr sz="1050" dirty="0">
                <a:latin typeface="SimSun"/>
                <a:cs typeface="SimSun"/>
              </a:rPr>
              <a:t>剧透</a:t>
            </a:r>
            <a:r>
              <a:rPr sz="1050" spc="-15" dirty="0">
                <a:latin typeface="Times New Roman"/>
                <a:cs typeface="Times New Roman"/>
              </a:rPr>
              <a:t>·</a:t>
            </a:r>
            <a:r>
              <a:rPr sz="1050" spc="-10" dirty="0">
                <a:latin typeface="SimSun"/>
                <a:cs typeface="SimSun"/>
              </a:rPr>
              <a:t>预告片</a:t>
            </a:r>
            <a:r>
              <a:rPr sz="1050" spc="-10" dirty="0">
                <a:latin typeface="Times New Roman"/>
                <a:cs typeface="Times New Roman"/>
              </a:rPr>
              <a:t>&lt;/h2&gt;&lt;/div&gt;</a:t>
            </a:r>
            <a:endParaRPr sz="1050">
              <a:latin typeface="Times New Roman"/>
              <a:cs typeface="Times New Roman"/>
            </a:endParaRPr>
          </a:p>
          <a:p>
            <a:pPr marL="69850">
              <a:lnSpc>
                <a:spcPct val="100000"/>
              </a:lnSpc>
              <a:spcBef>
                <a:spcPts val="295"/>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class="tj_list"&gt;</a:t>
            </a:r>
            <a:endParaRPr sz="1050">
              <a:latin typeface="Times New Roman"/>
              <a:cs typeface="Times New Roman"/>
            </a:endParaRPr>
          </a:p>
          <a:p>
            <a:pPr marL="69850">
              <a:lnSpc>
                <a:spcPct val="100000"/>
              </a:lnSpc>
              <a:spcBef>
                <a:spcPts val="305"/>
              </a:spcBef>
            </a:pPr>
            <a:r>
              <a:rPr sz="1050" spc="-20" dirty="0">
                <a:latin typeface="Times New Roman"/>
                <a:cs typeface="Times New Roman"/>
              </a:rPr>
              <a:t>&lt;ul&gt;</a:t>
            </a:r>
            <a:endParaRPr sz="1050">
              <a:latin typeface="Times New Roman"/>
              <a:cs typeface="Times New Roman"/>
            </a:endParaRPr>
          </a:p>
          <a:p>
            <a:pPr marL="69850">
              <a:lnSpc>
                <a:spcPct val="100000"/>
              </a:lnSpc>
              <a:spcBef>
                <a:spcPts val="300"/>
              </a:spcBef>
            </a:pPr>
            <a:r>
              <a:rPr sz="1050" dirty="0">
                <a:latin typeface="Times New Roman"/>
                <a:cs typeface="Times New Roman"/>
              </a:rPr>
              <a:t>&lt;li&gt;&lt;a</a:t>
            </a:r>
            <a:r>
              <a:rPr sz="1050" spc="-20" dirty="0">
                <a:latin typeface="Times New Roman"/>
                <a:cs typeface="Times New Roman"/>
              </a:rPr>
              <a:t> </a:t>
            </a:r>
            <a:r>
              <a:rPr sz="1050" spc="-10" dirty="0">
                <a:latin typeface="Times New Roman"/>
                <a:cs typeface="Times New Roman"/>
              </a:rPr>
              <a:t>href="https://</a:t>
            </a:r>
            <a:r>
              <a:rPr sz="1050" spc="-10" dirty="0">
                <a:latin typeface="Times New Roman"/>
                <a:cs typeface="Times New Roman"/>
                <a:hlinkClick r:id="rId2"/>
              </a:rPr>
              <a:t>www.mgtv.com/s/14662180.html?cxid=e7wsr9ez4"&gt;</a:t>
            </a:r>
            <a:endParaRPr sz="1050">
              <a:latin typeface="Times New Roman"/>
              <a:cs typeface="Times New Roman"/>
            </a:endParaRPr>
          </a:p>
          <a:p>
            <a:pPr marL="69850">
              <a:lnSpc>
                <a:spcPct val="100000"/>
              </a:lnSpc>
              <a:spcBef>
                <a:spcPts val="300"/>
              </a:spcBef>
            </a:pPr>
            <a:r>
              <a:rPr sz="1050" dirty="0">
                <a:latin typeface="Times New Roman"/>
                <a:cs typeface="Times New Roman"/>
              </a:rPr>
              <a:t>&lt;img</a:t>
            </a:r>
            <a:r>
              <a:rPr sz="1050" spc="-70" dirty="0">
                <a:latin typeface="Times New Roman"/>
                <a:cs typeface="Times New Roman"/>
              </a:rPr>
              <a:t> </a:t>
            </a:r>
            <a:r>
              <a:rPr sz="1050" dirty="0">
                <a:latin typeface="Times New Roman"/>
                <a:cs typeface="Times New Roman"/>
              </a:rPr>
              <a:t>src="../img/tj1.png"</a:t>
            </a:r>
            <a:r>
              <a:rPr sz="1050" spc="-45" dirty="0">
                <a:latin typeface="Times New Roman"/>
                <a:cs typeface="Times New Roman"/>
              </a:rPr>
              <a:t> </a:t>
            </a:r>
            <a:r>
              <a:rPr sz="1050" dirty="0">
                <a:latin typeface="Times New Roman"/>
                <a:cs typeface="Times New Roman"/>
              </a:rPr>
              <a:t>width="190px"</a:t>
            </a:r>
            <a:r>
              <a:rPr sz="1050" spc="-60" dirty="0">
                <a:latin typeface="Times New Roman"/>
                <a:cs typeface="Times New Roman"/>
              </a:rPr>
              <a:t> </a:t>
            </a:r>
            <a:r>
              <a:rPr sz="1050" dirty="0">
                <a:latin typeface="Times New Roman"/>
                <a:cs typeface="Times New Roman"/>
              </a:rPr>
              <a:t>height="106px"</a:t>
            </a:r>
            <a:r>
              <a:rPr sz="1050" spc="-55" dirty="0">
                <a:latin typeface="Times New Roman"/>
                <a:cs typeface="Times New Roman"/>
              </a:rPr>
              <a:t> </a:t>
            </a:r>
            <a:r>
              <a:rPr sz="1050" spc="-10" dirty="0">
                <a:latin typeface="Times New Roman"/>
                <a:cs typeface="Times New Roman"/>
              </a:rPr>
              <a:t>alt=""&gt;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&lt;span&gt;</a:t>
            </a:r>
            <a:r>
              <a:rPr sz="1050" spc="-20" dirty="0">
                <a:latin typeface="SimSun"/>
                <a:cs typeface="SimSun"/>
              </a:rPr>
              <a:t>日剧日影高甜片段，夏日来一场纯纯的恋爱吧</a:t>
            </a:r>
            <a:r>
              <a:rPr sz="1050" spc="-10" dirty="0">
                <a:latin typeface="Times New Roman"/>
                <a:cs typeface="Times New Roman"/>
              </a:rPr>
              <a:t>&lt;/span&gt;&lt;/a&gt;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&lt;/li&gt;</a:t>
            </a:r>
            <a:endParaRPr sz="1050">
              <a:latin typeface="Times New Roman"/>
              <a:cs typeface="Times New Roman"/>
            </a:endParaRPr>
          </a:p>
          <a:p>
            <a:pPr marL="69850">
              <a:lnSpc>
                <a:spcPct val="100000"/>
              </a:lnSpc>
              <a:spcBef>
                <a:spcPts val="300"/>
              </a:spcBef>
            </a:pPr>
            <a:r>
              <a:rPr sz="1050" dirty="0">
                <a:latin typeface="Times New Roman"/>
                <a:cs typeface="Times New Roman"/>
              </a:rPr>
              <a:t>&lt;li&gt;&lt;a</a:t>
            </a:r>
            <a:r>
              <a:rPr sz="1050" spc="-20" dirty="0">
                <a:latin typeface="Times New Roman"/>
                <a:cs typeface="Times New Roman"/>
              </a:rPr>
              <a:t> </a:t>
            </a:r>
            <a:r>
              <a:rPr sz="1050" spc="-10" dirty="0">
                <a:latin typeface="Times New Roman"/>
                <a:cs typeface="Times New Roman"/>
              </a:rPr>
              <a:t>href="https://</a:t>
            </a:r>
            <a:r>
              <a:rPr sz="1050" spc="-10" dirty="0">
                <a:latin typeface="Times New Roman"/>
                <a:cs typeface="Times New Roman"/>
                <a:hlinkClick r:id="rId3"/>
              </a:rPr>
              <a:t>www.mgtv.com/s/14663392.html?cxid=e7wsr9ez4"&gt;</a:t>
            </a:r>
            <a:endParaRPr sz="1050">
              <a:latin typeface="Times New Roman"/>
              <a:cs typeface="Times New Roman"/>
            </a:endParaRPr>
          </a:p>
          <a:p>
            <a:pPr marL="69850">
              <a:lnSpc>
                <a:spcPct val="100000"/>
              </a:lnSpc>
              <a:spcBef>
                <a:spcPts val="300"/>
              </a:spcBef>
            </a:pPr>
            <a:r>
              <a:rPr sz="1050" dirty="0">
                <a:latin typeface="Times New Roman"/>
                <a:cs typeface="Times New Roman"/>
              </a:rPr>
              <a:t>&lt;img</a:t>
            </a:r>
            <a:r>
              <a:rPr sz="1050" spc="-70" dirty="0">
                <a:latin typeface="Times New Roman"/>
                <a:cs typeface="Times New Roman"/>
              </a:rPr>
              <a:t> </a:t>
            </a:r>
            <a:r>
              <a:rPr sz="1050" dirty="0">
                <a:latin typeface="Times New Roman"/>
                <a:cs typeface="Times New Roman"/>
              </a:rPr>
              <a:t>src="../img/tj2.png"</a:t>
            </a:r>
            <a:r>
              <a:rPr sz="1050" spc="-45" dirty="0">
                <a:latin typeface="Times New Roman"/>
                <a:cs typeface="Times New Roman"/>
              </a:rPr>
              <a:t> </a:t>
            </a:r>
            <a:r>
              <a:rPr sz="1050" dirty="0">
                <a:latin typeface="Times New Roman"/>
                <a:cs typeface="Times New Roman"/>
              </a:rPr>
              <a:t>width="190px"</a:t>
            </a:r>
            <a:r>
              <a:rPr sz="1050" spc="-60" dirty="0">
                <a:latin typeface="Times New Roman"/>
                <a:cs typeface="Times New Roman"/>
              </a:rPr>
              <a:t> </a:t>
            </a:r>
            <a:r>
              <a:rPr sz="1050" dirty="0">
                <a:latin typeface="Times New Roman"/>
                <a:cs typeface="Times New Roman"/>
              </a:rPr>
              <a:t>height="106px"</a:t>
            </a:r>
            <a:r>
              <a:rPr sz="1050" spc="-55" dirty="0">
                <a:latin typeface="Times New Roman"/>
                <a:cs typeface="Times New Roman"/>
              </a:rPr>
              <a:t> </a:t>
            </a:r>
            <a:r>
              <a:rPr sz="1050" spc="-10" dirty="0">
                <a:latin typeface="Times New Roman"/>
                <a:cs typeface="Times New Roman"/>
              </a:rPr>
              <a:t>alt=""&gt;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&lt;span&gt;</a:t>
            </a:r>
            <a:r>
              <a:rPr sz="1050" spc="-15" dirty="0">
                <a:latin typeface="SimSun"/>
                <a:cs typeface="SimSun"/>
              </a:rPr>
              <a:t>影视剧那些痛彻心扉的哭戏，哪个最虐？</a:t>
            </a:r>
            <a:r>
              <a:rPr sz="1050" spc="-10" dirty="0">
                <a:latin typeface="Times New Roman"/>
                <a:cs typeface="Times New Roman"/>
              </a:rPr>
              <a:t>&lt;/span&gt;&lt;/a&gt;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&lt;/li&gt;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&lt;li&gt;......&lt;/li&gt;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&lt;/ul&gt;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5"/>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p:txBody>
      </p:sp>
      <p:sp>
        <p:nvSpPr>
          <p:cNvPr id="4" name="object 4"/>
          <p:cNvSpPr txBox="1"/>
          <p:nvPr/>
        </p:nvSpPr>
        <p:spPr>
          <a:xfrm>
            <a:off x="1399158" y="7344282"/>
            <a:ext cx="4230370" cy="186690"/>
          </a:xfrm>
          <a:prstGeom prst="rect">
            <a:avLst/>
          </a:prstGeom>
        </p:spPr>
        <p:txBody>
          <a:bodyPr vert="horz" wrap="square" lIns="0" tIns="13335" rIns="0" bIns="0" rtlCol="0">
            <a:spAutoFit/>
          </a:bodyPr>
          <a:lstStyle/>
          <a:p>
            <a:pPr marL="12700">
              <a:lnSpc>
                <a:spcPct val="100000"/>
              </a:lnSpc>
              <a:spcBef>
                <a:spcPts val="105"/>
              </a:spcBef>
            </a:pPr>
            <a:r>
              <a:rPr sz="1050" spc="-35" dirty="0">
                <a:latin typeface="SimSun"/>
                <a:cs typeface="SimSun"/>
              </a:rPr>
              <a:t>电视剧悬疑剧场、爆款推荐、仙侠玄幻及青春校园版块如图 </a:t>
            </a:r>
            <a:r>
              <a:rPr sz="1050" dirty="0">
                <a:latin typeface="Times New Roman"/>
                <a:cs typeface="Times New Roman"/>
              </a:rPr>
              <a:t>6</a:t>
            </a:r>
            <a:r>
              <a:rPr sz="1050" dirty="0">
                <a:latin typeface="SimSun"/>
                <a:cs typeface="SimSun"/>
              </a:rPr>
              <a:t>、</a:t>
            </a:r>
            <a:r>
              <a:rPr sz="1050" dirty="0">
                <a:latin typeface="Times New Roman"/>
                <a:cs typeface="Times New Roman"/>
              </a:rPr>
              <a:t>7</a:t>
            </a:r>
            <a:r>
              <a:rPr sz="1050" spc="-20" dirty="0">
                <a:latin typeface="Times New Roman"/>
                <a:cs typeface="Times New Roman"/>
              </a:rPr>
              <a:t> </a:t>
            </a:r>
            <a:r>
              <a:rPr sz="1050" spc="-20" dirty="0">
                <a:latin typeface="SimSun"/>
                <a:cs typeface="SimSun"/>
              </a:rPr>
              <a:t>所示。</a:t>
            </a:r>
            <a:endParaRPr sz="1050">
              <a:latin typeface="SimSun"/>
              <a:cs typeface="SimSun"/>
            </a:endParaRPr>
          </a:p>
        </p:txBody>
      </p:sp>
      <p:pic>
        <p:nvPicPr>
          <p:cNvPr id="5" name="object 5"/>
          <p:cNvPicPr/>
          <p:nvPr/>
        </p:nvPicPr>
        <p:blipFill>
          <a:blip r:embed="rId4" cstate="print"/>
          <a:stretch>
            <a:fillRect/>
          </a:stretch>
        </p:blipFill>
        <p:spPr>
          <a:xfrm>
            <a:off x="1409700" y="944879"/>
            <a:ext cx="5270500" cy="1510029"/>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65"/>
              </a:lnSpc>
            </a:pPr>
            <a:r>
              <a:rPr spc="-25" dirty="0"/>
              <a:t>11</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17114" y="3914393"/>
            <a:ext cx="2195830" cy="186690"/>
          </a:xfrm>
          <a:prstGeom prst="rect">
            <a:avLst/>
          </a:prstGeom>
        </p:spPr>
        <p:txBody>
          <a:bodyPr vert="horz" wrap="square" lIns="0" tIns="13335" rIns="0" bIns="0" rtlCol="0">
            <a:spAutoFit/>
          </a:bodyPr>
          <a:lstStyle/>
          <a:p>
            <a:pPr marL="12700">
              <a:lnSpc>
                <a:spcPct val="100000"/>
              </a:lnSpc>
              <a:spcBef>
                <a:spcPts val="105"/>
              </a:spcBef>
            </a:pPr>
            <a:r>
              <a:rPr sz="1050" spc="-135" dirty="0">
                <a:latin typeface="SimSun"/>
                <a:cs typeface="SimSun"/>
              </a:rPr>
              <a:t>图 </a:t>
            </a:r>
            <a:r>
              <a:rPr sz="1050" dirty="0">
                <a:latin typeface="Times New Roman"/>
                <a:cs typeface="Times New Roman"/>
              </a:rPr>
              <a:t>6</a:t>
            </a:r>
            <a:r>
              <a:rPr sz="1050" spc="260" dirty="0">
                <a:latin typeface="Times New Roman"/>
                <a:cs typeface="Times New Roman"/>
              </a:rPr>
              <a:t> </a:t>
            </a:r>
            <a:r>
              <a:rPr sz="1050" spc="-25" dirty="0">
                <a:latin typeface="SimSun"/>
                <a:cs typeface="SimSun"/>
              </a:rPr>
              <a:t>电视剧悬疑剧场、爆款推荐版块</a:t>
            </a:r>
            <a:endParaRPr sz="1050">
              <a:latin typeface="SimSun"/>
              <a:cs typeface="SimSun"/>
            </a:endParaRPr>
          </a:p>
        </p:txBody>
      </p:sp>
      <p:sp>
        <p:nvSpPr>
          <p:cNvPr id="3" name="object 3"/>
          <p:cNvSpPr txBox="1"/>
          <p:nvPr/>
        </p:nvSpPr>
        <p:spPr>
          <a:xfrm>
            <a:off x="1399158" y="6849897"/>
            <a:ext cx="3613785" cy="519430"/>
          </a:xfrm>
          <a:prstGeom prst="rect">
            <a:avLst/>
          </a:prstGeom>
        </p:spPr>
        <p:txBody>
          <a:bodyPr vert="horz" wrap="square" lIns="0" tIns="99060" rIns="0" bIns="0" rtlCol="0">
            <a:spAutoFit/>
          </a:bodyPr>
          <a:lstStyle/>
          <a:p>
            <a:pPr marL="1430020">
              <a:lnSpc>
                <a:spcPct val="100000"/>
              </a:lnSpc>
              <a:spcBef>
                <a:spcPts val="780"/>
              </a:spcBef>
            </a:pPr>
            <a:r>
              <a:rPr sz="1050" spc="-135" dirty="0">
                <a:latin typeface="SimSun"/>
                <a:cs typeface="SimSun"/>
              </a:rPr>
              <a:t>图 </a:t>
            </a:r>
            <a:r>
              <a:rPr sz="1050" dirty="0">
                <a:latin typeface="Times New Roman"/>
                <a:cs typeface="Times New Roman"/>
              </a:rPr>
              <a:t>7</a:t>
            </a:r>
            <a:r>
              <a:rPr sz="1050" spc="260" dirty="0">
                <a:latin typeface="Times New Roman"/>
                <a:cs typeface="Times New Roman"/>
              </a:rPr>
              <a:t> </a:t>
            </a:r>
            <a:r>
              <a:rPr sz="1050" spc="-25" dirty="0">
                <a:latin typeface="SimSun"/>
                <a:cs typeface="SimSun"/>
              </a:rPr>
              <a:t>电视剧仙侠玄幻、青春校园版块</a:t>
            </a:r>
            <a:endParaRPr sz="1050">
              <a:latin typeface="SimSun"/>
              <a:cs typeface="SimSun"/>
            </a:endParaRPr>
          </a:p>
          <a:p>
            <a:pPr marL="12700">
              <a:lnSpc>
                <a:spcPct val="100000"/>
              </a:lnSpc>
              <a:spcBef>
                <a:spcPts val="685"/>
              </a:spcBef>
            </a:pPr>
            <a:r>
              <a:rPr sz="1050" spc="-10" dirty="0">
                <a:latin typeface="SimSun"/>
                <a:cs typeface="SimSun"/>
              </a:rPr>
              <a:t>代码部分：</a:t>
            </a:r>
            <a:endParaRPr sz="1050">
              <a:latin typeface="SimSun"/>
              <a:cs typeface="SimSun"/>
            </a:endParaRPr>
          </a:p>
        </p:txBody>
      </p:sp>
      <p:sp>
        <p:nvSpPr>
          <p:cNvPr id="4" name="object 4"/>
          <p:cNvSpPr txBox="1"/>
          <p:nvPr/>
        </p:nvSpPr>
        <p:spPr>
          <a:xfrm>
            <a:off x="1073200" y="7408798"/>
            <a:ext cx="5415915" cy="2186305"/>
          </a:xfrm>
          <a:prstGeom prst="rect">
            <a:avLst/>
          </a:prstGeom>
          <a:ln w="6096">
            <a:solidFill>
              <a:srgbClr val="000000"/>
            </a:solidFill>
          </a:ln>
        </p:spPr>
        <p:txBody>
          <a:bodyPr vert="horz" wrap="square" lIns="0" tIns="15875" rIns="0" bIns="0" rtlCol="0">
            <a:spAutoFit/>
          </a:bodyPr>
          <a:lstStyle/>
          <a:p>
            <a:pPr marL="69850">
              <a:lnSpc>
                <a:spcPct val="100000"/>
              </a:lnSpc>
              <a:spcBef>
                <a:spcPts val="125"/>
              </a:spcBef>
            </a:pPr>
            <a:r>
              <a:rPr sz="1050" dirty="0">
                <a:latin typeface="Times New Roman"/>
                <a:cs typeface="Times New Roman"/>
              </a:rPr>
              <a:t>&lt;div</a:t>
            </a:r>
            <a:r>
              <a:rPr sz="1050" spc="-30" dirty="0">
                <a:latin typeface="Times New Roman"/>
                <a:cs typeface="Times New Roman"/>
              </a:rPr>
              <a:t> </a:t>
            </a:r>
            <a:r>
              <a:rPr sz="1050" spc="-10" dirty="0">
                <a:latin typeface="Times New Roman"/>
                <a:cs typeface="Times New Roman"/>
              </a:rPr>
              <a:t>class="baozhang"&gt;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55" dirty="0">
                <a:latin typeface="Times New Roman"/>
                <a:cs typeface="Times New Roman"/>
              </a:rPr>
              <a:t> </a:t>
            </a:r>
            <a:r>
              <a:rPr sz="1050" dirty="0">
                <a:latin typeface="Times New Roman"/>
                <a:cs typeface="Times New Roman"/>
              </a:rPr>
              <a:t>class="part1</a:t>
            </a:r>
            <a:r>
              <a:rPr sz="1050" spc="-25" dirty="0">
                <a:latin typeface="Times New Roman"/>
                <a:cs typeface="Times New Roman"/>
              </a:rPr>
              <a:t> </a:t>
            </a:r>
            <a:r>
              <a:rPr sz="1050" spc="-10" dirty="0">
                <a:latin typeface="Times New Roman"/>
                <a:cs typeface="Times New Roman"/>
              </a:rPr>
              <a:t>part5"&gt;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class="tBox"&gt;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class="rebo"&gt;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&lt;h2&gt;</a:t>
            </a:r>
            <a:r>
              <a:rPr sz="1050" dirty="0">
                <a:latin typeface="SimSun"/>
                <a:cs typeface="SimSun"/>
              </a:rPr>
              <a:t>悬疑剧场</a:t>
            </a:r>
            <a:r>
              <a:rPr sz="1050" spc="-20" dirty="0">
                <a:latin typeface="Times New Roman"/>
                <a:cs typeface="Times New Roman"/>
              </a:rPr>
              <a:t>&lt;/h2&gt;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25" dirty="0">
                <a:latin typeface="Times New Roman"/>
                <a:cs typeface="Times New Roman"/>
              </a:rPr>
              <a:t> </a:t>
            </a:r>
            <a:r>
              <a:rPr sz="1050" spc="-10" dirty="0">
                <a:latin typeface="Times New Roman"/>
                <a:cs typeface="Times New Roman"/>
              </a:rPr>
              <a:t>class="box-</a:t>
            </a:r>
            <a:r>
              <a:rPr sz="1050" dirty="0">
                <a:latin typeface="Times New Roman"/>
                <a:cs typeface="Times New Roman"/>
              </a:rPr>
              <a:t>more"&gt;&lt;a</a:t>
            </a:r>
            <a:r>
              <a:rPr sz="1050" spc="85" dirty="0">
                <a:latin typeface="Times New Roman"/>
                <a:cs typeface="Times New Roman"/>
              </a:rPr>
              <a:t> </a:t>
            </a:r>
            <a:r>
              <a:rPr sz="1050" spc="-10" dirty="0">
                <a:latin typeface="Times New Roman"/>
                <a:cs typeface="Times New Roman"/>
              </a:rPr>
              <a:t>href="https://tv.2345.com/---.html"&gt;</a:t>
            </a:r>
            <a:r>
              <a:rPr sz="1050" dirty="0">
                <a:latin typeface="SimSun"/>
                <a:cs typeface="SimSun"/>
              </a:rPr>
              <a:t>更多</a:t>
            </a:r>
            <a:r>
              <a:rPr sz="1050" spc="-10" dirty="0">
                <a:latin typeface="Times New Roman"/>
                <a:cs typeface="Times New Roman"/>
              </a:rPr>
              <a:t>&amp;gt;&lt;/a&gt;&lt;/div&gt;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class="picBox"&gt;</a:t>
            </a:r>
            <a:endParaRPr sz="1050">
              <a:latin typeface="Times New Roman"/>
              <a:cs typeface="Times New Roman"/>
            </a:endParaRPr>
          </a:p>
          <a:p>
            <a:pPr marL="69850">
              <a:lnSpc>
                <a:spcPct val="100000"/>
              </a:lnSpc>
              <a:spcBef>
                <a:spcPts val="305"/>
              </a:spcBef>
            </a:pPr>
            <a:r>
              <a:rPr sz="1050" dirty="0">
                <a:latin typeface="Times New Roman"/>
                <a:cs typeface="Times New Roman"/>
              </a:rPr>
              <a:t>&lt;div</a:t>
            </a:r>
            <a:r>
              <a:rPr sz="1050" spc="5" dirty="0">
                <a:latin typeface="Times New Roman"/>
                <a:cs typeface="Times New Roman"/>
              </a:rPr>
              <a:t> </a:t>
            </a:r>
            <a:r>
              <a:rPr sz="1050" spc="-10" dirty="0">
                <a:latin typeface="Times New Roman"/>
                <a:cs typeface="Times New Roman"/>
              </a:rPr>
              <a:t>class="clearfix"</a:t>
            </a:r>
            <a:r>
              <a:rPr sz="1050" spc="40" dirty="0">
                <a:latin typeface="Times New Roman"/>
                <a:cs typeface="Times New Roman"/>
              </a:rPr>
              <a:t> </a:t>
            </a:r>
            <a:r>
              <a:rPr sz="1050" spc="-10" dirty="0">
                <a:latin typeface="Times New Roman"/>
                <a:cs typeface="Times New Roman"/>
              </a:rPr>
              <a:t>id="posBox"&gt;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50" dirty="0">
                <a:latin typeface="Times New Roman"/>
                <a:cs typeface="Times New Roman"/>
              </a:rPr>
              <a:t> </a:t>
            </a:r>
            <a:r>
              <a:rPr sz="1050" dirty="0">
                <a:latin typeface="Times New Roman"/>
                <a:cs typeface="Times New Roman"/>
              </a:rPr>
              <a:t>class="fl</a:t>
            </a:r>
            <a:r>
              <a:rPr sz="1050" spc="-25" dirty="0">
                <a:latin typeface="Times New Roman"/>
                <a:cs typeface="Times New Roman"/>
              </a:rPr>
              <a:t> </a:t>
            </a:r>
            <a:r>
              <a:rPr sz="1050" spc="-10" dirty="0">
                <a:latin typeface="Times New Roman"/>
                <a:cs typeface="Times New Roman"/>
              </a:rPr>
              <a:t>roll"&gt;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25" dirty="0">
                <a:latin typeface="Times New Roman"/>
                <a:cs typeface="Times New Roman"/>
              </a:rPr>
              <a:t> </a:t>
            </a:r>
            <a:r>
              <a:rPr sz="1050" spc="-10" dirty="0">
                <a:latin typeface="Times New Roman"/>
                <a:cs typeface="Times New Roman"/>
              </a:rPr>
              <a:t>class="box-</a:t>
            </a:r>
            <a:r>
              <a:rPr sz="1050" spc="-20" dirty="0">
                <a:latin typeface="Times New Roman"/>
                <a:cs typeface="Times New Roman"/>
              </a:rPr>
              <a:t>img"&gt;</a:t>
            </a:r>
            <a:endParaRPr sz="1050">
              <a:latin typeface="Times New Roman"/>
              <a:cs typeface="Times New Roman"/>
            </a:endParaRPr>
          </a:p>
        </p:txBody>
      </p:sp>
      <p:pic>
        <p:nvPicPr>
          <p:cNvPr id="5" name="object 5"/>
          <p:cNvPicPr/>
          <p:nvPr/>
        </p:nvPicPr>
        <p:blipFill>
          <a:blip r:embed="rId2" cstate="print"/>
          <a:stretch>
            <a:fillRect/>
          </a:stretch>
        </p:blipFill>
        <p:spPr>
          <a:xfrm>
            <a:off x="1409700" y="1013459"/>
            <a:ext cx="5259070" cy="2772410"/>
          </a:xfrm>
          <a:prstGeom prst="rect">
            <a:avLst/>
          </a:prstGeom>
        </p:spPr>
      </p:pic>
      <p:pic>
        <p:nvPicPr>
          <p:cNvPr id="6" name="object 6"/>
          <p:cNvPicPr/>
          <p:nvPr/>
        </p:nvPicPr>
        <p:blipFill>
          <a:blip r:embed="rId3" cstate="print"/>
          <a:stretch>
            <a:fillRect/>
          </a:stretch>
        </p:blipFill>
        <p:spPr>
          <a:xfrm>
            <a:off x="1409700" y="4210049"/>
            <a:ext cx="5267959" cy="2617469"/>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965"/>
              </a:lnSpc>
            </a:pPr>
            <a:r>
              <a:rPr spc="-25" dirty="0"/>
              <a:t>12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73200" y="917701"/>
            <a:ext cx="5415915" cy="5951220"/>
          </a:xfrm>
          <a:prstGeom prst="rect">
            <a:avLst/>
          </a:prstGeom>
          <a:ln w="6096">
            <a:solidFill>
              <a:srgbClr val="000000"/>
            </a:solidFill>
          </a:ln>
        </p:spPr>
        <p:txBody>
          <a:bodyPr vert="horz" wrap="square" lIns="0" tIns="15875" rIns="0" bIns="0" rtlCol="0">
            <a:spAutoFit/>
          </a:bodyPr>
          <a:lstStyle/>
          <a:p>
            <a:pPr marL="69850">
              <a:lnSpc>
                <a:spcPct val="100000"/>
              </a:lnSpc>
              <a:spcBef>
                <a:spcPts val="125"/>
              </a:spcBef>
            </a:pPr>
            <a:r>
              <a:rPr sz="1050" dirty="0">
                <a:latin typeface="Times New Roman"/>
                <a:cs typeface="Times New Roman"/>
              </a:rPr>
              <a:t>&lt;img</a:t>
            </a:r>
            <a:r>
              <a:rPr sz="1050" spc="-30" dirty="0">
                <a:latin typeface="Times New Roman"/>
                <a:cs typeface="Times New Roman"/>
              </a:rPr>
              <a:t> </a:t>
            </a:r>
            <a:r>
              <a:rPr sz="1050" spc="-10" dirty="0">
                <a:latin typeface="Times New Roman"/>
                <a:cs typeface="Times New Roman"/>
              </a:rPr>
              <a:t>src="../img/xy1.png"</a:t>
            </a:r>
            <a:r>
              <a:rPr sz="1050" dirty="0">
                <a:latin typeface="Times New Roman"/>
                <a:cs typeface="Times New Roman"/>
              </a:rPr>
              <a:t> width="230" height="300" alt="" </a:t>
            </a:r>
            <a:r>
              <a:rPr sz="1050" spc="-25" dirty="0">
                <a:latin typeface="Times New Roman"/>
                <a:cs typeface="Times New Roman"/>
              </a:rPr>
              <a:t>/&gt;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class="box-content"&gt;</a:t>
            </a:r>
            <a:endParaRPr sz="1050">
              <a:latin typeface="Times New Roman"/>
              <a:cs typeface="Times New Roman"/>
            </a:endParaRPr>
          </a:p>
          <a:p>
            <a:pPr marL="69850">
              <a:lnSpc>
                <a:spcPct val="100000"/>
              </a:lnSpc>
              <a:spcBef>
                <a:spcPts val="300"/>
              </a:spcBef>
            </a:pPr>
            <a:r>
              <a:rPr sz="1050" dirty="0">
                <a:latin typeface="Times New Roman"/>
                <a:cs typeface="Times New Roman"/>
              </a:rPr>
              <a:t>&lt;a</a:t>
            </a:r>
            <a:r>
              <a:rPr sz="1050" spc="10" dirty="0">
                <a:latin typeface="Times New Roman"/>
                <a:cs typeface="Times New Roman"/>
              </a:rPr>
              <a:t> </a:t>
            </a:r>
            <a:r>
              <a:rPr sz="1050" spc="-10" dirty="0">
                <a:latin typeface="Times New Roman"/>
                <a:cs typeface="Times New Roman"/>
              </a:rPr>
              <a:t>href="https://tv.2345.com/detail/58808.html"&gt;</a:t>
            </a:r>
            <a:endParaRPr sz="1050">
              <a:latin typeface="Times New Roman"/>
              <a:cs typeface="Times New Roman"/>
            </a:endParaRPr>
          </a:p>
          <a:p>
            <a:pPr marL="69850">
              <a:lnSpc>
                <a:spcPct val="100000"/>
              </a:lnSpc>
              <a:spcBef>
                <a:spcPts val="305"/>
              </a:spcBef>
            </a:pPr>
            <a:r>
              <a:rPr sz="1050" dirty="0">
                <a:latin typeface="Times New Roman"/>
                <a:cs typeface="Times New Roman"/>
              </a:rPr>
              <a:t>&lt;p</a:t>
            </a:r>
            <a:r>
              <a:rPr sz="1050" spc="65" dirty="0">
                <a:latin typeface="Times New Roman"/>
                <a:cs typeface="Times New Roman"/>
              </a:rPr>
              <a:t> </a:t>
            </a:r>
            <a:r>
              <a:rPr sz="1050" spc="-10" dirty="0">
                <a:latin typeface="Times New Roman"/>
                <a:cs typeface="Times New Roman"/>
              </a:rPr>
              <a:t>class="t1"&gt;</a:t>
            </a:r>
            <a:r>
              <a:rPr sz="1050" spc="-10" dirty="0">
                <a:latin typeface="SimSun"/>
                <a:cs typeface="SimSun"/>
              </a:rPr>
              <a:t>黑白禁区</a:t>
            </a:r>
            <a:r>
              <a:rPr sz="1050" spc="-10" dirty="0">
                <a:latin typeface="Times New Roman"/>
                <a:cs typeface="Times New Roman"/>
              </a:rPr>
              <a:t>&lt;/p&gt;&lt;/a&gt;</a:t>
            </a:r>
            <a:endParaRPr sz="1050">
              <a:latin typeface="Times New Roman"/>
              <a:cs typeface="Times New Roman"/>
            </a:endParaRPr>
          </a:p>
          <a:p>
            <a:pPr marL="69850">
              <a:lnSpc>
                <a:spcPct val="100000"/>
              </a:lnSpc>
              <a:spcBef>
                <a:spcPts val="300"/>
              </a:spcBef>
            </a:pPr>
            <a:r>
              <a:rPr sz="1050" dirty="0">
                <a:latin typeface="Times New Roman"/>
                <a:cs typeface="Times New Roman"/>
              </a:rPr>
              <a:t>&lt;p</a:t>
            </a:r>
            <a:r>
              <a:rPr sz="1050" spc="65" dirty="0">
                <a:latin typeface="Times New Roman"/>
                <a:cs typeface="Times New Roman"/>
              </a:rPr>
              <a:t> </a:t>
            </a:r>
            <a:r>
              <a:rPr sz="1050" spc="-10" dirty="0">
                <a:latin typeface="Times New Roman"/>
                <a:cs typeface="Times New Roman"/>
              </a:rPr>
              <a:t>class="t2"&gt;</a:t>
            </a:r>
            <a:r>
              <a:rPr sz="1050" spc="-10" dirty="0">
                <a:latin typeface="SimSun"/>
                <a:cs typeface="SimSun"/>
              </a:rPr>
              <a:t>主演：欧豪</a:t>
            </a:r>
            <a:r>
              <a:rPr sz="1050" spc="-10" dirty="0">
                <a:latin typeface="Times New Roman"/>
                <a:cs typeface="Times New Roman"/>
              </a:rPr>
              <a:t>/</a:t>
            </a:r>
            <a:r>
              <a:rPr sz="1050" dirty="0">
                <a:latin typeface="SimSun"/>
                <a:cs typeface="SimSun"/>
              </a:rPr>
              <a:t>刘晓洁</a:t>
            </a:r>
            <a:r>
              <a:rPr sz="1050" spc="-10" dirty="0">
                <a:latin typeface="Times New Roman"/>
                <a:cs typeface="Times New Roman"/>
              </a:rPr>
              <a:t>/</a:t>
            </a:r>
            <a:r>
              <a:rPr sz="1050" spc="-10" dirty="0">
                <a:latin typeface="SimSun"/>
                <a:cs typeface="SimSun"/>
              </a:rPr>
              <a:t>徐洪浩</a:t>
            </a:r>
            <a:r>
              <a:rPr sz="1050" spc="-20" dirty="0">
                <a:latin typeface="Times New Roman"/>
                <a:cs typeface="Times New Roman"/>
              </a:rPr>
              <a:t>&lt;/p&gt;</a:t>
            </a:r>
            <a:endParaRPr sz="1050">
              <a:latin typeface="Times New Roman"/>
              <a:cs typeface="Times New Roman"/>
            </a:endParaRPr>
          </a:p>
          <a:p>
            <a:pPr marL="69850">
              <a:lnSpc>
                <a:spcPct val="100000"/>
              </a:lnSpc>
              <a:spcBef>
                <a:spcPts val="295"/>
              </a:spcBef>
            </a:pPr>
            <a:r>
              <a:rPr sz="1050" spc="-10" dirty="0">
                <a:latin typeface="Times New Roman"/>
                <a:cs typeface="Times New Roman"/>
              </a:rPr>
              <a:t>&lt;p&gt;</a:t>
            </a:r>
            <a:r>
              <a:rPr sz="1050" spc="-5" dirty="0">
                <a:latin typeface="SimSun"/>
                <a:cs typeface="SimSun"/>
              </a:rPr>
              <a:t>类型：犯罪 </a:t>
            </a:r>
            <a:r>
              <a:rPr sz="1050" spc="-20" dirty="0">
                <a:latin typeface="Times New Roman"/>
                <a:cs typeface="Times New Roman"/>
              </a:rPr>
              <a:t>&lt;/p&gt;</a:t>
            </a:r>
            <a:endParaRPr sz="1050">
              <a:latin typeface="Times New Roman"/>
              <a:cs typeface="Times New Roman"/>
            </a:endParaRPr>
          </a:p>
          <a:p>
            <a:pPr marL="69850">
              <a:lnSpc>
                <a:spcPct val="100000"/>
              </a:lnSpc>
              <a:spcBef>
                <a:spcPts val="305"/>
              </a:spcBef>
            </a:pPr>
            <a:r>
              <a:rPr sz="1050" dirty="0">
                <a:latin typeface="Times New Roman"/>
                <a:cs typeface="Times New Roman"/>
              </a:rPr>
              <a:t>&lt;p</a:t>
            </a:r>
            <a:r>
              <a:rPr sz="1050" spc="-20" dirty="0">
                <a:latin typeface="Times New Roman"/>
                <a:cs typeface="Times New Roman"/>
              </a:rPr>
              <a:t> </a:t>
            </a:r>
            <a:r>
              <a:rPr sz="1050" spc="-10" dirty="0">
                <a:latin typeface="Times New Roman"/>
                <a:cs typeface="Times New Roman"/>
              </a:rPr>
              <a:t>class="t3"&gt;&lt;/p&gt;</a:t>
            </a:r>
            <a:endParaRPr sz="1050">
              <a:latin typeface="Times New Roman"/>
              <a:cs typeface="Times New Roman"/>
            </a:endParaRPr>
          </a:p>
          <a:p>
            <a:pPr marL="69850" marR="59690" algn="just">
              <a:lnSpc>
                <a:spcPts val="1560"/>
              </a:lnSpc>
              <a:spcBef>
                <a:spcPts val="100"/>
              </a:spcBef>
            </a:pPr>
            <a:r>
              <a:rPr sz="1050" dirty="0">
                <a:latin typeface="Times New Roman"/>
                <a:cs typeface="Times New Roman"/>
              </a:rPr>
              <a:t>&lt;p </a:t>
            </a:r>
            <a:r>
              <a:rPr sz="1050" spc="-10" dirty="0">
                <a:latin typeface="Times New Roman"/>
                <a:cs typeface="Times New Roman"/>
              </a:rPr>
              <a:t>class="t4"&gt;</a:t>
            </a:r>
            <a:r>
              <a:rPr sz="1050" spc="-30" dirty="0">
                <a:latin typeface="SimSun"/>
                <a:cs typeface="SimSun"/>
              </a:rPr>
              <a:t>淦天雷、杨晓蕾、熊国良曾是警校的铁三角。淦天雷为帮杨晓蕾 围打架伤人</a:t>
            </a:r>
            <a:r>
              <a:rPr sz="1050" spc="-50" dirty="0">
                <a:latin typeface="SimSun"/>
                <a:cs typeface="SimSun"/>
              </a:rPr>
              <a:t>受到处分，离开警校后南下讨生活，被凯撒集团年轻骨干车厘子相中，带进集团。淦天雷遇</a:t>
            </a:r>
            <a:r>
              <a:rPr sz="1050" spc="-10" dirty="0">
                <a:latin typeface="SimSun"/>
                <a:cs typeface="SimSun"/>
              </a:rPr>
              <a:t>到警方卧底海叔，受其点化</a:t>
            </a:r>
            <a:r>
              <a:rPr sz="1050" spc="-10" dirty="0">
                <a:latin typeface="Times New Roman"/>
                <a:cs typeface="Times New Roman"/>
              </a:rPr>
              <a:t>...&lt;/p&gt;</a:t>
            </a:r>
            <a:endParaRPr sz="1050">
              <a:latin typeface="Times New Roman"/>
              <a:cs typeface="Times New Roman"/>
            </a:endParaRPr>
          </a:p>
          <a:p>
            <a:pPr marL="69850">
              <a:lnSpc>
                <a:spcPct val="100000"/>
              </a:lnSpc>
              <a:spcBef>
                <a:spcPts val="2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60" dirty="0">
                <a:latin typeface="Times New Roman"/>
                <a:cs typeface="Times New Roman"/>
              </a:rPr>
              <a:t> </a:t>
            </a:r>
            <a:r>
              <a:rPr sz="1050" dirty="0">
                <a:latin typeface="Times New Roman"/>
                <a:cs typeface="Times New Roman"/>
              </a:rPr>
              <a:t>class="fl</a:t>
            </a:r>
            <a:r>
              <a:rPr sz="1050" spc="-30" dirty="0">
                <a:latin typeface="Times New Roman"/>
                <a:cs typeface="Times New Roman"/>
              </a:rPr>
              <a:t> </a:t>
            </a:r>
            <a:r>
              <a:rPr sz="1050" spc="-10" dirty="0">
                <a:latin typeface="Times New Roman"/>
                <a:cs typeface="Times New Roman"/>
              </a:rPr>
              <a:t>roll"&gt;</a:t>
            </a:r>
            <a:endParaRPr sz="1050">
              <a:latin typeface="Times New Roman"/>
              <a:cs typeface="Times New Roman"/>
            </a:endParaRPr>
          </a:p>
          <a:p>
            <a:pPr marL="69850">
              <a:lnSpc>
                <a:spcPct val="100000"/>
              </a:lnSpc>
              <a:spcBef>
                <a:spcPts val="305"/>
              </a:spcBef>
            </a:pPr>
            <a:r>
              <a:rPr sz="1050" dirty="0">
                <a:latin typeface="Times New Roman"/>
                <a:cs typeface="Times New Roman"/>
              </a:rPr>
              <a:t>&lt;div</a:t>
            </a:r>
            <a:r>
              <a:rPr sz="1050" spc="-55" dirty="0">
                <a:latin typeface="Times New Roman"/>
                <a:cs typeface="Times New Roman"/>
              </a:rPr>
              <a:t> </a:t>
            </a:r>
            <a:r>
              <a:rPr sz="1050" spc="-10" dirty="0">
                <a:latin typeface="Times New Roman"/>
                <a:cs typeface="Times New Roman"/>
              </a:rPr>
              <a:t>class="box-img"&gt;&lt;img</a:t>
            </a:r>
            <a:r>
              <a:rPr sz="1050" spc="-40" dirty="0">
                <a:latin typeface="Times New Roman"/>
                <a:cs typeface="Times New Roman"/>
              </a:rPr>
              <a:t> </a:t>
            </a:r>
            <a:r>
              <a:rPr sz="1050" dirty="0">
                <a:latin typeface="Times New Roman"/>
                <a:cs typeface="Times New Roman"/>
              </a:rPr>
              <a:t>src="../img/xy2.png"</a:t>
            </a:r>
            <a:r>
              <a:rPr sz="1050" spc="5" dirty="0">
                <a:latin typeface="Times New Roman"/>
                <a:cs typeface="Times New Roman"/>
              </a:rPr>
              <a:t> </a:t>
            </a:r>
            <a:r>
              <a:rPr sz="1050" dirty="0">
                <a:latin typeface="Times New Roman"/>
                <a:cs typeface="Times New Roman"/>
              </a:rPr>
              <a:t>width="230"</a:t>
            </a:r>
            <a:r>
              <a:rPr sz="1050" spc="-20" dirty="0">
                <a:latin typeface="Times New Roman"/>
                <a:cs typeface="Times New Roman"/>
              </a:rPr>
              <a:t> </a:t>
            </a:r>
            <a:r>
              <a:rPr sz="1050" dirty="0">
                <a:latin typeface="Times New Roman"/>
                <a:cs typeface="Times New Roman"/>
              </a:rPr>
              <a:t>height="300"</a:t>
            </a:r>
            <a:r>
              <a:rPr sz="1050" spc="-15" dirty="0">
                <a:latin typeface="Times New Roman"/>
                <a:cs typeface="Times New Roman"/>
              </a:rPr>
              <a:t> </a:t>
            </a:r>
            <a:r>
              <a:rPr sz="1050" dirty="0">
                <a:latin typeface="Times New Roman"/>
                <a:cs typeface="Times New Roman"/>
              </a:rPr>
              <a:t>alt=""</a:t>
            </a:r>
            <a:r>
              <a:rPr sz="1050" spc="-20" dirty="0">
                <a:latin typeface="Times New Roman"/>
                <a:cs typeface="Times New Roman"/>
              </a:rPr>
              <a:t> </a:t>
            </a:r>
            <a:r>
              <a:rPr sz="1050" dirty="0">
                <a:latin typeface="Times New Roman"/>
                <a:cs typeface="Times New Roman"/>
              </a:rPr>
              <a:t>/&gt;</a:t>
            </a:r>
            <a:r>
              <a:rPr sz="1050" spc="-15" dirty="0">
                <a:latin typeface="Times New Roman"/>
                <a:cs typeface="Times New Roman"/>
              </a:rPr>
              <a:t> </a:t>
            </a:r>
            <a:r>
              <a:rPr sz="1050" spc="-10" dirty="0">
                <a:latin typeface="Times New Roman"/>
                <a:cs typeface="Times New Roman"/>
              </a:rPr>
              <a:t>&lt;/div&gt;</a:t>
            </a:r>
            <a:endParaRPr sz="1050">
              <a:latin typeface="Times New Roman"/>
              <a:cs typeface="Times New Roman"/>
            </a:endParaRPr>
          </a:p>
          <a:p>
            <a:pPr marL="69850">
              <a:lnSpc>
                <a:spcPct val="100000"/>
              </a:lnSpc>
              <a:spcBef>
                <a:spcPts val="295"/>
              </a:spcBef>
            </a:pPr>
            <a:r>
              <a:rPr sz="1050" dirty="0">
                <a:latin typeface="Times New Roman"/>
                <a:cs typeface="Times New Roman"/>
              </a:rPr>
              <a:t>&lt;div</a:t>
            </a:r>
            <a:r>
              <a:rPr sz="1050" spc="40" dirty="0">
                <a:latin typeface="Times New Roman"/>
                <a:cs typeface="Times New Roman"/>
              </a:rPr>
              <a:t> </a:t>
            </a:r>
            <a:r>
              <a:rPr sz="1050" spc="-10" dirty="0">
                <a:latin typeface="Times New Roman"/>
                <a:cs typeface="Times New Roman"/>
              </a:rPr>
              <a:t>class="box-content"&gt;</a:t>
            </a:r>
            <a:endParaRPr sz="1050">
              <a:latin typeface="Times New Roman"/>
              <a:cs typeface="Times New Roman"/>
            </a:endParaRPr>
          </a:p>
          <a:p>
            <a:pPr marL="69850">
              <a:lnSpc>
                <a:spcPct val="100000"/>
              </a:lnSpc>
              <a:spcBef>
                <a:spcPts val="300"/>
              </a:spcBef>
            </a:pPr>
            <a:r>
              <a:rPr sz="1050" dirty="0">
                <a:latin typeface="Times New Roman"/>
                <a:cs typeface="Times New Roman"/>
              </a:rPr>
              <a:t>&lt;a</a:t>
            </a:r>
            <a:r>
              <a:rPr sz="1050" spc="10" dirty="0">
                <a:latin typeface="Times New Roman"/>
                <a:cs typeface="Times New Roman"/>
              </a:rPr>
              <a:t> </a:t>
            </a:r>
            <a:r>
              <a:rPr sz="1050" spc="-10" dirty="0">
                <a:latin typeface="Times New Roman"/>
                <a:cs typeface="Times New Roman"/>
              </a:rPr>
              <a:t>href="https://tv.2345.com/detail/32549.html"&gt;</a:t>
            </a:r>
            <a:endParaRPr sz="1050">
              <a:latin typeface="Times New Roman"/>
              <a:cs typeface="Times New Roman"/>
            </a:endParaRPr>
          </a:p>
          <a:p>
            <a:pPr marL="69850">
              <a:lnSpc>
                <a:spcPct val="100000"/>
              </a:lnSpc>
              <a:spcBef>
                <a:spcPts val="305"/>
              </a:spcBef>
            </a:pPr>
            <a:r>
              <a:rPr sz="1050" dirty="0">
                <a:latin typeface="Times New Roman"/>
                <a:cs typeface="Times New Roman"/>
              </a:rPr>
              <a:t>&lt;p</a:t>
            </a:r>
            <a:r>
              <a:rPr sz="1050" spc="65" dirty="0">
                <a:latin typeface="Times New Roman"/>
                <a:cs typeface="Times New Roman"/>
              </a:rPr>
              <a:t> </a:t>
            </a:r>
            <a:r>
              <a:rPr sz="1050" spc="-10" dirty="0">
                <a:latin typeface="Times New Roman"/>
                <a:cs typeface="Times New Roman"/>
              </a:rPr>
              <a:t>class="t1"&gt;</a:t>
            </a:r>
            <a:r>
              <a:rPr sz="1050" spc="-10" dirty="0">
                <a:latin typeface="SimSun"/>
                <a:cs typeface="SimSun"/>
              </a:rPr>
              <a:t>盗墓笔记</a:t>
            </a:r>
            <a:r>
              <a:rPr sz="1050" spc="-10" dirty="0">
                <a:latin typeface="Times New Roman"/>
                <a:cs typeface="Times New Roman"/>
              </a:rPr>
              <a:t>&lt;/p&gt;&lt;/a&gt;</a:t>
            </a:r>
            <a:endParaRPr sz="1050">
              <a:latin typeface="Times New Roman"/>
              <a:cs typeface="Times New Roman"/>
            </a:endParaRPr>
          </a:p>
          <a:p>
            <a:pPr marL="69850">
              <a:lnSpc>
                <a:spcPct val="100000"/>
              </a:lnSpc>
              <a:spcBef>
                <a:spcPts val="300"/>
              </a:spcBef>
            </a:pPr>
            <a:r>
              <a:rPr sz="1050" dirty="0">
                <a:latin typeface="Times New Roman"/>
                <a:cs typeface="Times New Roman"/>
              </a:rPr>
              <a:t>&lt;p</a:t>
            </a:r>
            <a:r>
              <a:rPr sz="1050" spc="65" dirty="0">
                <a:latin typeface="Times New Roman"/>
                <a:cs typeface="Times New Roman"/>
              </a:rPr>
              <a:t> </a:t>
            </a:r>
            <a:r>
              <a:rPr sz="1050" spc="-10" dirty="0">
                <a:latin typeface="Times New Roman"/>
                <a:cs typeface="Times New Roman"/>
              </a:rPr>
              <a:t>class="t2"&gt;</a:t>
            </a:r>
            <a:r>
              <a:rPr sz="1050" spc="-10" dirty="0">
                <a:latin typeface="SimSun"/>
                <a:cs typeface="SimSun"/>
              </a:rPr>
              <a:t>主演：李易峰</a:t>
            </a:r>
            <a:r>
              <a:rPr sz="1050" spc="-10" dirty="0">
                <a:latin typeface="Times New Roman"/>
                <a:cs typeface="Times New Roman"/>
              </a:rPr>
              <a:t>/</a:t>
            </a:r>
            <a:r>
              <a:rPr sz="1050" dirty="0">
                <a:latin typeface="SimSun"/>
                <a:cs typeface="SimSun"/>
              </a:rPr>
              <a:t>杨洋</a:t>
            </a:r>
            <a:r>
              <a:rPr sz="1050" spc="-10" dirty="0">
                <a:latin typeface="Times New Roman"/>
                <a:cs typeface="Times New Roman"/>
              </a:rPr>
              <a:t>/</a:t>
            </a:r>
            <a:r>
              <a:rPr sz="1050" spc="-15" dirty="0">
                <a:latin typeface="SimSun"/>
                <a:cs typeface="SimSun"/>
              </a:rPr>
              <a:t>唐嫣</a:t>
            </a:r>
            <a:r>
              <a:rPr sz="1050" spc="-20" dirty="0">
                <a:latin typeface="Times New Roman"/>
                <a:cs typeface="Times New Roman"/>
              </a:rPr>
              <a:t>&lt;/p&gt;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&lt;p&gt;</a:t>
            </a:r>
            <a:r>
              <a:rPr sz="1050" dirty="0">
                <a:latin typeface="SimSun"/>
                <a:cs typeface="SimSun"/>
              </a:rPr>
              <a:t>类型：惊悚</a:t>
            </a:r>
            <a:r>
              <a:rPr sz="1050" spc="-10" dirty="0">
                <a:latin typeface="Times New Roman"/>
                <a:cs typeface="Times New Roman"/>
              </a:rPr>
              <a:t>/</a:t>
            </a:r>
            <a:r>
              <a:rPr sz="1050" spc="-10" dirty="0">
                <a:latin typeface="SimSun"/>
                <a:cs typeface="SimSun"/>
              </a:rPr>
              <a:t>网络剧</a:t>
            </a:r>
            <a:r>
              <a:rPr sz="1050" spc="-10" dirty="0">
                <a:latin typeface="Times New Roman"/>
                <a:cs typeface="Times New Roman"/>
              </a:rPr>
              <a:t>/</a:t>
            </a:r>
            <a:r>
              <a:rPr sz="1050" dirty="0">
                <a:latin typeface="SimSun"/>
                <a:cs typeface="SimSun"/>
              </a:rPr>
              <a:t>悬疑</a:t>
            </a:r>
            <a:r>
              <a:rPr sz="1050" spc="-20" dirty="0">
                <a:latin typeface="Times New Roman"/>
                <a:cs typeface="Times New Roman"/>
              </a:rPr>
              <a:t>&lt;/p&gt;</a:t>
            </a:r>
            <a:endParaRPr sz="1050">
              <a:latin typeface="Times New Roman"/>
              <a:cs typeface="Times New Roman"/>
            </a:endParaRPr>
          </a:p>
          <a:p>
            <a:pPr marL="69850">
              <a:lnSpc>
                <a:spcPct val="100000"/>
              </a:lnSpc>
              <a:spcBef>
                <a:spcPts val="300"/>
              </a:spcBef>
            </a:pPr>
            <a:r>
              <a:rPr sz="1050" dirty="0">
                <a:latin typeface="Times New Roman"/>
                <a:cs typeface="Times New Roman"/>
              </a:rPr>
              <a:t>&lt;p</a:t>
            </a:r>
            <a:r>
              <a:rPr sz="1050" spc="-25" dirty="0">
                <a:latin typeface="Times New Roman"/>
                <a:cs typeface="Times New Roman"/>
              </a:rPr>
              <a:t> </a:t>
            </a:r>
            <a:r>
              <a:rPr sz="1050" spc="-10" dirty="0">
                <a:latin typeface="Times New Roman"/>
                <a:cs typeface="Times New Roman"/>
              </a:rPr>
              <a:t>class="t3"&gt;&lt;/p&gt;</a:t>
            </a:r>
            <a:endParaRPr sz="1050">
              <a:latin typeface="Times New Roman"/>
              <a:cs typeface="Times New Roman"/>
            </a:endParaRPr>
          </a:p>
          <a:p>
            <a:pPr marL="69850" marR="60325" algn="just">
              <a:lnSpc>
                <a:spcPct val="123800"/>
              </a:lnSpc>
            </a:pPr>
            <a:r>
              <a:rPr sz="1050" dirty="0">
                <a:latin typeface="Times New Roman"/>
                <a:cs typeface="Times New Roman"/>
              </a:rPr>
              <a:t>&lt;p</a:t>
            </a:r>
            <a:r>
              <a:rPr sz="1050" spc="-40" dirty="0">
                <a:latin typeface="Times New Roman"/>
                <a:cs typeface="Times New Roman"/>
              </a:rPr>
              <a:t> </a:t>
            </a:r>
            <a:r>
              <a:rPr sz="1050" dirty="0">
                <a:latin typeface="Times New Roman"/>
                <a:cs typeface="Times New Roman"/>
              </a:rPr>
              <a:t>class="t4"&gt;50</a:t>
            </a:r>
            <a:r>
              <a:rPr sz="1050" spc="-10" dirty="0">
                <a:latin typeface="Times New Roman"/>
                <a:cs typeface="Times New Roman"/>
              </a:rPr>
              <a:t> </a:t>
            </a:r>
            <a:r>
              <a:rPr sz="1050" spc="-35" dirty="0">
                <a:latin typeface="SimSun"/>
                <a:cs typeface="SimSun"/>
              </a:rPr>
              <a:t>年前，一群长沙土夫子</a:t>
            </a:r>
            <a:r>
              <a:rPr sz="1050" spc="-20" dirty="0">
                <a:latin typeface="Times New Roman"/>
                <a:cs typeface="Times New Roman"/>
              </a:rPr>
              <a:t>(</a:t>
            </a:r>
            <a:r>
              <a:rPr sz="1050" dirty="0">
                <a:latin typeface="SimSun"/>
                <a:cs typeface="SimSun"/>
              </a:rPr>
              <a:t>盗墓贼</a:t>
            </a:r>
            <a:r>
              <a:rPr sz="1050" spc="-20" dirty="0">
                <a:latin typeface="Times New Roman"/>
                <a:cs typeface="Times New Roman"/>
              </a:rPr>
              <a:t>)</a:t>
            </a:r>
            <a:r>
              <a:rPr sz="1050" spc="-40" dirty="0">
                <a:latin typeface="SimSun"/>
                <a:cs typeface="SimSun"/>
              </a:rPr>
              <a:t>挖到一部战国帛书，残篇中记载了一座奇特</a:t>
            </a:r>
            <a:r>
              <a:rPr sz="1050" spc="-45" dirty="0">
                <a:latin typeface="SimSun"/>
                <a:cs typeface="SimSun"/>
              </a:rPr>
              <a:t>的战国古墓的位置，但那群土夫子在地下碰上了诡异事件，几乎全部身亡。五十年后，其中</a:t>
            </a:r>
            <a:r>
              <a:rPr sz="1050" spc="-5" dirty="0">
                <a:latin typeface="SimSun"/>
                <a:cs typeface="SimSun"/>
              </a:rPr>
              <a:t>一个土夫子的孙子</a:t>
            </a:r>
            <a:r>
              <a:rPr sz="1050" spc="-10" dirty="0">
                <a:latin typeface="Times New Roman"/>
                <a:cs typeface="Times New Roman"/>
              </a:rPr>
              <a:t>...&lt;/p&gt;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p:txBody>
      </p:sp>
      <p:sp>
        <p:nvSpPr>
          <p:cNvPr id="3" name="object 3"/>
          <p:cNvSpPr txBox="1"/>
          <p:nvPr/>
        </p:nvSpPr>
        <p:spPr>
          <a:xfrm>
            <a:off x="1130604" y="6935851"/>
            <a:ext cx="3495675" cy="525145"/>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3.3.2</a:t>
            </a:r>
            <a:r>
              <a:rPr sz="1200" b="1" spc="50" dirty="0">
                <a:latin typeface="Times New Roman"/>
                <a:cs typeface="Times New Roman"/>
              </a:rPr>
              <a:t> </a:t>
            </a:r>
            <a:r>
              <a:rPr sz="1200" b="1" spc="-5" dirty="0">
                <a:latin typeface="Microsoft JhengHei"/>
                <a:cs typeface="Microsoft JhengHei"/>
              </a:rPr>
              <a:t>电影页面代码及其效果展示</a:t>
            </a:r>
            <a:endParaRPr sz="1200">
              <a:latin typeface="Microsoft JhengHei"/>
              <a:cs typeface="Microsoft JhengHei"/>
            </a:endParaRPr>
          </a:p>
          <a:p>
            <a:pPr>
              <a:lnSpc>
                <a:spcPct val="100000"/>
              </a:lnSpc>
              <a:spcBef>
                <a:spcPts val="30"/>
              </a:spcBef>
            </a:pPr>
            <a:endParaRPr sz="650">
              <a:latin typeface="Microsoft JhengHei"/>
              <a:cs typeface="Microsoft JhengHei"/>
            </a:endParaRPr>
          </a:p>
          <a:p>
            <a:pPr marL="280670">
              <a:lnSpc>
                <a:spcPct val="100000"/>
              </a:lnSpc>
              <a:spcBef>
                <a:spcPts val="5"/>
              </a:spcBef>
            </a:pPr>
            <a:r>
              <a:rPr sz="1050" spc="-35" dirty="0">
                <a:latin typeface="SimSun"/>
                <a:cs typeface="SimSun"/>
              </a:rPr>
              <a:t>电影页面头部轮播图及中间导航部分效果如图 </a:t>
            </a:r>
            <a:r>
              <a:rPr sz="1050" dirty="0">
                <a:latin typeface="Times New Roman"/>
                <a:cs typeface="Times New Roman"/>
              </a:rPr>
              <a:t>8</a:t>
            </a:r>
            <a:r>
              <a:rPr sz="1050" spc="-25" dirty="0">
                <a:latin typeface="Times New Roman"/>
                <a:cs typeface="Times New Roman"/>
              </a:rPr>
              <a:t> </a:t>
            </a:r>
            <a:r>
              <a:rPr sz="1050" spc="-30" dirty="0">
                <a:latin typeface="SimSun"/>
                <a:cs typeface="SimSun"/>
              </a:rPr>
              <a:t>所示。</a:t>
            </a:r>
            <a:endParaRPr sz="1050">
              <a:latin typeface="SimSun"/>
              <a:cs typeface="SimSun"/>
            </a:endParaRPr>
          </a:p>
        </p:txBody>
      </p:sp>
      <p:sp>
        <p:nvSpPr>
          <p:cNvPr id="4" name="object 4"/>
          <p:cNvSpPr txBox="1"/>
          <p:nvPr/>
        </p:nvSpPr>
        <p:spPr>
          <a:xfrm>
            <a:off x="1399158" y="9020758"/>
            <a:ext cx="3747135" cy="519430"/>
          </a:xfrm>
          <a:prstGeom prst="rect">
            <a:avLst/>
          </a:prstGeom>
        </p:spPr>
        <p:txBody>
          <a:bodyPr vert="horz" wrap="square" lIns="0" tIns="99060" rIns="0" bIns="0" rtlCol="0">
            <a:spAutoFit/>
          </a:bodyPr>
          <a:lstStyle/>
          <a:p>
            <a:pPr marL="1030605">
              <a:lnSpc>
                <a:spcPct val="100000"/>
              </a:lnSpc>
              <a:spcBef>
                <a:spcPts val="780"/>
              </a:spcBef>
            </a:pPr>
            <a:r>
              <a:rPr sz="1050" spc="-135" dirty="0">
                <a:latin typeface="SimSun"/>
                <a:cs typeface="SimSun"/>
              </a:rPr>
              <a:t>图 </a:t>
            </a:r>
            <a:r>
              <a:rPr sz="1050" dirty="0">
                <a:latin typeface="Times New Roman"/>
                <a:cs typeface="Times New Roman"/>
              </a:rPr>
              <a:t>8</a:t>
            </a:r>
            <a:r>
              <a:rPr sz="1050" spc="260" dirty="0">
                <a:latin typeface="Times New Roman"/>
                <a:cs typeface="Times New Roman"/>
              </a:rPr>
              <a:t> </a:t>
            </a:r>
            <a:r>
              <a:rPr sz="1050" spc="-30" dirty="0">
                <a:latin typeface="SimSun"/>
                <a:cs typeface="SimSun"/>
              </a:rPr>
              <a:t>电影页面头部轮播图及中间导航部分效果</a:t>
            </a:r>
            <a:endParaRPr sz="1050">
              <a:latin typeface="SimSun"/>
              <a:cs typeface="SimSun"/>
            </a:endParaRPr>
          </a:p>
          <a:p>
            <a:pPr marL="12700">
              <a:lnSpc>
                <a:spcPct val="100000"/>
              </a:lnSpc>
              <a:spcBef>
                <a:spcPts val="685"/>
              </a:spcBef>
            </a:pPr>
            <a:r>
              <a:rPr sz="1050" spc="-15" dirty="0">
                <a:latin typeface="SimSun"/>
                <a:cs typeface="SimSun"/>
              </a:rPr>
              <a:t>轮播图代码：</a:t>
            </a:r>
            <a:endParaRPr sz="1050">
              <a:latin typeface="SimSun"/>
              <a:cs typeface="SimSun"/>
            </a:endParaRPr>
          </a:p>
        </p:txBody>
      </p:sp>
      <p:pic>
        <p:nvPicPr>
          <p:cNvPr id="5" name="object 5"/>
          <p:cNvPicPr/>
          <p:nvPr/>
        </p:nvPicPr>
        <p:blipFill>
          <a:blip r:embed="rId2" cstate="print"/>
          <a:stretch>
            <a:fillRect/>
          </a:stretch>
        </p:blipFill>
        <p:spPr>
          <a:xfrm>
            <a:off x="1143000" y="7529702"/>
            <a:ext cx="5259070" cy="1505584"/>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65"/>
              </a:lnSpc>
            </a:pPr>
            <a:r>
              <a:rPr spc="-25" dirty="0"/>
              <a:t>13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65"/>
              </a:lnSpc>
            </a:pPr>
            <a:r>
              <a:rPr spc="-25" dirty="0"/>
              <a:t>14</a:t>
            </a:r>
          </a:p>
        </p:txBody>
      </p:sp>
      <p:sp>
        <p:nvSpPr>
          <p:cNvPr id="2" name="object 2"/>
          <p:cNvSpPr txBox="1"/>
          <p:nvPr/>
        </p:nvSpPr>
        <p:spPr>
          <a:xfrm>
            <a:off x="1073200" y="917701"/>
            <a:ext cx="5415915" cy="6546215"/>
          </a:xfrm>
          <a:prstGeom prst="rect">
            <a:avLst/>
          </a:prstGeom>
          <a:ln w="6096">
            <a:solidFill>
              <a:srgbClr val="000000"/>
            </a:solidFill>
          </a:ln>
        </p:spPr>
        <p:txBody>
          <a:bodyPr vert="horz" wrap="square" lIns="0" tIns="15875" rIns="0" bIns="0" rtlCol="0">
            <a:spAutoFit/>
          </a:bodyPr>
          <a:lstStyle/>
          <a:p>
            <a:pPr marL="69850">
              <a:lnSpc>
                <a:spcPct val="100000"/>
              </a:lnSpc>
              <a:spcBef>
                <a:spcPts val="125"/>
              </a:spcBef>
            </a:pPr>
            <a:r>
              <a:rPr sz="1050" spc="-10" dirty="0">
                <a:latin typeface="Times New Roman"/>
                <a:cs typeface="Times New Roman"/>
              </a:rPr>
              <a:t>......</a:t>
            </a:r>
            <a:endParaRPr sz="1050">
              <a:latin typeface="Times New Roman"/>
              <a:cs typeface="Times New Roman"/>
            </a:endParaRPr>
          </a:p>
          <a:p>
            <a:pPr marL="69850">
              <a:lnSpc>
                <a:spcPct val="100000"/>
              </a:lnSpc>
              <a:spcBef>
                <a:spcPts val="300"/>
              </a:spcBef>
            </a:pPr>
            <a:r>
              <a:rPr sz="1050" dirty="0">
                <a:latin typeface="Times New Roman"/>
                <a:cs typeface="Times New Roman"/>
              </a:rPr>
              <a:t>&lt;</a:t>
            </a:r>
            <a:r>
              <a:rPr sz="1050" spc="-10" dirty="0">
                <a:latin typeface="Times New Roman"/>
                <a:cs typeface="Times New Roman"/>
              </a:rPr>
              <a:t> </a:t>
            </a:r>
            <a:r>
              <a:rPr sz="1050" dirty="0">
                <a:latin typeface="Times New Roman"/>
                <a:cs typeface="Times New Roman"/>
              </a:rPr>
              <a:t>div</a:t>
            </a:r>
            <a:r>
              <a:rPr sz="1050" spc="-25" dirty="0">
                <a:latin typeface="Times New Roman"/>
                <a:cs typeface="Times New Roman"/>
              </a:rPr>
              <a:t> </a:t>
            </a:r>
            <a:r>
              <a:rPr sz="1050" spc="-10" dirty="0">
                <a:latin typeface="Times New Roman"/>
                <a:cs typeface="Times New Roman"/>
              </a:rPr>
              <a:t>id="slider"&gt;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15" dirty="0">
                <a:latin typeface="Times New Roman"/>
                <a:cs typeface="Times New Roman"/>
              </a:rPr>
              <a:t> </a:t>
            </a:r>
            <a:r>
              <a:rPr sz="1050" spc="-10" dirty="0">
                <a:latin typeface="Times New Roman"/>
                <a:cs typeface="Times New Roman"/>
              </a:rPr>
              <a:t>class="slider_box"</a:t>
            </a:r>
            <a:r>
              <a:rPr sz="1050" spc="50" dirty="0">
                <a:latin typeface="Times New Roman"/>
                <a:cs typeface="Times New Roman"/>
              </a:rPr>
              <a:t> </a:t>
            </a:r>
            <a:r>
              <a:rPr sz="1050" spc="-10" dirty="0">
                <a:latin typeface="Times New Roman"/>
                <a:cs typeface="Times New Roman"/>
              </a:rPr>
              <a:t>id="slider_name"&gt;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55" dirty="0">
                <a:latin typeface="Times New Roman"/>
                <a:cs typeface="Times New Roman"/>
              </a:rPr>
              <a:t> </a:t>
            </a:r>
            <a:r>
              <a:rPr sz="1050" spc="-10" dirty="0">
                <a:latin typeface="Times New Roman"/>
                <a:cs typeface="Times New Roman"/>
              </a:rPr>
              <a:t>class="silder_tip</a:t>
            </a:r>
            <a:r>
              <a:rPr sz="1050" spc="40" dirty="0">
                <a:latin typeface="Times New Roman"/>
                <a:cs typeface="Times New Roman"/>
              </a:rPr>
              <a:t>" </a:t>
            </a:r>
            <a:r>
              <a:rPr sz="1050" spc="-10" dirty="0">
                <a:latin typeface="Times New Roman"/>
                <a:cs typeface="Times New Roman"/>
              </a:rPr>
              <a:t>id="movie_tip"&gt;</a:t>
            </a:r>
            <a:r>
              <a:rPr sz="1050" dirty="0">
                <a:latin typeface="SimSun"/>
                <a:cs typeface="SimSun"/>
              </a:rPr>
              <a:t>电影</a:t>
            </a:r>
            <a:r>
              <a:rPr sz="1050" spc="-10" dirty="0">
                <a:latin typeface="Times New Roman"/>
                <a:cs typeface="Times New Roman"/>
              </a:rPr>
              <a:t>&lt;/div&gt;</a:t>
            </a:r>
            <a:endParaRPr sz="1050">
              <a:latin typeface="Times New Roman"/>
              <a:cs typeface="Times New Roman"/>
            </a:endParaRPr>
          </a:p>
          <a:p>
            <a:pPr marL="69850">
              <a:lnSpc>
                <a:spcPct val="100000"/>
              </a:lnSpc>
              <a:spcBef>
                <a:spcPts val="305"/>
              </a:spcBef>
            </a:pPr>
            <a:r>
              <a:rPr sz="1050" dirty="0">
                <a:latin typeface="Times New Roman"/>
                <a:cs typeface="Times New Roman"/>
              </a:rPr>
              <a:t>&lt;ul</a:t>
            </a:r>
            <a:r>
              <a:rPr sz="1050" spc="-25" dirty="0">
                <a:latin typeface="Times New Roman"/>
                <a:cs typeface="Times New Roman"/>
              </a:rPr>
              <a:t> </a:t>
            </a:r>
            <a:r>
              <a:rPr sz="1050" spc="-10" dirty="0">
                <a:latin typeface="Times New Roman"/>
                <a:cs typeface="Times New Roman"/>
              </a:rPr>
              <a:t>class="silder_con"&gt;</a:t>
            </a:r>
            <a:endParaRPr sz="1050">
              <a:latin typeface="Times New Roman"/>
              <a:cs typeface="Times New Roman"/>
            </a:endParaRPr>
          </a:p>
          <a:p>
            <a:pPr marL="69850">
              <a:lnSpc>
                <a:spcPct val="100000"/>
              </a:lnSpc>
              <a:spcBef>
                <a:spcPts val="300"/>
              </a:spcBef>
            </a:pPr>
            <a:r>
              <a:rPr sz="1050" dirty="0">
                <a:latin typeface="Times New Roman"/>
                <a:cs typeface="Times New Roman"/>
              </a:rPr>
              <a:t>&lt;li</a:t>
            </a:r>
            <a:r>
              <a:rPr sz="1050" spc="25" dirty="0">
                <a:latin typeface="Times New Roman"/>
                <a:cs typeface="Times New Roman"/>
              </a:rPr>
              <a:t> </a:t>
            </a:r>
            <a:r>
              <a:rPr sz="1050" spc="-10" dirty="0">
                <a:latin typeface="Times New Roman"/>
                <a:cs typeface="Times New Roman"/>
              </a:rPr>
              <a:t>class="silder_panel</a:t>
            </a:r>
            <a:r>
              <a:rPr sz="1050" spc="50" dirty="0">
                <a:latin typeface="Times New Roman"/>
                <a:cs typeface="Times New Roman"/>
              </a:rPr>
              <a:t> </a:t>
            </a:r>
            <a:r>
              <a:rPr sz="1050" spc="-10" dirty="0">
                <a:latin typeface="Times New Roman"/>
                <a:cs typeface="Times New Roman"/>
              </a:rPr>
              <a:t>clearfix"&gt;</a:t>
            </a:r>
            <a:endParaRPr sz="1050">
              <a:latin typeface="Times New Roman"/>
              <a:cs typeface="Times New Roman"/>
            </a:endParaRPr>
          </a:p>
          <a:p>
            <a:pPr marL="69850">
              <a:lnSpc>
                <a:spcPct val="100000"/>
              </a:lnSpc>
              <a:spcBef>
                <a:spcPts val="295"/>
              </a:spcBef>
            </a:pPr>
            <a:r>
              <a:rPr sz="1050" dirty="0">
                <a:latin typeface="Times New Roman"/>
                <a:cs typeface="Times New Roman"/>
              </a:rPr>
              <a:t>&lt;a</a:t>
            </a:r>
            <a:r>
              <a:rPr sz="1050" spc="45" dirty="0">
                <a:latin typeface="Times New Roman"/>
                <a:cs typeface="Times New Roman"/>
              </a:rPr>
              <a:t> </a:t>
            </a:r>
            <a:r>
              <a:rPr sz="1050" dirty="0">
                <a:latin typeface="Times New Roman"/>
                <a:cs typeface="Times New Roman"/>
              </a:rPr>
              <a:t>href="#"</a:t>
            </a:r>
            <a:r>
              <a:rPr sz="1050" spc="40" dirty="0">
                <a:latin typeface="Times New Roman"/>
                <a:cs typeface="Times New Roman"/>
              </a:rPr>
              <a:t> </a:t>
            </a:r>
            <a:r>
              <a:rPr sz="1050" spc="-10" dirty="0">
                <a:latin typeface="Times New Roman"/>
                <a:cs typeface="Times New Roman"/>
              </a:rPr>
              <a:t>class="f_l"&gt;&lt;img</a:t>
            </a:r>
            <a:r>
              <a:rPr sz="1050" spc="10" dirty="0">
                <a:latin typeface="Times New Roman"/>
                <a:cs typeface="Times New Roman"/>
              </a:rPr>
              <a:t> </a:t>
            </a:r>
            <a:r>
              <a:rPr sz="1050" spc="-10" dirty="0">
                <a:latin typeface="Times New Roman"/>
                <a:cs typeface="Times New Roman"/>
              </a:rPr>
              <a:t>src="../images/lb1.png"</a:t>
            </a:r>
            <a:r>
              <a:rPr sz="1050" spc="40" dirty="0">
                <a:latin typeface="Times New Roman"/>
                <a:cs typeface="Times New Roman"/>
              </a:rPr>
              <a:t> </a:t>
            </a:r>
            <a:r>
              <a:rPr sz="1050" spc="-10" dirty="0">
                <a:latin typeface="Times New Roman"/>
                <a:cs typeface="Times New Roman"/>
              </a:rPr>
              <a:t>/&gt;&lt;/a&gt;</a:t>
            </a:r>
            <a:endParaRPr sz="1050">
              <a:latin typeface="Times New Roman"/>
              <a:cs typeface="Times New Roman"/>
            </a:endParaRPr>
          </a:p>
          <a:p>
            <a:pPr marL="69850">
              <a:lnSpc>
                <a:spcPct val="100000"/>
              </a:lnSpc>
              <a:spcBef>
                <a:spcPts val="305"/>
              </a:spcBef>
            </a:pPr>
            <a:r>
              <a:rPr sz="1050" dirty="0">
                <a:latin typeface="Times New Roman"/>
                <a:cs typeface="Times New Roman"/>
              </a:rPr>
              <a:t>&lt;div</a:t>
            </a:r>
            <a:r>
              <a:rPr sz="1050" spc="20" dirty="0">
                <a:latin typeface="Times New Roman"/>
                <a:cs typeface="Times New Roman"/>
              </a:rPr>
              <a:t> </a:t>
            </a:r>
            <a:r>
              <a:rPr sz="1050" spc="-10" dirty="0">
                <a:latin typeface="Times New Roman"/>
                <a:cs typeface="Times New Roman"/>
              </a:rPr>
              <a:t>class="silder_intro</a:t>
            </a:r>
            <a:r>
              <a:rPr sz="1050" spc="30" dirty="0">
                <a:latin typeface="Times New Roman"/>
                <a:cs typeface="Times New Roman"/>
              </a:rPr>
              <a:t> </a:t>
            </a:r>
            <a:r>
              <a:rPr sz="1050" spc="-20" dirty="0">
                <a:latin typeface="Times New Roman"/>
                <a:cs typeface="Times New Roman"/>
              </a:rPr>
              <a:t>f_r"&gt;</a:t>
            </a:r>
            <a:endParaRPr sz="1050">
              <a:latin typeface="Times New Roman"/>
              <a:cs typeface="Times New Roman"/>
            </a:endParaRPr>
          </a:p>
          <a:p>
            <a:pPr marL="69850">
              <a:lnSpc>
                <a:spcPct val="100000"/>
              </a:lnSpc>
              <a:spcBef>
                <a:spcPts val="295"/>
              </a:spcBef>
            </a:pPr>
            <a:r>
              <a:rPr sz="1050" dirty="0">
                <a:latin typeface="Times New Roman"/>
                <a:cs typeface="Times New Roman"/>
              </a:rPr>
              <a:t>&lt;h3&gt;</a:t>
            </a:r>
            <a:r>
              <a:rPr sz="1050" spc="-10" dirty="0">
                <a:latin typeface="Times New Roman"/>
                <a:cs typeface="Times New Roman"/>
              </a:rPr>
              <a:t> &lt;</a:t>
            </a:r>
            <a:r>
              <a:rPr sz="1050" dirty="0">
                <a:latin typeface="Times New Roman"/>
                <a:cs typeface="Times New Roman"/>
              </a:rPr>
              <a:t>strong&gt;&lt;a</a:t>
            </a:r>
            <a:r>
              <a:rPr sz="1050" spc="5" dirty="0">
                <a:latin typeface="Times New Roman"/>
                <a:cs typeface="Times New Roman"/>
              </a:rPr>
              <a:t> </a:t>
            </a:r>
            <a:r>
              <a:rPr sz="1050" spc="-10" dirty="0">
                <a:latin typeface="Times New Roman"/>
                <a:cs typeface="Times New Roman"/>
              </a:rPr>
              <a:t>href="#"&gt;</a:t>
            </a:r>
            <a:r>
              <a:rPr sz="1050" spc="-5" dirty="0">
                <a:latin typeface="SimSun"/>
                <a:cs typeface="SimSun"/>
              </a:rPr>
              <a:t>关于我妈的一切</a:t>
            </a:r>
            <a:r>
              <a:rPr sz="1050" spc="-10" dirty="0">
                <a:latin typeface="Times New Roman"/>
                <a:cs typeface="Times New Roman"/>
              </a:rPr>
              <a:t>&lt;/a&gt;&lt;/strong&gt; &lt;span&gt;</a:t>
            </a:r>
            <a:r>
              <a:rPr sz="1050" dirty="0">
                <a:latin typeface="SimSun"/>
                <a:cs typeface="SimSun"/>
              </a:rPr>
              <a:t>最新：</a:t>
            </a:r>
            <a:r>
              <a:rPr sz="1050" dirty="0">
                <a:latin typeface="Times New Roman"/>
                <a:cs typeface="Times New Roman"/>
              </a:rPr>
              <a:t>TS</a:t>
            </a:r>
            <a:r>
              <a:rPr sz="1050" spc="-15" dirty="0">
                <a:latin typeface="Times New Roman"/>
                <a:cs typeface="Times New Roman"/>
              </a:rPr>
              <a:t> </a:t>
            </a:r>
            <a:r>
              <a:rPr sz="1050" dirty="0">
                <a:latin typeface="SimSun"/>
                <a:cs typeface="SimSun"/>
              </a:rPr>
              <a:t>版</a:t>
            </a:r>
            <a:r>
              <a:rPr sz="1050" dirty="0">
                <a:latin typeface="Times New Roman"/>
                <a:cs typeface="Times New Roman"/>
              </a:rPr>
              <a:t>&lt;/span</a:t>
            </a:r>
            <a:r>
              <a:rPr sz="1050" spc="-10" dirty="0">
                <a:latin typeface="Times New Roman"/>
                <a:cs typeface="Times New Roman"/>
              </a:rPr>
              <a:t>&gt; &lt;/h3&gt;</a:t>
            </a:r>
            <a:endParaRPr sz="1050">
              <a:latin typeface="Times New Roman"/>
              <a:cs typeface="Times New Roman"/>
            </a:endParaRPr>
          </a:p>
          <a:p>
            <a:pPr marL="69850">
              <a:lnSpc>
                <a:spcPct val="100000"/>
              </a:lnSpc>
              <a:spcBef>
                <a:spcPts val="305"/>
              </a:spcBef>
            </a:pPr>
            <a:r>
              <a:rPr sz="1050" spc="-20" dirty="0">
                <a:latin typeface="Times New Roman"/>
                <a:cs typeface="Times New Roman"/>
              </a:rPr>
              <a:t>&lt;ul&gt;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&lt;li&gt;&lt;label&gt;</a:t>
            </a:r>
            <a:r>
              <a:rPr sz="1050" spc="-15" dirty="0">
                <a:latin typeface="SimSun"/>
                <a:cs typeface="SimSun"/>
              </a:rPr>
              <a:t>类型：</a:t>
            </a:r>
            <a:r>
              <a:rPr sz="1050" spc="-10" dirty="0">
                <a:latin typeface="Times New Roman"/>
                <a:cs typeface="Times New Roman"/>
              </a:rPr>
              <a:t>&lt;/label&gt;&lt;span&gt;&lt;a</a:t>
            </a:r>
            <a:r>
              <a:rPr sz="1050" spc="100" dirty="0">
                <a:latin typeface="Times New Roman"/>
                <a:cs typeface="Times New Roman"/>
              </a:rPr>
              <a:t> </a:t>
            </a:r>
            <a:r>
              <a:rPr sz="1050" spc="-10" dirty="0">
                <a:latin typeface="Times New Roman"/>
                <a:cs typeface="Times New Roman"/>
              </a:rPr>
              <a:t>href="#"&gt;</a:t>
            </a:r>
            <a:r>
              <a:rPr sz="1050" dirty="0">
                <a:latin typeface="SimSun"/>
                <a:cs typeface="SimSun"/>
              </a:rPr>
              <a:t>剧情</a:t>
            </a:r>
            <a:r>
              <a:rPr sz="1050" dirty="0">
                <a:latin typeface="Times New Roman"/>
                <a:cs typeface="Times New Roman"/>
              </a:rPr>
              <a:t>&lt;/a&gt;&lt;a</a:t>
            </a:r>
            <a:r>
              <a:rPr sz="1050" spc="114" dirty="0">
                <a:latin typeface="Times New Roman"/>
                <a:cs typeface="Times New Roman"/>
              </a:rPr>
              <a:t> </a:t>
            </a:r>
            <a:r>
              <a:rPr sz="1050" spc="-10" dirty="0">
                <a:latin typeface="Times New Roman"/>
                <a:cs typeface="Times New Roman"/>
              </a:rPr>
              <a:t>href="#"&gt;</a:t>
            </a:r>
            <a:r>
              <a:rPr sz="1050" dirty="0">
                <a:latin typeface="SimSun"/>
                <a:cs typeface="SimSun"/>
              </a:rPr>
              <a:t>家庭</a:t>
            </a:r>
            <a:r>
              <a:rPr sz="1050" spc="-10" dirty="0">
                <a:latin typeface="Times New Roman"/>
                <a:cs typeface="Times New Roman"/>
              </a:rPr>
              <a:t>&lt;/a&gt;&lt;/span&gt;&lt;/li&gt;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&lt;li&gt;&lt;label&gt;</a:t>
            </a:r>
            <a:r>
              <a:rPr sz="1050" spc="-15" dirty="0">
                <a:latin typeface="SimSun"/>
                <a:cs typeface="SimSun"/>
              </a:rPr>
              <a:t>导演：</a:t>
            </a:r>
            <a:r>
              <a:rPr sz="1050" spc="-10" dirty="0">
                <a:latin typeface="Times New Roman"/>
                <a:cs typeface="Times New Roman"/>
              </a:rPr>
              <a:t>&lt;/label&gt;</a:t>
            </a:r>
            <a:endParaRPr sz="1050">
              <a:latin typeface="Times New Roman"/>
              <a:cs typeface="Times New Roman"/>
            </a:endParaRPr>
          </a:p>
          <a:p>
            <a:pPr marL="69850">
              <a:lnSpc>
                <a:spcPct val="100000"/>
              </a:lnSpc>
              <a:spcBef>
                <a:spcPts val="300"/>
              </a:spcBef>
            </a:pPr>
            <a:r>
              <a:rPr sz="1050" dirty="0">
                <a:latin typeface="Times New Roman"/>
                <a:cs typeface="Times New Roman"/>
              </a:rPr>
              <a:t>&lt;span&gt;&lt;a</a:t>
            </a:r>
            <a:r>
              <a:rPr sz="1050" spc="15" dirty="0">
                <a:latin typeface="Times New Roman"/>
                <a:cs typeface="Times New Roman"/>
              </a:rPr>
              <a:t> </a:t>
            </a:r>
            <a:r>
              <a:rPr sz="1050" spc="-10" dirty="0">
                <a:latin typeface="Times New Roman"/>
                <a:cs typeface="Times New Roman"/>
              </a:rPr>
              <a:t>href="#"&gt;</a:t>
            </a:r>
            <a:r>
              <a:rPr sz="1050" dirty="0">
                <a:latin typeface="SimSun"/>
                <a:cs typeface="SimSun"/>
              </a:rPr>
              <a:t>赵天宇</a:t>
            </a:r>
            <a:r>
              <a:rPr sz="1050" spc="-10" dirty="0">
                <a:latin typeface="Times New Roman"/>
                <a:cs typeface="Times New Roman"/>
              </a:rPr>
              <a:t>&lt;/a&gt;&lt;/span&gt;&lt;/li&gt;</a:t>
            </a:r>
            <a:endParaRPr sz="1050">
              <a:latin typeface="Times New Roman"/>
              <a:cs typeface="Times New Roman"/>
            </a:endParaRPr>
          </a:p>
          <a:p>
            <a:pPr marL="69850">
              <a:lnSpc>
                <a:spcPct val="100000"/>
              </a:lnSpc>
              <a:spcBef>
                <a:spcPts val="300"/>
              </a:spcBef>
            </a:pPr>
            <a:r>
              <a:rPr sz="1050" spc="-20" dirty="0">
                <a:latin typeface="Times New Roman"/>
                <a:cs typeface="Times New Roman"/>
              </a:rPr>
              <a:t>&lt;li&gt;</a:t>
            </a:r>
            <a:endParaRPr sz="1050">
              <a:latin typeface="Times New Roman"/>
              <a:cs typeface="Times New Roman"/>
            </a:endParaRPr>
          </a:p>
          <a:p>
            <a:pPr marL="69850">
              <a:lnSpc>
                <a:spcPct val="100000"/>
              </a:lnSpc>
              <a:spcBef>
                <a:spcPts val="305"/>
              </a:spcBef>
            </a:pPr>
            <a:r>
              <a:rPr sz="1050" spc="-10" dirty="0">
                <a:latin typeface="Times New Roman"/>
                <a:cs typeface="Times New Roman"/>
              </a:rPr>
              <a:t>&lt;label&gt;</a:t>
            </a:r>
            <a:r>
              <a:rPr sz="1050" spc="-5" dirty="0">
                <a:latin typeface="SimSun"/>
                <a:cs typeface="SimSun"/>
              </a:rPr>
              <a:t>主演：</a:t>
            </a:r>
            <a:r>
              <a:rPr sz="1050" spc="-10" dirty="0">
                <a:latin typeface="Times New Roman"/>
                <a:cs typeface="Times New Roman"/>
              </a:rPr>
              <a:t>&lt;/label&gt;</a:t>
            </a:r>
            <a:endParaRPr sz="1050">
              <a:latin typeface="Times New Roman"/>
              <a:cs typeface="Times New Roman"/>
            </a:endParaRPr>
          </a:p>
          <a:p>
            <a:pPr marL="69850" marR="60960">
              <a:lnSpc>
                <a:spcPct val="123800"/>
              </a:lnSpc>
            </a:pPr>
            <a:r>
              <a:rPr sz="1050" dirty="0">
                <a:latin typeface="Times New Roman"/>
                <a:cs typeface="Times New Roman"/>
              </a:rPr>
              <a:t>&lt;span&gt;&lt;a</a:t>
            </a:r>
            <a:r>
              <a:rPr sz="1050" spc="175" dirty="0">
                <a:latin typeface="Times New Roman"/>
                <a:cs typeface="Times New Roman"/>
              </a:rPr>
              <a:t>  </a:t>
            </a:r>
            <a:r>
              <a:rPr sz="1050" spc="-10" dirty="0">
                <a:latin typeface="Times New Roman"/>
                <a:cs typeface="Times New Roman"/>
              </a:rPr>
              <a:t>href="https://v.2345.com/mingxing/578"&gt;</a:t>
            </a:r>
            <a:r>
              <a:rPr sz="1050" spc="110" dirty="0">
                <a:latin typeface="Times New Roman"/>
                <a:cs typeface="Times New Roman"/>
              </a:rPr>
              <a:t> </a:t>
            </a:r>
            <a:r>
              <a:rPr sz="1050" spc="45" dirty="0">
                <a:latin typeface="SimSun"/>
                <a:cs typeface="SimSun"/>
              </a:rPr>
              <a:t>徐帆 </a:t>
            </a:r>
            <a:r>
              <a:rPr sz="1050" dirty="0">
                <a:latin typeface="Times New Roman"/>
                <a:cs typeface="Times New Roman"/>
              </a:rPr>
              <a:t>&lt;/a&gt;&lt;a</a:t>
            </a:r>
            <a:r>
              <a:rPr sz="1050" spc="175" dirty="0">
                <a:latin typeface="Times New Roman"/>
                <a:cs typeface="Times New Roman"/>
              </a:rPr>
              <a:t>  </a:t>
            </a:r>
            <a:r>
              <a:rPr sz="1050" dirty="0">
                <a:latin typeface="Times New Roman"/>
                <a:cs typeface="Times New Roman"/>
              </a:rPr>
              <a:t>href</a:t>
            </a:r>
            <a:r>
              <a:rPr sz="1050" spc="15" dirty="0">
                <a:latin typeface="Times New Roman"/>
                <a:cs typeface="Times New Roman"/>
              </a:rPr>
              <a:t>="#"&gt; </a:t>
            </a:r>
            <a:r>
              <a:rPr sz="1050" spc="114" dirty="0">
                <a:latin typeface="SimSun"/>
                <a:cs typeface="SimSun"/>
              </a:rPr>
              <a:t>张婧仪 </a:t>
            </a:r>
            <a:r>
              <a:rPr sz="1050" spc="-10" dirty="0">
                <a:latin typeface="Times New Roman"/>
                <a:cs typeface="Times New Roman"/>
              </a:rPr>
              <a:t>&lt;/a&gt;&lt;a href="#"&gt;</a:t>
            </a:r>
            <a:r>
              <a:rPr sz="1050" dirty="0">
                <a:latin typeface="SimSun"/>
                <a:cs typeface="SimSun"/>
              </a:rPr>
              <a:t>许亚军</a:t>
            </a:r>
            <a:r>
              <a:rPr sz="1050" spc="-10" dirty="0">
                <a:latin typeface="Times New Roman"/>
                <a:cs typeface="Times New Roman"/>
              </a:rPr>
              <a:t>&lt;/a&gt;&lt;/span&gt;&lt;/li&gt;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&lt;/ul&gt;</a:t>
            </a:r>
            <a:endParaRPr sz="1050">
              <a:latin typeface="Times New Roman"/>
              <a:cs typeface="Times New Roman"/>
            </a:endParaRPr>
          </a:p>
          <a:p>
            <a:pPr marL="69850" marR="20955">
              <a:lnSpc>
                <a:spcPts val="1560"/>
              </a:lnSpc>
              <a:spcBef>
                <a:spcPts val="100"/>
              </a:spcBef>
            </a:pPr>
            <a:r>
              <a:rPr sz="1050" spc="-10" dirty="0">
                <a:latin typeface="Times New Roman"/>
                <a:cs typeface="Times New Roman"/>
              </a:rPr>
              <a:t>&lt;p&gt;[&lt;strong&gt;</a:t>
            </a:r>
            <a:r>
              <a:rPr sz="1050" dirty="0">
                <a:latin typeface="SimSun"/>
                <a:cs typeface="SimSun"/>
              </a:rPr>
              <a:t>影片介绍</a:t>
            </a:r>
            <a:r>
              <a:rPr sz="1050" spc="-10" dirty="0">
                <a:latin typeface="Times New Roman"/>
                <a:cs typeface="Times New Roman"/>
              </a:rPr>
              <a:t>&lt;/strong&gt;]</a:t>
            </a:r>
            <a:r>
              <a:rPr sz="1050" spc="-30" dirty="0">
                <a:latin typeface="SimSun"/>
                <a:cs typeface="SimSun"/>
              </a:rPr>
              <a:t>李小美一直想要挣脱母亲的掌控，只身一人来到北京闯荡，</a:t>
            </a:r>
            <a:r>
              <a:rPr sz="1050" spc="-50" dirty="0">
                <a:latin typeface="SimSun"/>
                <a:cs typeface="SimSun"/>
              </a:rPr>
              <a:t>却并没有闯出什么名堂，工作、生活、爱情都不尽如人意，因为母亲突然的探视，两人开始</a:t>
            </a:r>
            <a:endParaRPr sz="1050">
              <a:latin typeface="SimSun"/>
              <a:cs typeface="SimSun"/>
            </a:endParaRPr>
          </a:p>
          <a:p>
            <a:pPr marL="69850" marR="66675">
              <a:lnSpc>
                <a:spcPts val="1560"/>
              </a:lnSpc>
            </a:pPr>
            <a:r>
              <a:rPr sz="1050" spc="15" dirty="0">
                <a:latin typeface="SimSun"/>
                <a:cs typeface="SimSun"/>
              </a:rPr>
              <a:t>了矛盾重重的生活，直到那天，突然传来噩耗，李小美突然发现自己对妈妈似乎并不了</a:t>
            </a:r>
            <a:r>
              <a:rPr sz="1050" dirty="0">
                <a:latin typeface="SimSun"/>
                <a:cs typeface="SimSun"/>
              </a:rPr>
              <a:t>解</a:t>
            </a:r>
            <a:r>
              <a:rPr sz="1050" spc="-5" dirty="0">
                <a:latin typeface="Times New Roman"/>
                <a:cs typeface="Times New Roman"/>
              </a:rPr>
              <a:t>……&lt;/</a:t>
            </a:r>
            <a:r>
              <a:rPr sz="1050" spc="-25" dirty="0">
                <a:latin typeface="Times New Roman"/>
                <a:cs typeface="Times New Roman"/>
              </a:rPr>
              <a:t>p</a:t>
            </a:r>
            <a:r>
              <a:rPr sz="1050" dirty="0">
                <a:latin typeface="Times New Roman"/>
                <a:cs typeface="Times New Roman"/>
              </a:rPr>
              <a:t>&gt;</a:t>
            </a:r>
            <a:endParaRPr sz="1050">
              <a:latin typeface="Times New Roman"/>
              <a:cs typeface="Times New Roman"/>
            </a:endParaRPr>
          </a:p>
          <a:p>
            <a:pPr marL="69850">
              <a:lnSpc>
                <a:spcPct val="100000"/>
              </a:lnSpc>
              <a:spcBef>
                <a:spcPts val="200"/>
              </a:spcBef>
            </a:pPr>
            <a:r>
              <a:rPr sz="1050" dirty="0">
                <a:latin typeface="Times New Roman"/>
                <a:cs typeface="Times New Roman"/>
              </a:rPr>
              <a:t>&lt;a</a:t>
            </a:r>
            <a:r>
              <a:rPr sz="1050" spc="145" dirty="0">
                <a:latin typeface="Times New Roman"/>
                <a:cs typeface="Times New Roman"/>
              </a:rPr>
              <a:t> </a:t>
            </a:r>
            <a:r>
              <a:rPr sz="1050" spc="-10" dirty="0">
                <a:latin typeface="Times New Roman"/>
                <a:cs typeface="Times New Roman"/>
              </a:rPr>
              <a:t>class="silder_play"href="#"&gt;</a:t>
            </a:r>
            <a:r>
              <a:rPr sz="1050" dirty="0">
                <a:latin typeface="SimSun"/>
                <a:cs typeface="SimSun"/>
              </a:rPr>
              <a:t>马上观看</a:t>
            </a:r>
            <a:r>
              <a:rPr sz="1050" spc="-20" dirty="0">
                <a:latin typeface="Times New Roman"/>
                <a:cs typeface="Times New Roman"/>
              </a:rPr>
              <a:t>&lt;/a&gt;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dirty="0">
                <a:latin typeface="Times New Roman"/>
                <a:cs typeface="Times New Roman"/>
              </a:rPr>
              <a:t>&lt;/li&gt;&lt;li</a:t>
            </a:r>
            <a:r>
              <a:rPr sz="1050" spc="15" dirty="0">
                <a:latin typeface="Times New Roman"/>
                <a:cs typeface="Times New Roman"/>
              </a:rPr>
              <a:t> </a:t>
            </a:r>
            <a:r>
              <a:rPr sz="1050" spc="-10" dirty="0">
                <a:latin typeface="Times New Roman"/>
                <a:cs typeface="Times New Roman"/>
              </a:rPr>
              <a:t>class="silder_panel</a:t>
            </a:r>
            <a:r>
              <a:rPr sz="1050" spc="15" dirty="0">
                <a:latin typeface="Times New Roman"/>
                <a:cs typeface="Times New Roman"/>
              </a:rPr>
              <a:t> </a:t>
            </a:r>
            <a:r>
              <a:rPr sz="1050" spc="-10" dirty="0">
                <a:latin typeface="Times New Roman"/>
                <a:cs typeface="Times New Roman"/>
              </a:rPr>
              <a:t>clearfix"&gt;</a:t>
            </a:r>
            <a:endParaRPr sz="1050">
              <a:latin typeface="Times New Roman"/>
              <a:cs typeface="Times New Roman"/>
            </a:endParaRPr>
          </a:p>
          <a:p>
            <a:pPr marL="69850">
              <a:lnSpc>
                <a:spcPct val="100000"/>
              </a:lnSpc>
              <a:spcBef>
                <a:spcPts val="300"/>
              </a:spcBef>
            </a:pPr>
            <a:r>
              <a:rPr sz="1050" dirty="0">
                <a:latin typeface="Times New Roman"/>
                <a:cs typeface="Times New Roman"/>
              </a:rPr>
              <a:t>&lt;a</a:t>
            </a:r>
            <a:r>
              <a:rPr sz="1050" spc="50" dirty="0">
                <a:latin typeface="Times New Roman"/>
                <a:cs typeface="Times New Roman"/>
              </a:rPr>
              <a:t> </a:t>
            </a:r>
            <a:r>
              <a:rPr sz="1050" dirty="0">
                <a:latin typeface="Times New Roman"/>
                <a:cs typeface="Times New Roman"/>
              </a:rPr>
              <a:t>href="#"</a:t>
            </a:r>
            <a:r>
              <a:rPr sz="1050" spc="45" dirty="0">
                <a:latin typeface="Times New Roman"/>
                <a:cs typeface="Times New Roman"/>
              </a:rPr>
              <a:t> </a:t>
            </a:r>
            <a:r>
              <a:rPr sz="1050" spc="-10" dirty="0">
                <a:latin typeface="Times New Roman"/>
                <a:cs typeface="Times New Roman"/>
              </a:rPr>
              <a:t>class="f_l"&gt;&lt;img</a:t>
            </a:r>
            <a:r>
              <a:rPr sz="1050" spc="15" dirty="0">
                <a:latin typeface="Times New Roman"/>
                <a:cs typeface="Times New Roman"/>
              </a:rPr>
              <a:t> </a:t>
            </a:r>
            <a:r>
              <a:rPr sz="1050" spc="-10" dirty="0">
                <a:latin typeface="Times New Roman"/>
                <a:cs typeface="Times New Roman"/>
              </a:rPr>
              <a:t>src="../images/lb2.png"</a:t>
            </a:r>
            <a:r>
              <a:rPr sz="1050" spc="45" dirty="0">
                <a:latin typeface="Times New Roman"/>
                <a:cs typeface="Times New Roman"/>
              </a:rPr>
              <a:t> </a:t>
            </a:r>
            <a:r>
              <a:rPr sz="1050" spc="-10" dirty="0">
                <a:latin typeface="Times New Roman"/>
                <a:cs typeface="Times New Roman"/>
              </a:rPr>
              <a:t>/&gt;&lt;/a&gt;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20" dirty="0">
                <a:latin typeface="Times New Roman"/>
                <a:cs typeface="Times New Roman"/>
              </a:rPr>
              <a:t> </a:t>
            </a:r>
            <a:r>
              <a:rPr sz="1050" spc="-10" dirty="0">
                <a:latin typeface="Times New Roman"/>
                <a:cs typeface="Times New Roman"/>
              </a:rPr>
              <a:t>class="silder_intro</a:t>
            </a:r>
            <a:r>
              <a:rPr sz="1050" spc="30" dirty="0">
                <a:latin typeface="Times New Roman"/>
                <a:cs typeface="Times New Roman"/>
              </a:rPr>
              <a:t> </a:t>
            </a:r>
            <a:r>
              <a:rPr sz="1050" spc="-20" dirty="0">
                <a:latin typeface="Times New Roman"/>
                <a:cs typeface="Times New Roman"/>
              </a:rPr>
              <a:t>f_r"&gt;</a:t>
            </a:r>
            <a:endParaRPr sz="1050">
              <a:latin typeface="Times New Roman"/>
              <a:cs typeface="Times New Roman"/>
            </a:endParaRPr>
          </a:p>
          <a:p>
            <a:pPr marL="69850">
              <a:lnSpc>
                <a:spcPct val="100000"/>
              </a:lnSpc>
              <a:spcBef>
                <a:spcPts val="300"/>
              </a:spcBef>
            </a:pPr>
            <a:r>
              <a:rPr sz="1050" dirty="0">
                <a:latin typeface="Times New Roman"/>
                <a:cs typeface="Times New Roman"/>
              </a:rPr>
              <a:t>&lt;h3&gt; &lt;strong&gt;&lt;a</a:t>
            </a:r>
            <a:r>
              <a:rPr sz="1050" spc="30" dirty="0">
                <a:latin typeface="Times New Roman"/>
                <a:cs typeface="Times New Roman"/>
              </a:rPr>
              <a:t> </a:t>
            </a:r>
            <a:r>
              <a:rPr sz="1050" spc="-10" dirty="0">
                <a:latin typeface="Times New Roman"/>
                <a:cs typeface="Times New Roman"/>
              </a:rPr>
              <a:t>href="#"&gt;</a:t>
            </a:r>
            <a:r>
              <a:rPr sz="1050" dirty="0">
                <a:latin typeface="SimSun"/>
                <a:cs typeface="SimSun"/>
              </a:rPr>
              <a:t>中国医生</a:t>
            </a:r>
            <a:r>
              <a:rPr sz="1050" spc="-10" dirty="0">
                <a:latin typeface="Times New Roman"/>
                <a:cs typeface="Times New Roman"/>
              </a:rPr>
              <a:t>&lt;/a&gt;&lt;/strong</a:t>
            </a:r>
            <a:r>
              <a:rPr sz="1050" dirty="0">
                <a:latin typeface="Times New Roman"/>
                <a:cs typeface="Times New Roman"/>
              </a:rPr>
              <a:t>&gt; &lt;</a:t>
            </a:r>
            <a:r>
              <a:rPr sz="1050" spc="-10" dirty="0">
                <a:latin typeface="Times New Roman"/>
                <a:cs typeface="Times New Roman"/>
              </a:rPr>
              <a:t>span&gt;</a:t>
            </a:r>
            <a:r>
              <a:rPr sz="1050" spc="-5" dirty="0">
                <a:latin typeface="SimSun"/>
                <a:cs typeface="SimSun"/>
              </a:rPr>
              <a:t>最新：</a:t>
            </a:r>
            <a:r>
              <a:rPr sz="1050" spc="-10" dirty="0">
                <a:latin typeface="Times New Roman"/>
                <a:cs typeface="Times New Roman"/>
              </a:rPr>
              <a:t>TC&lt;/span</a:t>
            </a:r>
            <a:r>
              <a:rPr sz="1050" spc="-5" dirty="0">
                <a:latin typeface="Times New Roman"/>
                <a:cs typeface="Times New Roman"/>
              </a:rPr>
              <a:t>&gt; &lt;/</a:t>
            </a:r>
            <a:r>
              <a:rPr sz="1050" spc="-10" dirty="0">
                <a:latin typeface="Times New Roman"/>
                <a:cs typeface="Times New Roman"/>
              </a:rPr>
              <a:t>h3&gt;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&lt;ul&gt;......&lt;/ul&gt;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a:t>
            </a:r>
            <a:endParaRPr sz="1050">
              <a:latin typeface="Times New Roman"/>
              <a:cs typeface="Times New Roman"/>
            </a:endParaRPr>
          </a:p>
          <a:p>
            <a:pPr marL="69850">
              <a:lnSpc>
                <a:spcPct val="100000"/>
              </a:lnSpc>
              <a:spcBef>
                <a:spcPts val="305"/>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a:t>
            </a:r>
            <a:endParaRPr sz="1050">
              <a:latin typeface="Times New Roman"/>
              <a:cs typeface="Times New Roman"/>
            </a:endParaRPr>
          </a:p>
        </p:txBody>
      </p:sp>
      <p:sp>
        <p:nvSpPr>
          <p:cNvPr id="3" name="object 3"/>
          <p:cNvSpPr txBox="1"/>
          <p:nvPr/>
        </p:nvSpPr>
        <p:spPr>
          <a:xfrm>
            <a:off x="1130604" y="7407681"/>
            <a:ext cx="5301615" cy="1016635"/>
          </a:xfrm>
          <a:prstGeom prst="rect">
            <a:avLst/>
          </a:prstGeom>
        </p:spPr>
        <p:txBody>
          <a:bodyPr vert="horz" wrap="square" lIns="0" tIns="12065" rIns="0" bIns="0" rtlCol="0">
            <a:spAutoFit/>
          </a:bodyPr>
          <a:lstStyle/>
          <a:p>
            <a:pPr marL="12700" marR="5080" indent="267970">
              <a:lnSpc>
                <a:spcPct val="154300"/>
              </a:lnSpc>
              <a:spcBef>
                <a:spcPts val="95"/>
              </a:spcBef>
            </a:pPr>
            <a:r>
              <a:rPr sz="1050" spc="-40" dirty="0">
                <a:latin typeface="SimSun"/>
                <a:cs typeface="SimSun"/>
              </a:rPr>
              <a:t>中间导航部分代码同电视剧页面相同结构，因此不再展示代码部分</a:t>
            </a:r>
            <a:r>
              <a:rPr sz="1050" spc="-770" dirty="0">
                <a:latin typeface="SimSun"/>
                <a:cs typeface="SimSun"/>
              </a:rPr>
              <a:t>。</a:t>
            </a:r>
            <a:r>
              <a:rPr sz="1050" dirty="0">
                <a:latin typeface="SimSun"/>
                <a:cs typeface="SimSun"/>
              </a:rPr>
              <a:t>（</a:t>
            </a:r>
            <a:r>
              <a:rPr sz="1050" spc="-70" dirty="0">
                <a:latin typeface="SimSun"/>
                <a:cs typeface="SimSun"/>
              </a:rPr>
              <a:t>注：电视剧页面、</a:t>
            </a:r>
            <a:r>
              <a:rPr sz="1050" spc="-25" dirty="0">
                <a:latin typeface="SimSun"/>
                <a:cs typeface="SimSun"/>
              </a:rPr>
              <a:t>电影页面、动漫页面三者中间导航部分共用一个代码样式结构</a:t>
            </a:r>
            <a:r>
              <a:rPr sz="1050" spc="-50" dirty="0">
                <a:latin typeface="SimSun"/>
                <a:cs typeface="SimSun"/>
              </a:rPr>
              <a:t>）</a:t>
            </a:r>
            <a:endParaRPr sz="1050">
              <a:latin typeface="SimSun"/>
              <a:cs typeface="SimSun"/>
            </a:endParaRPr>
          </a:p>
          <a:p>
            <a:pPr>
              <a:lnSpc>
                <a:spcPct val="100000"/>
              </a:lnSpc>
            </a:pPr>
            <a:endParaRPr sz="1000">
              <a:latin typeface="SimSun"/>
              <a:cs typeface="SimSun"/>
            </a:endParaRPr>
          </a:p>
          <a:p>
            <a:pPr>
              <a:lnSpc>
                <a:spcPct val="100000"/>
              </a:lnSpc>
              <a:spcBef>
                <a:spcPts val="30"/>
              </a:spcBef>
            </a:pPr>
            <a:endParaRPr sz="1050">
              <a:latin typeface="SimSun"/>
              <a:cs typeface="SimSun"/>
            </a:endParaRPr>
          </a:p>
          <a:p>
            <a:pPr marL="280670">
              <a:lnSpc>
                <a:spcPct val="100000"/>
              </a:lnSpc>
            </a:pPr>
            <a:r>
              <a:rPr sz="1050" spc="-35" dirty="0">
                <a:latin typeface="SimSun"/>
                <a:cs typeface="SimSun"/>
              </a:rPr>
              <a:t>电影页面正在热映部分效果及代码展示如图 </a:t>
            </a:r>
            <a:r>
              <a:rPr sz="1050" dirty="0">
                <a:latin typeface="Times New Roman"/>
                <a:cs typeface="Times New Roman"/>
              </a:rPr>
              <a:t>9 </a:t>
            </a:r>
            <a:r>
              <a:rPr sz="1050" spc="-30" dirty="0">
                <a:latin typeface="SimSun"/>
                <a:cs typeface="SimSun"/>
              </a:rPr>
              <a:t>所示。</a:t>
            </a:r>
            <a:endParaRPr sz="1050">
              <a:latin typeface="SimSun"/>
              <a:cs typeface="SimSu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51226" y="4112513"/>
            <a:ext cx="1662430" cy="186690"/>
          </a:xfrm>
          <a:prstGeom prst="rect">
            <a:avLst/>
          </a:prstGeom>
        </p:spPr>
        <p:txBody>
          <a:bodyPr vert="horz" wrap="square" lIns="0" tIns="13335" rIns="0" bIns="0" rtlCol="0">
            <a:spAutoFit/>
          </a:bodyPr>
          <a:lstStyle/>
          <a:p>
            <a:pPr marL="12700">
              <a:lnSpc>
                <a:spcPct val="100000"/>
              </a:lnSpc>
              <a:spcBef>
                <a:spcPts val="105"/>
              </a:spcBef>
            </a:pPr>
            <a:r>
              <a:rPr sz="1050" spc="-135" dirty="0">
                <a:latin typeface="SimSun"/>
                <a:cs typeface="SimSun"/>
              </a:rPr>
              <a:t>图 </a:t>
            </a:r>
            <a:r>
              <a:rPr sz="1050" dirty="0">
                <a:latin typeface="Times New Roman"/>
                <a:cs typeface="Times New Roman"/>
              </a:rPr>
              <a:t>9</a:t>
            </a:r>
            <a:r>
              <a:rPr sz="1050" spc="260" dirty="0">
                <a:latin typeface="Times New Roman"/>
                <a:cs typeface="Times New Roman"/>
              </a:rPr>
              <a:t> </a:t>
            </a:r>
            <a:r>
              <a:rPr sz="1050" spc="-20" dirty="0">
                <a:latin typeface="SimSun"/>
                <a:cs typeface="SimSun"/>
              </a:rPr>
              <a:t>电影页面正在热映部分</a:t>
            </a:r>
            <a:endParaRPr sz="1050">
              <a:latin typeface="SimSun"/>
              <a:cs typeface="SimSun"/>
            </a:endParaRPr>
          </a:p>
        </p:txBody>
      </p:sp>
      <p:sp>
        <p:nvSpPr>
          <p:cNvPr id="3" name="object 3"/>
          <p:cNvSpPr txBox="1"/>
          <p:nvPr/>
        </p:nvSpPr>
        <p:spPr>
          <a:xfrm>
            <a:off x="1399158" y="4359401"/>
            <a:ext cx="427990" cy="186690"/>
          </a:xfrm>
          <a:prstGeom prst="rect">
            <a:avLst/>
          </a:prstGeom>
        </p:spPr>
        <p:txBody>
          <a:bodyPr vert="horz" wrap="square" lIns="0" tIns="13335" rIns="0" bIns="0" rtlCol="0">
            <a:spAutoFit/>
          </a:bodyPr>
          <a:lstStyle/>
          <a:p>
            <a:pPr marL="12700">
              <a:lnSpc>
                <a:spcPct val="100000"/>
              </a:lnSpc>
              <a:spcBef>
                <a:spcPts val="105"/>
              </a:spcBef>
            </a:pPr>
            <a:r>
              <a:rPr sz="1050" spc="-20" dirty="0">
                <a:latin typeface="SimSun"/>
                <a:cs typeface="SimSun"/>
              </a:rPr>
              <a:t>代码：</a:t>
            </a:r>
            <a:endParaRPr sz="1050">
              <a:latin typeface="SimSun"/>
              <a:cs typeface="SimSun"/>
            </a:endParaRPr>
          </a:p>
        </p:txBody>
      </p:sp>
      <p:sp>
        <p:nvSpPr>
          <p:cNvPr id="4" name="object 4"/>
          <p:cNvSpPr txBox="1"/>
          <p:nvPr/>
        </p:nvSpPr>
        <p:spPr>
          <a:xfrm>
            <a:off x="1073200" y="4582413"/>
            <a:ext cx="5415915" cy="5161915"/>
          </a:xfrm>
          <a:prstGeom prst="rect">
            <a:avLst/>
          </a:prstGeom>
          <a:ln w="6096">
            <a:solidFill>
              <a:srgbClr val="000000"/>
            </a:solidFill>
          </a:ln>
        </p:spPr>
        <p:txBody>
          <a:bodyPr vert="horz" wrap="square" lIns="0" tIns="19050" rIns="0" bIns="0" rtlCol="0">
            <a:spAutoFit/>
          </a:bodyPr>
          <a:lstStyle/>
          <a:p>
            <a:pPr marL="69850">
              <a:lnSpc>
                <a:spcPct val="100000"/>
              </a:lnSpc>
              <a:spcBef>
                <a:spcPts val="150"/>
              </a:spcBef>
            </a:pPr>
            <a:r>
              <a:rPr sz="1050" dirty="0">
                <a:latin typeface="Times New Roman"/>
                <a:cs typeface="Times New Roman"/>
              </a:rPr>
              <a:t>&lt;div</a:t>
            </a:r>
            <a:r>
              <a:rPr sz="1050" spc="95" dirty="0">
                <a:latin typeface="Times New Roman"/>
                <a:cs typeface="Times New Roman"/>
              </a:rPr>
              <a:t> </a:t>
            </a:r>
            <a:r>
              <a:rPr sz="1050" spc="-10" dirty="0">
                <a:latin typeface="Times New Roman"/>
                <a:cs typeface="Times New Roman"/>
              </a:rPr>
              <a:t>class="first"&gt;&lt;!--</a:t>
            </a:r>
            <a:r>
              <a:rPr sz="1050" spc="-15" dirty="0">
                <a:latin typeface="SimSun"/>
                <a:cs typeface="SimSun"/>
              </a:rPr>
              <a:t>正在热映部分</a:t>
            </a:r>
            <a:r>
              <a:rPr sz="1050" spc="-20" dirty="0">
                <a:latin typeface="Times New Roman"/>
                <a:cs typeface="Times New Roman"/>
              </a:rPr>
              <a:t>--&gt;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class="fbox"&gt;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class="fbox-title"&gt;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&lt;h3&gt;</a:t>
            </a:r>
            <a:r>
              <a:rPr sz="1050" dirty="0">
                <a:latin typeface="SimSun"/>
                <a:cs typeface="SimSun"/>
              </a:rPr>
              <a:t>正在热映</a:t>
            </a:r>
            <a:r>
              <a:rPr sz="1050" spc="-20" dirty="0">
                <a:latin typeface="Times New Roman"/>
                <a:cs typeface="Times New Roman"/>
              </a:rPr>
              <a:t>&lt;/h3&gt;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class="fmore"&gt;</a:t>
            </a:r>
            <a:endParaRPr sz="1050">
              <a:latin typeface="Times New Roman"/>
              <a:cs typeface="Times New Roman"/>
            </a:endParaRPr>
          </a:p>
          <a:p>
            <a:pPr marL="69850">
              <a:lnSpc>
                <a:spcPct val="100000"/>
              </a:lnSpc>
              <a:spcBef>
                <a:spcPts val="300"/>
              </a:spcBef>
            </a:pPr>
            <a:r>
              <a:rPr sz="1050" dirty="0">
                <a:latin typeface="Times New Roman"/>
                <a:cs typeface="Times New Roman"/>
              </a:rPr>
              <a:t>&lt;a</a:t>
            </a:r>
            <a:r>
              <a:rPr sz="1050" spc="245" dirty="0">
                <a:latin typeface="Times New Roman"/>
                <a:cs typeface="Times New Roman"/>
              </a:rPr>
              <a:t> </a:t>
            </a:r>
            <a:r>
              <a:rPr sz="1050" spc="-10" dirty="0">
                <a:latin typeface="Times New Roman"/>
                <a:cs typeface="Times New Roman"/>
              </a:rPr>
              <a:t>href="https://dianying.2345.com/list</a:t>
            </a:r>
            <a:r>
              <a:rPr sz="1050" spc="-15" dirty="0">
                <a:latin typeface="Times New Roman"/>
                <a:cs typeface="Times New Roman"/>
              </a:rPr>
              <a:t>/------.</a:t>
            </a:r>
            <a:r>
              <a:rPr sz="1050" spc="-10" dirty="0">
                <a:latin typeface="Times New Roman"/>
                <a:cs typeface="Times New Roman"/>
              </a:rPr>
              <a:t>html"&gt;</a:t>
            </a:r>
            <a:r>
              <a:rPr sz="1050" dirty="0">
                <a:latin typeface="SimSun"/>
                <a:cs typeface="SimSun"/>
              </a:rPr>
              <a:t>更多</a:t>
            </a:r>
            <a:r>
              <a:rPr sz="1050" spc="-10" dirty="0">
                <a:latin typeface="Times New Roman"/>
                <a:cs typeface="Times New Roman"/>
              </a:rPr>
              <a:t>&gt;&lt;/a&gt;</a:t>
            </a:r>
            <a:endParaRPr sz="1050">
              <a:latin typeface="Times New Roman"/>
              <a:cs typeface="Times New Roman"/>
            </a:endParaRPr>
          </a:p>
          <a:p>
            <a:pPr marL="69850">
              <a:lnSpc>
                <a:spcPct val="100000"/>
              </a:lnSpc>
              <a:spcBef>
                <a:spcPts val="305"/>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295"/>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class="main"&gt;</a:t>
            </a:r>
            <a:endParaRPr sz="1050">
              <a:latin typeface="Times New Roman"/>
              <a:cs typeface="Times New Roman"/>
            </a:endParaRPr>
          </a:p>
          <a:p>
            <a:pPr marL="69850">
              <a:lnSpc>
                <a:spcPct val="100000"/>
              </a:lnSpc>
              <a:spcBef>
                <a:spcPts val="305"/>
              </a:spcBef>
            </a:pPr>
            <a:r>
              <a:rPr sz="1050" dirty="0">
                <a:latin typeface="Times New Roman"/>
                <a:cs typeface="Times New Roman"/>
              </a:rPr>
              <a:t>&lt;div</a:t>
            </a:r>
            <a:r>
              <a:rPr sz="1050" spc="25" dirty="0">
                <a:latin typeface="Times New Roman"/>
                <a:cs typeface="Times New Roman"/>
              </a:rPr>
              <a:t> </a:t>
            </a:r>
            <a:r>
              <a:rPr sz="1050" spc="-10" dirty="0">
                <a:latin typeface="Times New Roman"/>
                <a:cs typeface="Times New Roman"/>
              </a:rPr>
              <a:t>class="dy-content"&gt;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25" dirty="0">
                <a:latin typeface="Times New Roman"/>
                <a:cs typeface="Times New Roman"/>
              </a:rPr>
              <a:t> </a:t>
            </a:r>
            <a:r>
              <a:rPr sz="1050" spc="-10" dirty="0">
                <a:latin typeface="Times New Roman"/>
                <a:cs typeface="Times New Roman"/>
              </a:rPr>
              <a:t>class="dy-videos"&gt;</a:t>
            </a:r>
            <a:endParaRPr sz="1050">
              <a:latin typeface="Times New Roman"/>
              <a:cs typeface="Times New Roman"/>
            </a:endParaRPr>
          </a:p>
          <a:p>
            <a:pPr marL="69850">
              <a:lnSpc>
                <a:spcPct val="100000"/>
              </a:lnSpc>
              <a:spcBef>
                <a:spcPts val="300"/>
              </a:spcBef>
            </a:pPr>
            <a:r>
              <a:rPr sz="1050" dirty="0">
                <a:latin typeface="Times New Roman"/>
                <a:cs typeface="Times New Roman"/>
              </a:rPr>
              <a:t>&lt;ul</a:t>
            </a:r>
            <a:r>
              <a:rPr sz="1050" spc="60" dirty="0">
                <a:latin typeface="Times New Roman"/>
                <a:cs typeface="Times New Roman"/>
              </a:rPr>
              <a:t> </a:t>
            </a:r>
            <a:r>
              <a:rPr sz="1050" spc="-10" dirty="0">
                <a:latin typeface="Times New Roman"/>
                <a:cs typeface="Times New Roman"/>
              </a:rPr>
              <a:t>class="dy-video-list"&gt;</a:t>
            </a:r>
            <a:endParaRPr sz="1050">
              <a:latin typeface="Times New Roman"/>
              <a:cs typeface="Times New Roman"/>
            </a:endParaRPr>
          </a:p>
          <a:p>
            <a:pPr marL="69850">
              <a:lnSpc>
                <a:spcPct val="100000"/>
              </a:lnSpc>
              <a:spcBef>
                <a:spcPts val="300"/>
              </a:spcBef>
            </a:pPr>
            <a:r>
              <a:rPr sz="1050" dirty="0">
                <a:latin typeface="Times New Roman"/>
                <a:cs typeface="Times New Roman"/>
              </a:rPr>
              <a:t>&lt;li</a:t>
            </a:r>
            <a:r>
              <a:rPr sz="1050" spc="30" dirty="0">
                <a:latin typeface="Times New Roman"/>
                <a:cs typeface="Times New Roman"/>
              </a:rPr>
              <a:t> </a:t>
            </a:r>
            <a:r>
              <a:rPr sz="1050" dirty="0">
                <a:latin typeface="Times New Roman"/>
                <a:cs typeface="Times New Roman"/>
              </a:rPr>
              <a:t>data-</a:t>
            </a:r>
            <a:r>
              <a:rPr sz="1050" spc="40"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item</a:t>
            </a:r>
            <a:r>
              <a:rPr sz="1050" spc="5" dirty="0">
                <a:latin typeface="Times New Roman"/>
                <a:cs typeface="Times New Roman"/>
              </a:rPr>
              <a:t> </a:t>
            </a:r>
            <a:r>
              <a:rPr sz="1050" dirty="0">
                <a:latin typeface="Times New Roman"/>
                <a:cs typeface="Times New Roman"/>
              </a:rPr>
              <a:t>dy-</a:t>
            </a:r>
            <a:r>
              <a:rPr sz="1050" spc="-10" dirty="0">
                <a:latin typeface="Times New Roman"/>
                <a:cs typeface="Times New Roman"/>
              </a:rPr>
              <a:t>video-meta-right"&gt;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class="dy-</a:t>
            </a:r>
            <a:r>
              <a:rPr sz="1050" dirty="0">
                <a:latin typeface="Times New Roman"/>
                <a:cs typeface="Times New Roman"/>
              </a:rPr>
              <a:t>video-</a:t>
            </a:r>
            <a:r>
              <a:rPr sz="1050" spc="-10" dirty="0">
                <a:latin typeface="Times New Roman"/>
                <a:cs typeface="Times New Roman"/>
              </a:rPr>
              <a:t>meta"&gt;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5" dirty="0">
                <a:latin typeface="Times New Roman"/>
                <a:cs typeface="Times New Roman"/>
              </a:rPr>
              <a:t> </a:t>
            </a:r>
            <a:r>
              <a:rPr sz="1050" spc="-10" dirty="0">
                <a:latin typeface="Times New Roman"/>
                <a:cs typeface="Times New Roman"/>
              </a:rPr>
              <a:t>class="dy-</a:t>
            </a:r>
            <a:r>
              <a:rPr sz="1050" dirty="0">
                <a:latin typeface="Times New Roman"/>
                <a:cs typeface="Times New Roman"/>
              </a:rPr>
              <a:t>video-</a:t>
            </a:r>
            <a:r>
              <a:rPr sz="1050" spc="-10" dirty="0">
                <a:latin typeface="Times New Roman"/>
                <a:cs typeface="Times New Roman"/>
              </a:rPr>
              <a:t>meta-</a:t>
            </a:r>
            <a:r>
              <a:rPr sz="1050" dirty="0">
                <a:latin typeface="Times New Roman"/>
                <a:cs typeface="Times New Roman"/>
              </a:rPr>
              <a:t>bg"&gt;</a:t>
            </a:r>
            <a:r>
              <a:rPr sz="1050" spc="30" dirty="0">
                <a:latin typeface="Times New Roman"/>
                <a:cs typeface="Times New Roman"/>
              </a:rPr>
              <a:t> </a:t>
            </a: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class="dy-</a:t>
            </a:r>
            <a:r>
              <a:rPr sz="1050" dirty="0">
                <a:latin typeface="Times New Roman"/>
                <a:cs typeface="Times New Roman"/>
              </a:rPr>
              <a:t>video-</a:t>
            </a:r>
            <a:r>
              <a:rPr sz="1050" spc="-10" dirty="0">
                <a:latin typeface="Times New Roman"/>
                <a:cs typeface="Times New Roman"/>
              </a:rPr>
              <a:t>meta-</a:t>
            </a:r>
            <a:r>
              <a:rPr sz="1050" spc="-20" dirty="0">
                <a:latin typeface="Times New Roman"/>
                <a:cs typeface="Times New Roman"/>
              </a:rPr>
              <a:t>dy"&gt;</a:t>
            </a:r>
            <a:endParaRPr sz="1050">
              <a:latin typeface="Times New Roman"/>
              <a:cs typeface="Times New Roman"/>
            </a:endParaRPr>
          </a:p>
          <a:p>
            <a:pPr marL="69850">
              <a:lnSpc>
                <a:spcPct val="100000"/>
              </a:lnSpc>
              <a:spcBef>
                <a:spcPts val="300"/>
              </a:spcBef>
            </a:pPr>
            <a:r>
              <a:rPr sz="1050" dirty="0">
                <a:latin typeface="Times New Roman"/>
                <a:cs typeface="Times New Roman"/>
              </a:rPr>
              <a:t>&lt;h4</a:t>
            </a:r>
            <a:r>
              <a:rPr sz="1050" spc="50" dirty="0">
                <a:latin typeface="Times New Roman"/>
                <a:cs typeface="Times New Roman"/>
              </a:rPr>
              <a:t> </a:t>
            </a:r>
            <a:r>
              <a:rPr sz="1050" spc="-10" dirty="0">
                <a:latin typeface="Times New Roman"/>
                <a:cs typeface="Times New Roman"/>
              </a:rPr>
              <a:t>class="dy-video-title"&gt;</a:t>
            </a:r>
            <a:endParaRPr sz="1050">
              <a:latin typeface="Times New Roman"/>
              <a:cs typeface="Times New Roman"/>
            </a:endParaRPr>
          </a:p>
          <a:p>
            <a:pPr marL="69850">
              <a:lnSpc>
                <a:spcPct val="100000"/>
              </a:lnSpc>
              <a:spcBef>
                <a:spcPts val="305"/>
              </a:spcBef>
            </a:pPr>
            <a:r>
              <a:rPr sz="1050" dirty="0">
                <a:latin typeface="Times New Roman"/>
                <a:cs typeface="Times New Roman"/>
              </a:rPr>
              <a:t>&lt;a</a:t>
            </a:r>
            <a:r>
              <a:rPr sz="1050" spc="175" dirty="0">
                <a:latin typeface="Times New Roman"/>
                <a:cs typeface="Times New Roman"/>
              </a:rPr>
              <a:t>  </a:t>
            </a:r>
            <a:r>
              <a:rPr sz="1050" spc="-10" dirty="0">
                <a:latin typeface="Times New Roman"/>
                <a:cs typeface="Times New Roman"/>
              </a:rPr>
              <a:t>href="https://</a:t>
            </a:r>
            <a:r>
              <a:rPr sz="1050" spc="-10" dirty="0">
                <a:latin typeface="Times New Roman"/>
                <a:cs typeface="Times New Roman"/>
                <a:hlinkClick r:id="rId2"/>
              </a:rPr>
              <a:t>www.mgtv.com/b/348214/12059463.html?cxid=94gw9uoaq"&gt;</a:t>
            </a:r>
            <a:r>
              <a:rPr sz="1050" spc="15" dirty="0">
                <a:latin typeface="Times New Roman"/>
                <a:cs typeface="Times New Roman"/>
              </a:rPr>
              <a:t> </a:t>
            </a:r>
            <a:r>
              <a:rPr sz="1050" spc="210" dirty="0">
                <a:latin typeface="SimSun"/>
                <a:cs typeface="SimSun"/>
              </a:rPr>
              <a:t>扫黑</a:t>
            </a:r>
            <a:r>
              <a:rPr sz="1050" dirty="0">
                <a:latin typeface="Times New Roman"/>
                <a:cs typeface="Times New Roman"/>
              </a:rPr>
              <a:t>·</a:t>
            </a:r>
            <a:r>
              <a:rPr sz="1050" spc="-30" dirty="0">
                <a:latin typeface="Times New Roman"/>
                <a:cs typeface="Times New Roman"/>
              </a:rPr>
              <a:t> </a:t>
            </a:r>
            <a:r>
              <a:rPr sz="1050" spc="200" dirty="0">
                <a:latin typeface="SimSun"/>
                <a:cs typeface="SimSun"/>
              </a:rPr>
              <a:t>决战</a:t>
            </a:r>
            <a:r>
              <a:rPr sz="1050" spc="-20" dirty="0">
                <a:latin typeface="Times New Roman"/>
                <a:cs typeface="Times New Roman"/>
              </a:rPr>
              <a:t>&lt;/a&gt;</a:t>
            </a:r>
            <a:endParaRPr sz="1050">
              <a:latin typeface="Times New Roman"/>
              <a:cs typeface="Times New Roman"/>
            </a:endParaRPr>
          </a:p>
          <a:p>
            <a:pPr marL="69850">
              <a:lnSpc>
                <a:spcPct val="100000"/>
              </a:lnSpc>
              <a:spcBef>
                <a:spcPts val="295"/>
              </a:spcBef>
            </a:pPr>
            <a:r>
              <a:rPr sz="1050" spc="-10" dirty="0">
                <a:latin typeface="Times New Roman"/>
                <a:cs typeface="Times New Roman"/>
              </a:rPr>
              <a:t>&lt;/h4&gt;</a:t>
            </a:r>
            <a:endParaRPr sz="1050">
              <a:latin typeface="Times New Roman"/>
              <a:cs typeface="Times New Roman"/>
            </a:endParaRPr>
          </a:p>
          <a:p>
            <a:pPr marL="69850">
              <a:lnSpc>
                <a:spcPct val="100000"/>
              </a:lnSpc>
              <a:spcBef>
                <a:spcPts val="305"/>
              </a:spcBef>
            </a:pPr>
            <a:r>
              <a:rPr sz="1050" dirty="0">
                <a:latin typeface="Times New Roman"/>
                <a:cs typeface="Times New Roman"/>
              </a:rPr>
              <a:t>&lt;span</a:t>
            </a:r>
            <a:r>
              <a:rPr sz="1050" spc="55" dirty="0">
                <a:latin typeface="Times New Roman"/>
                <a:cs typeface="Times New Roman"/>
              </a:rPr>
              <a:t> </a:t>
            </a:r>
            <a:r>
              <a:rPr sz="1050" spc="-10" dirty="0">
                <a:latin typeface="Times New Roman"/>
                <a:cs typeface="Times New Roman"/>
              </a:rPr>
              <a:t>class="dy-video-rating"&gt;9.5&lt;/span&gt;</a:t>
            </a:r>
            <a:endParaRPr sz="1050">
              <a:latin typeface="Times New Roman"/>
              <a:cs typeface="Times New Roman"/>
            </a:endParaRPr>
          </a:p>
          <a:p>
            <a:pPr marL="69850">
              <a:lnSpc>
                <a:spcPct val="100000"/>
              </a:lnSpc>
              <a:spcBef>
                <a:spcPts val="300"/>
              </a:spcBef>
            </a:pPr>
            <a:r>
              <a:rPr sz="1050" dirty="0">
                <a:latin typeface="Times New Roman"/>
                <a:cs typeface="Times New Roman"/>
              </a:rPr>
              <a:t>&lt;ul</a:t>
            </a:r>
            <a:r>
              <a:rPr sz="1050" spc="45" dirty="0">
                <a:latin typeface="Times New Roman"/>
                <a:cs typeface="Times New Roman"/>
              </a:rPr>
              <a:t> </a:t>
            </a:r>
            <a:r>
              <a:rPr sz="1050" spc="-10" dirty="0">
                <a:latin typeface="Times New Roman"/>
                <a:cs typeface="Times New Roman"/>
              </a:rPr>
              <a:t>class="dy-</a:t>
            </a:r>
            <a:r>
              <a:rPr sz="1050" dirty="0">
                <a:latin typeface="Times New Roman"/>
                <a:cs typeface="Times New Roman"/>
              </a:rPr>
              <a:t>video-</a:t>
            </a:r>
            <a:r>
              <a:rPr sz="1050" spc="-10" dirty="0">
                <a:latin typeface="Times New Roman"/>
                <a:cs typeface="Times New Roman"/>
              </a:rPr>
              <a:t>meta-list"&gt;</a:t>
            </a:r>
            <a:endParaRPr sz="1050">
              <a:latin typeface="Times New Roman"/>
              <a:cs typeface="Times New Roman"/>
            </a:endParaRPr>
          </a:p>
          <a:p>
            <a:pPr marL="69850" marR="59055">
              <a:lnSpc>
                <a:spcPts val="1560"/>
              </a:lnSpc>
              <a:spcBef>
                <a:spcPts val="100"/>
              </a:spcBef>
            </a:pPr>
            <a:r>
              <a:rPr sz="1050" dirty="0">
                <a:latin typeface="Times New Roman"/>
                <a:cs typeface="Times New Roman"/>
              </a:rPr>
              <a:t>&lt;li</a:t>
            </a:r>
            <a:r>
              <a:rPr sz="1050" spc="100"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actors"&gt;</a:t>
            </a:r>
            <a:r>
              <a:rPr sz="1050" spc="50" dirty="0">
                <a:latin typeface="Times New Roman"/>
                <a:cs typeface="Times New Roman"/>
              </a:rPr>
              <a:t> &lt;</a:t>
            </a:r>
            <a:r>
              <a:rPr sz="1050" dirty="0">
                <a:latin typeface="Times New Roman"/>
                <a:cs typeface="Times New Roman"/>
              </a:rPr>
              <a:t>span</a:t>
            </a:r>
            <a:r>
              <a:rPr sz="1050" spc="80"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tip</a:t>
            </a:r>
            <a:r>
              <a:rPr sz="1050" spc="90" dirty="0">
                <a:latin typeface="Times New Roman"/>
                <a:cs typeface="Times New Roman"/>
              </a:rPr>
              <a:t>"&gt; </a:t>
            </a:r>
            <a:r>
              <a:rPr sz="1050" dirty="0">
                <a:latin typeface="SimSun"/>
                <a:cs typeface="SimSun"/>
              </a:rPr>
              <a:t>主演</a:t>
            </a:r>
            <a:r>
              <a:rPr sz="1050" spc="20" dirty="0">
                <a:latin typeface="Times New Roman"/>
                <a:cs typeface="Times New Roman"/>
              </a:rPr>
              <a:t>: &lt;/</a:t>
            </a:r>
            <a:r>
              <a:rPr sz="1050" dirty="0">
                <a:latin typeface="Times New Roman"/>
                <a:cs typeface="Times New Roman"/>
              </a:rPr>
              <a:t>span</a:t>
            </a:r>
            <a:r>
              <a:rPr sz="1050" spc="30" dirty="0">
                <a:latin typeface="Times New Roman"/>
                <a:cs typeface="Times New Roman"/>
              </a:rPr>
              <a:t>&gt; &lt;</a:t>
            </a:r>
            <a:r>
              <a:rPr sz="1050" spc="-10" dirty="0">
                <a:latin typeface="Times New Roman"/>
                <a:cs typeface="Times New Roman"/>
              </a:rPr>
              <a:t>a&gt;</a:t>
            </a:r>
            <a:r>
              <a:rPr sz="1050" spc="-15" dirty="0">
                <a:latin typeface="SimSun"/>
                <a:cs typeface="SimSun"/>
              </a:rPr>
              <a:t>姜武</a:t>
            </a:r>
            <a:r>
              <a:rPr sz="1050" dirty="0">
                <a:latin typeface="Times New Roman"/>
                <a:cs typeface="Times New Roman"/>
              </a:rPr>
              <a:t>&lt;/a</a:t>
            </a:r>
            <a:r>
              <a:rPr sz="1050" spc="20" dirty="0">
                <a:latin typeface="Times New Roman"/>
                <a:cs typeface="Times New Roman"/>
              </a:rPr>
              <a:t>&gt; &lt;</a:t>
            </a:r>
            <a:r>
              <a:rPr sz="1050" spc="-10" dirty="0">
                <a:latin typeface="Times New Roman"/>
                <a:cs typeface="Times New Roman"/>
              </a:rPr>
              <a:t>a&gt;</a:t>
            </a:r>
            <a:r>
              <a:rPr sz="1050" spc="-25" dirty="0">
                <a:latin typeface="SimSun"/>
                <a:cs typeface="SimSun"/>
              </a:rPr>
              <a:t>张颂</a:t>
            </a:r>
            <a:r>
              <a:rPr sz="1050" dirty="0">
                <a:latin typeface="SimSun"/>
                <a:cs typeface="SimSun"/>
              </a:rPr>
              <a:t>文</a:t>
            </a:r>
            <a:r>
              <a:rPr sz="1050" spc="-10" dirty="0">
                <a:latin typeface="Times New Roman"/>
                <a:cs typeface="Times New Roman"/>
              </a:rPr>
              <a:t>&lt;/a&gt;&lt;a&gt;</a:t>
            </a:r>
            <a:r>
              <a:rPr sz="1050" spc="-10" dirty="0">
                <a:latin typeface="SimSun"/>
                <a:cs typeface="SimSun"/>
              </a:rPr>
              <a:t>金世佳</a:t>
            </a:r>
            <a:r>
              <a:rPr sz="1050" dirty="0">
                <a:latin typeface="Times New Roman"/>
                <a:cs typeface="Times New Roman"/>
              </a:rPr>
              <a:t>&lt;/a</a:t>
            </a:r>
            <a:r>
              <a:rPr sz="1050" spc="-5" dirty="0">
                <a:latin typeface="Times New Roman"/>
                <a:cs typeface="Times New Roman"/>
              </a:rPr>
              <a:t>&gt; &lt;</a:t>
            </a:r>
            <a:r>
              <a:rPr sz="1050" spc="-20" dirty="0">
                <a:latin typeface="Times New Roman"/>
                <a:cs typeface="Times New Roman"/>
              </a:rPr>
              <a:t>/li&gt;</a:t>
            </a:r>
            <a:endParaRPr sz="1050">
              <a:latin typeface="Times New Roman"/>
              <a:cs typeface="Times New Roman"/>
            </a:endParaRPr>
          </a:p>
          <a:p>
            <a:pPr marL="69850" marR="60325">
              <a:lnSpc>
                <a:spcPts val="1560"/>
              </a:lnSpc>
              <a:spcBef>
                <a:spcPts val="5"/>
              </a:spcBef>
              <a:tabLst>
                <a:tab pos="426084" algn="l"/>
                <a:tab pos="1950720" algn="l"/>
                <a:tab pos="2477135" algn="l"/>
                <a:tab pos="3799204" algn="l"/>
                <a:tab pos="4073525" algn="l"/>
                <a:tab pos="4347845" algn="l"/>
                <a:tab pos="5024120" algn="l"/>
              </a:tabLst>
            </a:pPr>
            <a:r>
              <a:rPr sz="1050" spc="-25" dirty="0">
                <a:latin typeface="Times New Roman"/>
                <a:cs typeface="Times New Roman"/>
              </a:rPr>
              <a:t>&lt;li</a:t>
            </a:r>
            <a:r>
              <a:rPr sz="1050" dirty="0">
                <a:latin typeface="Times New Roman"/>
                <a:cs typeface="Times New Roman"/>
              </a:rPr>
              <a:t>	</a:t>
            </a:r>
            <a:r>
              <a:rPr sz="1050" spc="-10" dirty="0">
                <a:latin typeface="Times New Roman"/>
                <a:cs typeface="Times New Roman"/>
              </a:rPr>
              <a:t>class="dy-video-types"&gt;</a:t>
            </a:r>
            <a:r>
              <a:rPr sz="1050" dirty="0">
                <a:latin typeface="Times New Roman"/>
                <a:cs typeface="Times New Roman"/>
              </a:rPr>
              <a:t>	</a:t>
            </a:r>
            <a:r>
              <a:rPr sz="1050" spc="-20" dirty="0">
                <a:latin typeface="Times New Roman"/>
                <a:cs typeface="Times New Roman"/>
              </a:rPr>
              <a:t>&lt;span</a:t>
            </a:r>
            <a:r>
              <a:rPr sz="1050" dirty="0">
                <a:latin typeface="Times New Roman"/>
                <a:cs typeface="Times New Roman"/>
              </a:rPr>
              <a:t>	</a:t>
            </a:r>
            <a:r>
              <a:rPr sz="1050" spc="-10" dirty="0">
                <a:latin typeface="Times New Roman"/>
                <a:cs typeface="Times New Roman"/>
              </a:rPr>
              <a:t>class="dy-video-tip"&gt;</a:t>
            </a:r>
            <a:r>
              <a:rPr sz="1050" dirty="0">
                <a:latin typeface="Times New Roman"/>
                <a:cs typeface="Times New Roman"/>
              </a:rPr>
              <a:t>	</a:t>
            </a:r>
            <a:r>
              <a:rPr sz="1050" spc="-50" dirty="0">
                <a:latin typeface="SimSun"/>
                <a:cs typeface="SimSun"/>
              </a:rPr>
              <a:t>类</a:t>
            </a:r>
            <a:r>
              <a:rPr sz="1050" dirty="0">
                <a:latin typeface="SimSun"/>
                <a:cs typeface="SimSun"/>
              </a:rPr>
              <a:t>	</a:t>
            </a:r>
            <a:r>
              <a:rPr sz="1050" spc="-50" dirty="0">
                <a:latin typeface="SimSun"/>
                <a:cs typeface="SimSun"/>
              </a:rPr>
              <a:t>型</a:t>
            </a:r>
            <a:r>
              <a:rPr sz="1050" dirty="0">
                <a:latin typeface="SimSun"/>
                <a:cs typeface="SimSun"/>
              </a:rPr>
              <a:t>	</a:t>
            </a:r>
            <a:r>
              <a:rPr sz="1050" spc="-10" dirty="0">
                <a:latin typeface="Times New Roman"/>
                <a:cs typeface="Times New Roman"/>
              </a:rPr>
              <a:t>:&lt;/span&gt;</a:t>
            </a:r>
            <a:r>
              <a:rPr sz="1050" dirty="0">
                <a:latin typeface="Times New Roman"/>
                <a:cs typeface="Times New Roman"/>
              </a:rPr>
              <a:t>	</a:t>
            </a:r>
            <a:r>
              <a:rPr sz="1050" spc="-10" dirty="0">
                <a:latin typeface="Times New Roman"/>
                <a:cs typeface="Times New Roman"/>
              </a:rPr>
              <a:t>&lt;span class="dy-video-meta-filter"&gt;</a:t>
            </a:r>
            <a:r>
              <a:rPr sz="1050" dirty="0">
                <a:latin typeface="SimSun"/>
                <a:cs typeface="SimSun"/>
              </a:rPr>
              <a:t>剧情</a:t>
            </a:r>
            <a:r>
              <a:rPr sz="1050" spc="-10" dirty="0">
                <a:latin typeface="Times New Roman"/>
                <a:cs typeface="Times New Roman"/>
              </a:rPr>
              <a:t>/</a:t>
            </a:r>
            <a:r>
              <a:rPr sz="1050" dirty="0">
                <a:latin typeface="SimSun"/>
                <a:cs typeface="SimSun"/>
              </a:rPr>
              <a:t>动作</a:t>
            </a:r>
            <a:r>
              <a:rPr sz="1050" spc="-10" dirty="0">
                <a:latin typeface="Times New Roman"/>
                <a:cs typeface="Times New Roman"/>
              </a:rPr>
              <a:t>/</a:t>
            </a:r>
            <a:r>
              <a:rPr sz="1050" spc="-25" dirty="0">
                <a:latin typeface="SimSun"/>
                <a:cs typeface="SimSun"/>
              </a:rPr>
              <a:t>犯</a:t>
            </a:r>
            <a:r>
              <a:rPr sz="1050" dirty="0">
                <a:latin typeface="SimSun"/>
                <a:cs typeface="SimSun"/>
              </a:rPr>
              <a:t>罪</a:t>
            </a:r>
            <a:r>
              <a:rPr sz="1050" dirty="0">
                <a:latin typeface="Times New Roman"/>
                <a:cs typeface="Times New Roman"/>
              </a:rPr>
              <a:t>&lt;/span&gt;</a:t>
            </a:r>
            <a:r>
              <a:rPr sz="1050" spc="100" dirty="0">
                <a:latin typeface="Times New Roman"/>
                <a:cs typeface="Times New Roman"/>
              </a:rPr>
              <a:t> </a:t>
            </a:r>
            <a:r>
              <a:rPr sz="1050" spc="-10" dirty="0">
                <a:latin typeface="Times New Roman"/>
                <a:cs typeface="Times New Roman"/>
              </a:rPr>
              <a:t>&lt;/li&gt;</a:t>
            </a:r>
            <a:endParaRPr sz="1050">
              <a:latin typeface="Times New Roman"/>
              <a:cs typeface="Times New Roman"/>
            </a:endParaRPr>
          </a:p>
          <a:p>
            <a:pPr marL="69850">
              <a:lnSpc>
                <a:spcPct val="100000"/>
              </a:lnSpc>
              <a:spcBef>
                <a:spcPts val="195"/>
              </a:spcBef>
            </a:pPr>
            <a:r>
              <a:rPr sz="1050" dirty="0">
                <a:latin typeface="Times New Roman"/>
                <a:cs typeface="Times New Roman"/>
              </a:rPr>
              <a:t>&lt;li</a:t>
            </a:r>
            <a:r>
              <a:rPr sz="1050" spc="475"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areas"&gt;</a:t>
            </a:r>
            <a:r>
              <a:rPr sz="1050" spc="229" dirty="0">
                <a:latin typeface="Times New Roman"/>
                <a:cs typeface="Times New Roman"/>
              </a:rPr>
              <a:t> &lt;</a:t>
            </a:r>
            <a:r>
              <a:rPr sz="1050" dirty="0">
                <a:latin typeface="Times New Roman"/>
                <a:cs typeface="Times New Roman"/>
              </a:rPr>
              <a:t>span</a:t>
            </a:r>
            <a:r>
              <a:rPr sz="1050" spc="459" dirty="0">
                <a:latin typeface="Times New Roman"/>
                <a:cs typeface="Times New Roman"/>
              </a:rPr>
              <a:t> </a:t>
            </a:r>
            <a:r>
              <a:rPr sz="1050" spc="-10" dirty="0">
                <a:latin typeface="Times New Roman"/>
                <a:cs typeface="Times New Roman"/>
              </a:rPr>
              <a:t>class="dy-</a:t>
            </a:r>
            <a:r>
              <a:rPr sz="1050" dirty="0">
                <a:latin typeface="Times New Roman"/>
                <a:cs typeface="Times New Roman"/>
              </a:rPr>
              <a:t>split"&gt;|&lt;/span</a:t>
            </a:r>
            <a:r>
              <a:rPr sz="1050" spc="160" dirty="0">
                <a:latin typeface="Times New Roman"/>
                <a:cs typeface="Times New Roman"/>
              </a:rPr>
              <a:t>&gt; &lt;</a:t>
            </a:r>
            <a:r>
              <a:rPr sz="1050" dirty="0">
                <a:latin typeface="Times New Roman"/>
                <a:cs typeface="Times New Roman"/>
              </a:rPr>
              <a:t>span</a:t>
            </a:r>
            <a:r>
              <a:rPr sz="1050" spc="459" dirty="0">
                <a:latin typeface="Times New Roman"/>
                <a:cs typeface="Times New Roman"/>
              </a:rPr>
              <a:t> </a:t>
            </a:r>
            <a:r>
              <a:rPr sz="1050" spc="-10" dirty="0">
                <a:latin typeface="Times New Roman"/>
                <a:cs typeface="Times New Roman"/>
              </a:rPr>
              <a:t>class="dy-video-tip</a:t>
            </a:r>
            <a:r>
              <a:rPr sz="1050" spc="-25" dirty="0">
                <a:latin typeface="Times New Roman"/>
                <a:cs typeface="Times New Roman"/>
              </a:rPr>
              <a:t>"&gt; </a:t>
            </a:r>
            <a:r>
              <a:rPr sz="1050" spc="-50" dirty="0">
                <a:latin typeface="SimSun"/>
                <a:cs typeface="SimSun"/>
              </a:rPr>
              <a:t>地</a:t>
            </a:r>
            <a:endParaRPr sz="1050">
              <a:latin typeface="SimSun"/>
              <a:cs typeface="SimSun"/>
            </a:endParaRPr>
          </a:p>
        </p:txBody>
      </p:sp>
      <p:pic>
        <p:nvPicPr>
          <p:cNvPr id="5" name="object 5"/>
          <p:cNvPicPr/>
          <p:nvPr/>
        </p:nvPicPr>
        <p:blipFill>
          <a:blip r:embed="rId3" cstate="print"/>
          <a:stretch>
            <a:fillRect/>
          </a:stretch>
        </p:blipFill>
        <p:spPr>
          <a:xfrm>
            <a:off x="1143000" y="1013459"/>
            <a:ext cx="5266690" cy="296291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65"/>
              </a:lnSpc>
            </a:pPr>
            <a:r>
              <a:rPr spc="-25" dirty="0"/>
              <a:t>15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70152" y="914653"/>
            <a:ext cx="5421630" cy="4966970"/>
          </a:xfrm>
          <a:custGeom>
            <a:avLst/>
            <a:gdLst/>
            <a:ahLst/>
            <a:cxnLst/>
            <a:rect l="l" t="t" r="r" b="b"/>
            <a:pathLst>
              <a:path w="5421630" h="4966970">
                <a:moveTo>
                  <a:pt x="5421452" y="0"/>
                </a:moveTo>
                <a:lnTo>
                  <a:pt x="5415407" y="0"/>
                </a:lnTo>
                <a:lnTo>
                  <a:pt x="5415356" y="6096"/>
                </a:lnTo>
                <a:lnTo>
                  <a:pt x="5415356" y="4960315"/>
                </a:lnTo>
                <a:lnTo>
                  <a:pt x="6096" y="4960315"/>
                </a:lnTo>
                <a:lnTo>
                  <a:pt x="6096" y="6096"/>
                </a:lnTo>
                <a:lnTo>
                  <a:pt x="5415356" y="6096"/>
                </a:lnTo>
                <a:lnTo>
                  <a:pt x="5415356" y="0"/>
                </a:lnTo>
                <a:lnTo>
                  <a:pt x="6096" y="0"/>
                </a:lnTo>
                <a:lnTo>
                  <a:pt x="0" y="0"/>
                </a:lnTo>
                <a:lnTo>
                  <a:pt x="0" y="6096"/>
                </a:lnTo>
                <a:lnTo>
                  <a:pt x="0" y="4960315"/>
                </a:lnTo>
                <a:lnTo>
                  <a:pt x="0" y="4966716"/>
                </a:lnTo>
                <a:lnTo>
                  <a:pt x="6096" y="4966716"/>
                </a:lnTo>
                <a:lnTo>
                  <a:pt x="5415356" y="4966716"/>
                </a:lnTo>
                <a:lnTo>
                  <a:pt x="5421452" y="4966716"/>
                </a:lnTo>
                <a:lnTo>
                  <a:pt x="5421452" y="4960366"/>
                </a:lnTo>
                <a:lnTo>
                  <a:pt x="5421452" y="6096"/>
                </a:lnTo>
                <a:lnTo>
                  <a:pt x="5421452" y="0"/>
                </a:lnTo>
                <a:close/>
              </a:path>
            </a:pathLst>
          </a:custGeom>
          <a:solidFill>
            <a:srgbClr val="000000"/>
          </a:solidFill>
        </p:spPr>
        <p:txBody>
          <a:bodyPr wrap="square" lIns="0" tIns="0" rIns="0" bIns="0" rtlCol="0"/>
          <a:lstStyle/>
          <a:p>
            <a:endParaRPr/>
          </a:p>
        </p:txBody>
      </p:sp>
      <p:sp>
        <p:nvSpPr>
          <p:cNvPr id="3" name="object 3"/>
          <p:cNvSpPr txBox="1"/>
          <p:nvPr/>
        </p:nvSpPr>
        <p:spPr>
          <a:xfrm>
            <a:off x="1130604" y="883055"/>
            <a:ext cx="5363210" cy="5458460"/>
          </a:xfrm>
          <a:prstGeom prst="rect">
            <a:avLst/>
          </a:prstGeom>
        </p:spPr>
        <p:txBody>
          <a:bodyPr vert="horz" wrap="square" lIns="0" tIns="50165" rIns="0" bIns="0" rtlCol="0">
            <a:spAutoFit/>
          </a:bodyPr>
          <a:lstStyle/>
          <a:p>
            <a:pPr marL="12700">
              <a:lnSpc>
                <a:spcPct val="100000"/>
              </a:lnSpc>
              <a:spcBef>
                <a:spcPts val="395"/>
              </a:spcBef>
            </a:pPr>
            <a:r>
              <a:rPr sz="1050" dirty="0">
                <a:latin typeface="SimSun"/>
                <a:cs typeface="SimSun"/>
              </a:rPr>
              <a:t>区</a:t>
            </a:r>
            <a:r>
              <a:rPr sz="1050" dirty="0">
                <a:latin typeface="Times New Roman"/>
                <a:cs typeface="Times New Roman"/>
              </a:rPr>
              <a:t>:&lt;/span&gt; &lt;span</a:t>
            </a:r>
            <a:r>
              <a:rPr sz="1050" spc="10" dirty="0">
                <a:latin typeface="Times New Roman"/>
                <a:cs typeface="Times New Roman"/>
              </a:rPr>
              <a:t> </a:t>
            </a:r>
            <a:r>
              <a:rPr sz="1050" spc="-10" dirty="0">
                <a:latin typeface="Times New Roman"/>
                <a:cs typeface="Times New Roman"/>
              </a:rPr>
              <a:t>class="dy-video-meta-filter"&gt;</a:t>
            </a:r>
            <a:r>
              <a:rPr sz="1050" dirty="0">
                <a:latin typeface="SimSun"/>
                <a:cs typeface="SimSun"/>
              </a:rPr>
              <a:t>内地</a:t>
            </a:r>
            <a:r>
              <a:rPr sz="1050" dirty="0">
                <a:latin typeface="Times New Roman"/>
                <a:cs typeface="Times New Roman"/>
              </a:rPr>
              <a:t>&lt;/span&gt; &lt;</a:t>
            </a:r>
            <a:r>
              <a:rPr sz="1050" spc="-10" dirty="0">
                <a:latin typeface="Times New Roman"/>
                <a:cs typeface="Times New Roman"/>
              </a:rPr>
              <a:t>/li&gt;</a:t>
            </a:r>
            <a:endParaRPr sz="1050">
              <a:latin typeface="Times New Roman"/>
              <a:cs typeface="Times New Roman"/>
            </a:endParaRPr>
          </a:p>
          <a:p>
            <a:pPr marL="12700" marR="64135">
              <a:lnSpc>
                <a:spcPct val="123800"/>
              </a:lnSpc>
            </a:pPr>
            <a:r>
              <a:rPr sz="1050" dirty="0">
                <a:latin typeface="Times New Roman"/>
                <a:cs typeface="Times New Roman"/>
              </a:rPr>
              <a:t>&lt;li</a:t>
            </a:r>
            <a:r>
              <a:rPr sz="1050" spc="465"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starts"&gt;</a:t>
            </a:r>
            <a:r>
              <a:rPr sz="1050" spc="235" dirty="0">
                <a:latin typeface="Times New Roman"/>
                <a:cs typeface="Times New Roman"/>
              </a:rPr>
              <a:t> &lt;</a:t>
            </a:r>
            <a:r>
              <a:rPr sz="1050" dirty="0">
                <a:latin typeface="Times New Roman"/>
                <a:cs typeface="Times New Roman"/>
              </a:rPr>
              <a:t>span</a:t>
            </a:r>
            <a:r>
              <a:rPr sz="1050" spc="445" dirty="0">
                <a:latin typeface="Times New Roman"/>
                <a:cs typeface="Times New Roman"/>
              </a:rPr>
              <a:t> </a:t>
            </a:r>
            <a:r>
              <a:rPr sz="1050" spc="-10" dirty="0">
                <a:latin typeface="Times New Roman"/>
                <a:cs typeface="Times New Roman"/>
              </a:rPr>
              <a:t>class="dy-</a:t>
            </a:r>
            <a:r>
              <a:rPr sz="1050" dirty="0">
                <a:latin typeface="Times New Roman"/>
                <a:cs typeface="Times New Roman"/>
              </a:rPr>
              <a:t>split"&gt;|&lt;/span</a:t>
            </a:r>
            <a:r>
              <a:rPr sz="1050" spc="155" dirty="0">
                <a:latin typeface="Times New Roman"/>
                <a:cs typeface="Times New Roman"/>
              </a:rPr>
              <a:t>&gt; &lt;</a:t>
            </a:r>
            <a:r>
              <a:rPr sz="1050" dirty="0">
                <a:latin typeface="Times New Roman"/>
                <a:cs typeface="Times New Roman"/>
              </a:rPr>
              <a:t>span</a:t>
            </a:r>
            <a:r>
              <a:rPr sz="1050" spc="445" dirty="0">
                <a:latin typeface="Times New Roman"/>
                <a:cs typeface="Times New Roman"/>
              </a:rPr>
              <a:t> </a:t>
            </a:r>
            <a:r>
              <a:rPr sz="1050" spc="-10" dirty="0">
                <a:latin typeface="Times New Roman"/>
                <a:cs typeface="Times New Roman"/>
              </a:rPr>
              <a:t>class="dy-video-tip</a:t>
            </a:r>
            <a:r>
              <a:rPr sz="1050" spc="-30" dirty="0">
                <a:latin typeface="Times New Roman"/>
                <a:cs typeface="Times New Roman"/>
              </a:rPr>
              <a:t>"&gt; </a:t>
            </a:r>
            <a:r>
              <a:rPr sz="1050" spc="-50" dirty="0">
                <a:latin typeface="SimSun"/>
                <a:cs typeface="SimSun"/>
              </a:rPr>
              <a:t>年</a:t>
            </a:r>
            <a:r>
              <a:rPr sz="1050" dirty="0">
                <a:latin typeface="SimSun"/>
                <a:cs typeface="SimSun"/>
              </a:rPr>
              <a:t>代</a:t>
            </a:r>
            <a:r>
              <a:rPr sz="1050" dirty="0">
                <a:latin typeface="Times New Roman"/>
                <a:cs typeface="Times New Roman"/>
              </a:rPr>
              <a:t>:&lt;/span</a:t>
            </a:r>
            <a:r>
              <a:rPr sz="1050" spc="10" dirty="0">
                <a:latin typeface="Times New Roman"/>
                <a:cs typeface="Times New Roman"/>
              </a:rPr>
              <a:t>&gt; &lt;</a:t>
            </a:r>
            <a:r>
              <a:rPr sz="1050" dirty="0">
                <a:latin typeface="Times New Roman"/>
                <a:cs typeface="Times New Roman"/>
              </a:rPr>
              <a:t>span</a:t>
            </a:r>
            <a:r>
              <a:rPr sz="1050" spc="45" dirty="0">
                <a:latin typeface="Times New Roman"/>
                <a:cs typeface="Times New Roman"/>
              </a:rPr>
              <a:t> </a:t>
            </a:r>
            <a:r>
              <a:rPr sz="1050" spc="-10" dirty="0">
                <a:latin typeface="Times New Roman"/>
                <a:cs typeface="Times New Roman"/>
              </a:rPr>
              <a:t>class="dy-video-meta-filter"&gt;2021&lt;/span</a:t>
            </a:r>
            <a:r>
              <a:rPr sz="1050" spc="5" dirty="0">
                <a:latin typeface="Times New Roman"/>
                <a:cs typeface="Times New Roman"/>
              </a:rPr>
              <a:t>&gt; &lt;</a:t>
            </a:r>
            <a:r>
              <a:rPr sz="1050" spc="-10" dirty="0">
                <a:latin typeface="Times New Roman"/>
                <a:cs typeface="Times New Roman"/>
              </a:rPr>
              <a:t>/li&gt;</a:t>
            </a:r>
            <a:endParaRPr sz="1050">
              <a:latin typeface="Times New Roman"/>
              <a:cs typeface="Times New Roman"/>
            </a:endParaRPr>
          </a:p>
          <a:p>
            <a:pPr marL="12700">
              <a:lnSpc>
                <a:spcPct val="100000"/>
              </a:lnSpc>
              <a:spcBef>
                <a:spcPts val="305"/>
              </a:spcBef>
            </a:pPr>
            <a:r>
              <a:rPr sz="1050" spc="-10" dirty="0">
                <a:latin typeface="Times New Roman"/>
                <a:cs typeface="Times New Roman"/>
              </a:rPr>
              <a:t>&lt;/ul&gt;</a:t>
            </a:r>
            <a:endParaRPr sz="1050">
              <a:latin typeface="Times New Roman"/>
              <a:cs typeface="Times New Roman"/>
            </a:endParaRPr>
          </a:p>
          <a:p>
            <a:pPr marL="12700" marR="5080">
              <a:lnSpc>
                <a:spcPct val="123800"/>
              </a:lnSpc>
            </a:pPr>
            <a:r>
              <a:rPr sz="1050" dirty="0">
                <a:latin typeface="Times New Roman"/>
                <a:cs typeface="Times New Roman"/>
              </a:rPr>
              <a:t>&lt;p </a:t>
            </a:r>
            <a:r>
              <a:rPr sz="1050" spc="-10" dirty="0">
                <a:latin typeface="Times New Roman"/>
                <a:cs typeface="Times New Roman"/>
              </a:rPr>
              <a:t>class="dy-video-intro"&gt;</a:t>
            </a:r>
            <a:r>
              <a:rPr sz="1050" spc="-50" dirty="0">
                <a:latin typeface="SimSun"/>
                <a:cs typeface="SimSun"/>
              </a:rPr>
              <a:t>首部以全国扫黑除恶行动为题材的影视化作品，讲述了扫黑除恶调查组组长宋一锐带领组员由一起强拆案深入调查，突破层层阻挠，与幕后的黑恶势力展开激</a:t>
            </a:r>
            <a:r>
              <a:rPr sz="1050" spc="-30" dirty="0">
                <a:latin typeface="SimSun"/>
                <a:cs typeface="SimSun"/>
              </a:rPr>
              <a:t>烈斗争，最终揭开腐败官员利用公职权力充当犯罪保护伞的虚伪面具，将黑社会绳之以法，</a:t>
            </a:r>
            <a:r>
              <a:rPr sz="1050" spc="-15" dirty="0">
                <a:latin typeface="SimSun"/>
                <a:cs typeface="SimSun"/>
              </a:rPr>
              <a:t>将犯罪分子绳之以法的故事。</a:t>
            </a:r>
            <a:endParaRPr sz="1050">
              <a:latin typeface="SimSun"/>
              <a:cs typeface="SimSun"/>
            </a:endParaRPr>
          </a:p>
          <a:p>
            <a:pPr marL="12700">
              <a:lnSpc>
                <a:spcPct val="100000"/>
              </a:lnSpc>
              <a:spcBef>
                <a:spcPts val="300"/>
              </a:spcBef>
            </a:pPr>
            <a:r>
              <a:rPr sz="1050" dirty="0">
                <a:latin typeface="Times New Roman"/>
                <a:cs typeface="Times New Roman"/>
              </a:rPr>
              <a:t>&lt;a</a:t>
            </a:r>
            <a:r>
              <a:rPr sz="1050" spc="140" dirty="0">
                <a:latin typeface="Times New Roman"/>
                <a:cs typeface="Times New Roman"/>
              </a:rPr>
              <a:t> </a:t>
            </a:r>
            <a:r>
              <a:rPr sz="1050" spc="-10" dirty="0">
                <a:latin typeface="Times New Roman"/>
                <a:cs typeface="Times New Roman"/>
              </a:rPr>
              <a:t>class="dy-video-intro-more"&gt;</a:t>
            </a:r>
            <a:r>
              <a:rPr sz="1050" dirty="0">
                <a:latin typeface="SimSun"/>
                <a:cs typeface="SimSun"/>
              </a:rPr>
              <a:t>更多</a:t>
            </a:r>
            <a:r>
              <a:rPr sz="1050" spc="-10" dirty="0">
                <a:latin typeface="Times New Roman"/>
                <a:cs typeface="Times New Roman"/>
              </a:rPr>
              <a:t>&lt;/a&gt;&lt;/p&gt;</a:t>
            </a:r>
            <a:endParaRPr sz="1050">
              <a:latin typeface="Times New Roman"/>
              <a:cs typeface="Times New Roman"/>
            </a:endParaRPr>
          </a:p>
          <a:p>
            <a:pPr marL="12700">
              <a:lnSpc>
                <a:spcPct val="100000"/>
              </a:lnSpc>
              <a:spcBef>
                <a:spcPts val="305"/>
              </a:spcBef>
            </a:pPr>
            <a:r>
              <a:rPr sz="1050" spc="-10" dirty="0">
                <a:latin typeface="Times New Roman"/>
                <a:cs typeface="Times New Roman"/>
              </a:rPr>
              <a:t>&lt;/div&gt;</a:t>
            </a:r>
            <a:endParaRPr sz="1050">
              <a:latin typeface="Times New Roman"/>
              <a:cs typeface="Times New Roman"/>
            </a:endParaRPr>
          </a:p>
          <a:p>
            <a:pPr marL="12700">
              <a:lnSpc>
                <a:spcPct val="100000"/>
              </a:lnSpc>
              <a:spcBef>
                <a:spcPts val="300"/>
              </a:spcBef>
            </a:pPr>
            <a:r>
              <a:rPr sz="1050" dirty="0">
                <a:latin typeface="Times New Roman"/>
                <a:cs typeface="Times New Roman"/>
              </a:rPr>
              <a:t>&lt;div</a:t>
            </a:r>
            <a:r>
              <a:rPr sz="1050" spc="-5" dirty="0">
                <a:latin typeface="Times New Roman"/>
                <a:cs typeface="Times New Roman"/>
              </a:rPr>
              <a:t> </a:t>
            </a:r>
            <a:r>
              <a:rPr sz="1050" spc="-10" dirty="0">
                <a:latin typeface="Times New Roman"/>
                <a:cs typeface="Times New Roman"/>
              </a:rPr>
              <a:t>class="dy-</a:t>
            </a:r>
            <a:r>
              <a:rPr sz="1050" dirty="0">
                <a:latin typeface="Times New Roman"/>
                <a:cs typeface="Times New Roman"/>
              </a:rPr>
              <a:t>video-</a:t>
            </a:r>
            <a:r>
              <a:rPr sz="1050" spc="-10" dirty="0">
                <a:latin typeface="Times New Roman"/>
                <a:cs typeface="Times New Roman"/>
              </a:rPr>
              <a:t>meta-</a:t>
            </a:r>
            <a:r>
              <a:rPr sz="1050" dirty="0">
                <a:latin typeface="Times New Roman"/>
                <a:cs typeface="Times New Roman"/>
              </a:rPr>
              <a:t>bg"&gt;</a:t>
            </a:r>
            <a:r>
              <a:rPr sz="1050" spc="30" dirty="0">
                <a:latin typeface="Times New Roman"/>
                <a:cs typeface="Times New Roman"/>
              </a:rPr>
              <a:t> </a:t>
            </a:r>
            <a:r>
              <a:rPr sz="1050" spc="-10" dirty="0">
                <a:latin typeface="Times New Roman"/>
                <a:cs typeface="Times New Roman"/>
              </a:rPr>
              <a:t>&lt;/div&gt;</a:t>
            </a:r>
            <a:endParaRPr sz="1050">
              <a:latin typeface="Times New Roman"/>
              <a:cs typeface="Times New Roman"/>
            </a:endParaRPr>
          </a:p>
          <a:p>
            <a:pPr marL="1270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12700">
              <a:lnSpc>
                <a:spcPct val="100000"/>
              </a:lnSpc>
              <a:spcBef>
                <a:spcPts val="300"/>
              </a:spcBef>
            </a:pPr>
            <a:r>
              <a:rPr sz="1050" dirty="0">
                <a:latin typeface="Times New Roman"/>
                <a:cs typeface="Times New Roman"/>
              </a:rPr>
              <a:t>&lt;div</a:t>
            </a:r>
            <a:r>
              <a:rPr sz="1050" spc="70" dirty="0">
                <a:latin typeface="Times New Roman"/>
                <a:cs typeface="Times New Roman"/>
              </a:rPr>
              <a:t> </a:t>
            </a:r>
            <a:r>
              <a:rPr sz="1050" spc="-10" dirty="0">
                <a:latin typeface="Times New Roman"/>
                <a:cs typeface="Times New Roman"/>
              </a:rPr>
              <a:t>class="dy-video-poster"&gt;</a:t>
            </a:r>
            <a:endParaRPr sz="1050">
              <a:latin typeface="Times New Roman"/>
              <a:cs typeface="Times New Roman"/>
            </a:endParaRPr>
          </a:p>
          <a:p>
            <a:pPr marL="12700">
              <a:lnSpc>
                <a:spcPct val="100000"/>
              </a:lnSpc>
              <a:spcBef>
                <a:spcPts val="300"/>
              </a:spcBef>
            </a:pPr>
            <a:r>
              <a:rPr sz="1050" dirty="0">
                <a:latin typeface="Times New Roman"/>
                <a:cs typeface="Times New Roman"/>
              </a:rPr>
              <a:t>&lt;a</a:t>
            </a:r>
            <a:r>
              <a:rPr sz="1050" spc="25"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link"</a:t>
            </a:r>
            <a:r>
              <a:rPr sz="1050" spc="20" dirty="0">
                <a:latin typeface="Times New Roman"/>
                <a:cs typeface="Times New Roman"/>
              </a:rPr>
              <a:t> </a:t>
            </a:r>
            <a:r>
              <a:rPr sz="1050" spc="-10" dirty="0">
                <a:latin typeface="Times New Roman"/>
                <a:cs typeface="Times New Roman"/>
              </a:rPr>
              <a:t>href="#"&gt;</a:t>
            </a:r>
            <a:endParaRPr sz="1050">
              <a:latin typeface="Times New Roman"/>
              <a:cs typeface="Times New Roman"/>
            </a:endParaRPr>
          </a:p>
          <a:p>
            <a:pPr marL="12700" marR="67945" algn="just">
              <a:lnSpc>
                <a:spcPct val="123800"/>
              </a:lnSpc>
            </a:pPr>
            <a:r>
              <a:rPr sz="1050" dirty="0">
                <a:latin typeface="Times New Roman"/>
                <a:cs typeface="Times New Roman"/>
              </a:rPr>
              <a:t>&lt;img</a:t>
            </a:r>
            <a:r>
              <a:rPr sz="1050" spc="380"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img"</a:t>
            </a:r>
            <a:r>
              <a:rPr sz="1050" spc="409" dirty="0">
                <a:latin typeface="Times New Roman"/>
                <a:cs typeface="Times New Roman"/>
              </a:rPr>
              <a:t>  </a:t>
            </a:r>
            <a:r>
              <a:rPr sz="1050" dirty="0">
                <a:latin typeface="Times New Roman"/>
                <a:cs typeface="Times New Roman"/>
              </a:rPr>
              <a:t>src="../images/a1.png</a:t>
            </a:r>
            <a:r>
              <a:rPr sz="1050" spc="280" dirty="0">
                <a:latin typeface="Times New Roman"/>
                <a:cs typeface="Times New Roman"/>
              </a:rPr>
              <a:t>"  </a:t>
            </a:r>
            <a:r>
              <a:rPr sz="1050" dirty="0">
                <a:latin typeface="Times New Roman"/>
                <a:cs typeface="Times New Roman"/>
              </a:rPr>
              <a:t>alt</a:t>
            </a:r>
            <a:r>
              <a:rPr sz="1050" spc="75" dirty="0">
                <a:latin typeface="Times New Roman"/>
                <a:cs typeface="Times New Roman"/>
              </a:rPr>
              <a:t>="  </a:t>
            </a:r>
            <a:r>
              <a:rPr sz="1050" spc="145" dirty="0">
                <a:latin typeface="SimSun"/>
                <a:cs typeface="SimSun"/>
              </a:rPr>
              <a:t>扫 黑 </a:t>
            </a:r>
            <a:r>
              <a:rPr sz="1050" dirty="0">
                <a:latin typeface="Times New Roman"/>
                <a:cs typeface="Times New Roman"/>
              </a:rPr>
              <a:t>·</a:t>
            </a:r>
            <a:r>
              <a:rPr sz="1050" spc="135" dirty="0">
                <a:latin typeface="Times New Roman"/>
                <a:cs typeface="Times New Roman"/>
              </a:rPr>
              <a:t>  </a:t>
            </a:r>
            <a:r>
              <a:rPr sz="1050" spc="140" dirty="0">
                <a:latin typeface="SimSun"/>
                <a:cs typeface="SimSun"/>
              </a:rPr>
              <a:t>决 战 </a:t>
            </a:r>
            <a:r>
              <a:rPr sz="1050" spc="160" dirty="0">
                <a:latin typeface="Times New Roman"/>
                <a:cs typeface="Times New Roman"/>
              </a:rPr>
              <a:t>"&gt;  &lt;</a:t>
            </a:r>
            <a:r>
              <a:rPr sz="1050" spc="-10" dirty="0">
                <a:latin typeface="Times New Roman"/>
                <a:cs typeface="Times New Roman"/>
              </a:rPr>
              <a:t>span class="dy-video-</a:t>
            </a:r>
            <a:r>
              <a:rPr sz="1050" dirty="0">
                <a:latin typeface="Times New Roman"/>
                <a:cs typeface="Times New Roman"/>
              </a:rPr>
              <a:t>nocomplete"&gt;&lt;/span</a:t>
            </a:r>
            <a:r>
              <a:rPr sz="1050" spc="90" dirty="0">
                <a:latin typeface="Times New Roman"/>
                <a:cs typeface="Times New Roman"/>
              </a:rPr>
              <a:t>&gt; &lt;</a:t>
            </a:r>
            <a:r>
              <a:rPr sz="1050" dirty="0">
                <a:latin typeface="Times New Roman"/>
                <a:cs typeface="Times New Roman"/>
              </a:rPr>
              <a:t>span</a:t>
            </a:r>
            <a:r>
              <a:rPr sz="1050" spc="295" dirty="0">
                <a:latin typeface="Times New Roman"/>
                <a:cs typeface="Times New Roman"/>
              </a:rPr>
              <a:t> </a:t>
            </a:r>
            <a:r>
              <a:rPr sz="1050" dirty="0">
                <a:latin typeface="Times New Roman"/>
                <a:cs typeface="Times New Roman"/>
              </a:rPr>
              <a:t>class="dy-</a:t>
            </a:r>
            <a:r>
              <a:rPr sz="1050" spc="-10" dirty="0">
                <a:latin typeface="Times New Roman"/>
                <a:cs typeface="Times New Roman"/>
              </a:rPr>
              <a:t>video-</a:t>
            </a:r>
            <a:r>
              <a:rPr sz="1050" dirty="0">
                <a:latin typeface="Times New Roman"/>
                <a:cs typeface="Times New Roman"/>
              </a:rPr>
              <a:t>date</a:t>
            </a:r>
            <a:r>
              <a:rPr sz="1050" spc="95" dirty="0">
                <a:latin typeface="Times New Roman"/>
                <a:cs typeface="Times New Roman"/>
              </a:rPr>
              <a:t>"&gt; </a:t>
            </a:r>
            <a:r>
              <a:rPr sz="1050" dirty="0">
                <a:latin typeface="Times New Roman"/>
                <a:cs typeface="Times New Roman"/>
              </a:rPr>
              <a:t>2021</a:t>
            </a:r>
            <a:r>
              <a:rPr sz="1050" spc="305" dirty="0">
                <a:latin typeface="Times New Roman"/>
                <a:cs typeface="Times New Roman"/>
              </a:rPr>
              <a:t> </a:t>
            </a:r>
            <a:r>
              <a:rPr sz="1050" spc="50" dirty="0">
                <a:latin typeface="SimSun"/>
                <a:cs typeface="SimSun"/>
              </a:rPr>
              <a:t>年 </a:t>
            </a:r>
            <a:r>
              <a:rPr sz="1050" dirty="0">
                <a:latin typeface="Times New Roman"/>
                <a:cs typeface="Times New Roman"/>
              </a:rPr>
              <a:t>&lt;/span</a:t>
            </a:r>
            <a:r>
              <a:rPr sz="1050" spc="95" dirty="0">
                <a:latin typeface="Times New Roman"/>
                <a:cs typeface="Times New Roman"/>
              </a:rPr>
              <a:t>&gt; &lt;</a:t>
            </a:r>
            <a:r>
              <a:rPr sz="1050" spc="-10" dirty="0">
                <a:latin typeface="Times New Roman"/>
                <a:cs typeface="Times New Roman"/>
              </a:rPr>
              <a:t>span class="dy-video-</a:t>
            </a:r>
            <a:r>
              <a:rPr sz="1050" dirty="0">
                <a:latin typeface="Times New Roman"/>
                <a:cs typeface="Times New Roman"/>
              </a:rPr>
              <a:t>bg"&gt;&lt;/span</a:t>
            </a:r>
            <a:r>
              <a:rPr sz="1050" spc="-5" dirty="0">
                <a:latin typeface="Times New Roman"/>
                <a:cs typeface="Times New Roman"/>
              </a:rPr>
              <a:t>&gt; &lt;/</a:t>
            </a:r>
            <a:r>
              <a:rPr sz="1050" spc="-20" dirty="0">
                <a:latin typeface="Times New Roman"/>
                <a:cs typeface="Times New Roman"/>
              </a:rPr>
              <a:t>a&gt;</a:t>
            </a:r>
            <a:endParaRPr sz="1050">
              <a:latin typeface="Times New Roman"/>
              <a:cs typeface="Times New Roman"/>
            </a:endParaRPr>
          </a:p>
          <a:p>
            <a:pPr marL="1270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12700">
              <a:lnSpc>
                <a:spcPct val="100000"/>
              </a:lnSpc>
              <a:spcBef>
                <a:spcPts val="300"/>
              </a:spcBef>
            </a:pPr>
            <a:r>
              <a:rPr sz="1050" dirty="0">
                <a:latin typeface="Times New Roman"/>
                <a:cs typeface="Times New Roman"/>
              </a:rPr>
              <a:t>&lt;div</a:t>
            </a:r>
            <a:r>
              <a:rPr sz="1050" spc="70" dirty="0">
                <a:latin typeface="Times New Roman"/>
                <a:cs typeface="Times New Roman"/>
              </a:rPr>
              <a:t> </a:t>
            </a:r>
            <a:r>
              <a:rPr sz="1050" spc="-10" dirty="0">
                <a:latin typeface="Times New Roman"/>
                <a:cs typeface="Times New Roman"/>
              </a:rPr>
              <a:t>class="dy-video-primary"&gt;</a:t>
            </a:r>
            <a:endParaRPr sz="1050">
              <a:latin typeface="Times New Roman"/>
              <a:cs typeface="Times New Roman"/>
            </a:endParaRPr>
          </a:p>
          <a:p>
            <a:pPr marL="12700">
              <a:lnSpc>
                <a:spcPct val="100000"/>
              </a:lnSpc>
              <a:spcBef>
                <a:spcPts val="305"/>
              </a:spcBef>
            </a:pPr>
            <a:r>
              <a:rPr sz="1050" dirty="0">
                <a:latin typeface="Times New Roman"/>
                <a:cs typeface="Times New Roman"/>
              </a:rPr>
              <a:t>&lt;h4</a:t>
            </a:r>
            <a:r>
              <a:rPr sz="1050" spc="50" dirty="0">
                <a:latin typeface="Times New Roman"/>
                <a:cs typeface="Times New Roman"/>
              </a:rPr>
              <a:t> </a:t>
            </a:r>
            <a:r>
              <a:rPr sz="1050" spc="-10" dirty="0">
                <a:latin typeface="Times New Roman"/>
                <a:cs typeface="Times New Roman"/>
              </a:rPr>
              <a:t>class="dy-video-title"&gt;</a:t>
            </a:r>
            <a:endParaRPr sz="1050">
              <a:latin typeface="Times New Roman"/>
              <a:cs typeface="Times New Roman"/>
            </a:endParaRPr>
          </a:p>
          <a:p>
            <a:pPr marL="12700">
              <a:lnSpc>
                <a:spcPct val="100000"/>
              </a:lnSpc>
              <a:spcBef>
                <a:spcPts val="300"/>
              </a:spcBef>
            </a:pPr>
            <a:r>
              <a:rPr sz="1050" dirty="0">
                <a:latin typeface="Times New Roman"/>
                <a:cs typeface="Times New Roman"/>
              </a:rPr>
              <a:t>&lt;a</a:t>
            </a:r>
            <a:r>
              <a:rPr sz="1050" spc="180" dirty="0">
                <a:latin typeface="Times New Roman"/>
                <a:cs typeface="Times New Roman"/>
              </a:rPr>
              <a:t>  </a:t>
            </a:r>
            <a:r>
              <a:rPr sz="1050" spc="-10" dirty="0">
                <a:latin typeface="Times New Roman"/>
                <a:cs typeface="Times New Roman"/>
              </a:rPr>
              <a:t>href="https://</a:t>
            </a:r>
            <a:r>
              <a:rPr sz="1050" spc="-10" dirty="0">
                <a:latin typeface="Times New Roman"/>
                <a:cs typeface="Times New Roman"/>
                <a:hlinkClick r:id="rId2"/>
              </a:rPr>
              <a:t>www.mgtv.com/b/348214/12059463.html?cxid=94gw9uoaq"&gt;</a:t>
            </a:r>
            <a:r>
              <a:rPr sz="1050" spc="5" dirty="0">
                <a:latin typeface="Times New Roman"/>
                <a:cs typeface="Times New Roman"/>
              </a:rPr>
              <a:t> </a:t>
            </a:r>
            <a:r>
              <a:rPr sz="1050" spc="210" dirty="0">
                <a:latin typeface="SimSun"/>
                <a:cs typeface="SimSun"/>
              </a:rPr>
              <a:t>扫黑</a:t>
            </a:r>
            <a:r>
              <a:rPr sz="1050" dirty="0">
                <a:latin typeface="Times New Roman"/>
                <a:cs typeface="Times New Roman"/>
              </a:rPr>
              <a:t>·</a:t>
            </a:r>
            <a:r>
              <a:rPr sz="1050" spc="-30" dirty="0">
                <a:latin typeface="Times New Roman"/>
                <a:cs typeface="Times New Roman"/>
              </a:rPr>
              <a:t> </a:t>
            </a:r>
            <a:r>
              <a:rPr sz="1050" spc="200" dirty="0">
                <a:latin typeface="SimSun"/>
                <a:cs typeface="SimSun"/>
              </a:rPr>
              <a:t>决战</a:t>
            </a:r>
            <a:r>
              <a:rPr sz="1050" spc="-20" dirty="0">
                <a:latin typeface="Times New Roman"/>
                <a:cs typeface="Times New Roman"/>
              </a:rPr>
              <a:t>&lt;/a&gt;</a:t>
            </a:r>
            <a:endParaRPr sz="1050">
              <a:latin typeface="Times New Roman"/>
              <a:cs typeface="Times New Roman"/>
            </a:endParaRPr>
          </a:p>
          <a:p>
            <a:pPr marL="12700">
              <a:lnSpc>
                <a:spcPct val="100000"/>
              </a:lnSpc>
              <a:spcBef>
                <a:spcPts val="300"/>
              </a:spcBef>
            </a:pPr>
            <a:r>
              <a:rPr sz="1050" spc="-10" dirty="0">
                <a:latin typeface="Times New Roman"/>
                <a:cs typeface="Times New Roman"/>
              </a:rPr>
              <a:t>&lt;/h4&gt;</a:t>
            </a:r>
            <a:endParaRPr sz="1050">
              <a:latin typeface="Times New Roman"/>
              <a:cs typeface="Times New Roman"/>
            </a:endParaRPr>
          </a:p>
          <a:p>
            <a:pPr marL="12700">
              <a:lnSpc>
                <a:spcPct val="100000"/>
              </a:lnSpc>
              <a:spcBef>
                <a:spcPts val="300"/>
              </a:spcBef>
            </a:pPr>
            <a:r>
              <a:rPr sz="1050" dirty="0">
                <a:latin typeface="Times New Roman"/>
                <a:cs typeface="Times New Roman"/>
              </a:rPr>
              <a:t>&lt;span</a:t>
            </a:r>
            <a:r>
              <a:rPr sz="1050" spc="-30"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rating"&gt;9.5</a:t>
            </a:r>
            <a:r>
              <a:rPr sz="1050" spc="-5" dirty="0">
                <a:latin typeface="Times New Roman"/>
                <a:cs typeface="Times New Roman"/>
              </a:rPr>
              <a:t> </a:t>
            </a:r>
            <a:r>
              <a:rPr sz="1050" dirty="0">
                <a:latin typeface="Times New Roman"/>
                <a:cs typeface="Times New Roman"/>
              </a:rPr>
              <a:t>&lt;/span&gt; </a:t>
            </a:r>
            <a:r>
              <a:rPr sz="1050" spc="-10" dirty="0">
                <a:latin typeface="Times New Roman"/>
                <a:cs typeface="Times New Roman"/>
              </a:rPr>
              <a:t>&lt;/div&gt;</a:t>
            </a:r>
            <a:endParaRPr sz="1050">
              <a:latin typeface="Times New Roman"/>
              <a:cs typeface="Times New Roman"/>
            </a:endParaRPr>
          </a:p>
          <a:p>
            <a:pPr marL="12700">
              <a:lnSpc>
                <a:spcPct val="100000"/>
              </a:lnSpc>
              <a:spcBef>
                <a:spcPts val="300"/>
              </a:spcBef>
            </a:pPr>
            <a:r>
              <a:rPr sz="1050" spc="-10" dirty="0">
                <a:latin typeface="Times New Roman"/>
                <a:cs typeface="Times New Roman"/>
              </a:rPr>
              <a:t>&lt;/li&gt;</a:t>
            </a:r>
            <a:endParaRPr sz="1050">
              <a:latin typeface="Times New Roman"/>
              <a:cs typeface="Times New Roman"/>
            </a:endParaRPr>
          </a:p>
          <a:p>
            <a:pPr marL="12700">
              <a:lnSpc>
                <a:spcPct val="100000"/>
              </a:lnSpc>
              <a:spcBef>
                <a:spcPts val="300"/>
              </a:spcBef>
            </a:pPr>
            <a:r>
              <a:rPr sz="1050" spc="-10" dirty="0">
                <a:latin typeface="Times New Roman"/>
                <a:cs typeface="Times New Roman"/>
              </a:rPr>
              <a:t>......</a:t>
            </a:r>
            <a:endParaRPr sz="1050">
              <a:latin typeface="Times New Roman"/>
              <a:cs typeface="Times New Roman"/>
            </a:endParaRPr>
          </a:p>
          <a:p>
            <a:pPr>
              <a:lnSpc>
                <a:spcPct val="100000"/>
              </a:lnSpc>
            </a:pPr>
            <a:endParaRPr sz="1100">
              <a:latin typeface="Times New Roman"/>
              <a:cs typeface="Times New Roman"/>
            </a:endParaRPr>
          </a:p>
          <a:p>
            <a:pPr>
              <a:lnSpc>
                <a:spcPct val="100000"/>
              </a:lnSpc>
              <a:spcBef>
                <a:spcPts val="35"/>
              </a:spcBef>
            </a:pPr>
            <a:endParaRPr sz="1050">
              <a:latin typeface="Times New Roman"/>
              <a:cs typeface="Times New Roman"/>
            </a:endParaRPr>
          </a:p>
          <a:p>
            <a:pPr marL="280670">
              <a:lnSpc>
                <a:spcPct val="100000"/>
              </a:lnSpc>
            </a:pPr>
            <a:r>
              <a:rPr sz="1050" spc="-35" dirty="0">
                <a:latin typeface="SimSun"/>
                <a:cs typeface="SimSun"/>
              </a:rPr>
              <a:t>电影页面动作大片部分效果及代码展示如图 </a:t>
            </a:r>
            <a:r>
              <a:rPr sz="1050" dirty="0">
                <a:latin typeface="Times New Roman"/>
                <a:cs typeface="Times New Roman"/>
              </a:rPr>
              <a:t>10</a:t>
            </a:r>
            <a:r>
              <a:rPr sz="1050" spc="-25" dirty="0">
                <a:latin typeface="Times New Roman"/>
                <a:cs typeface="Times New Roman"/>
              </a:rPr>
              <a:t> </a:t>
            </a:r>
            <a:r>
              <a:rPr sz="1050" spc="-30" dirty="0">
                <a:latin typeface="SimSun"/>
                <a:cs typeface="SimSun"/>
              </a:rPr>
              <a:t>所示。</a:t>
            </a:r>
            <a:endParaRPr sz="1050">
              <a:latin typeface="SimSun"/>
              <a:cs typeface="SimSun"/>
            </a:endParaRPr>
          </a:p>
        </p:txBody>
      </p:sp>
      <p:sp>
        <p:nvSpPr>
          <p:cNvPr id="4" name="object 4"/>
          <p:cNvSpPr txBox="1"/>
          <p:nvPr/>
        </p:nvSpPr>
        <p:spPr>
          <a:xfrm>
            <a:off x="3051810" y="8783192"/>
            <a:ext cx="1729739" cy="186690"/>
          </a:xfrm>
          <a:prstGeom prst="rect">
            <a:avLst/>
          </a:prstGeom>
        </p:spPr>
        <p:txBody>
          <a:bodyPr vert="horz" wrap="square" lIns="0" tIns="13335" rIns="0" bIns="0" rtlCol="0">
            <a:spAutoFit/>
          </a:bodyPr>
          <a:lstStyle/>
          <a:p>
            <a:pPr marL="12700">
              <a:lnSpc>
                <a:spcPct val="100000"/>
              </a:lnSpc>
              <a:spcBef>
                <a:spcPts val="105"/>
              </a:spcBef>
            </a:pPr>
            <a:r>
              <a:rPr sz="1050" spc="-135" dirty="0">
                <a:latin typeface="SimSun"/>
                <a:cs typeface="SimSun"/>
              </a:rPr>
              <a:t>图 </a:t>
            </a:r>
            <a:r>
              <a:rPr sz="1050" dirty="0">
                <a:latin typeface="Times New Roman"/>
                <a:cs typeface="Times New Roman"/>
              </a:rPr>
              <a:t>10</a:t>
            </a:r>
            <a:r>
              <a:rPr sz="1050" spc="260" dirty="0">
                <a:latin typeface="Times New Roman"/>
                <a:cs typeface="Times New Roman"/>
              </a:rPr>
              <a:t> </a:t>
            </a:r>
            <a:r>
              <a:rPr sz="1050" spc="-20" dirty="0">
                <a:latin typeface="SimSun"/>
                <a:cs typeface="SimSun"/>
              </a:rPr>
              <a:t>电影页面动作大片效果</a:t>
            </a:r>
            <a:endParaRPr sz="1050">
              <a:latin typeface="SimSun"/>
              <a:cs typeface="SimSun"/>
            </a:endParaRPr>
          </a:p>
        </p:txBody>
      </p:sp>
      <p:sp>
        <p:nvSpPr>
          <p:cNvPr id="5" name="object 5"/>
          <p:cNvSpPr txBox="1"/>
          <p:nvPr/>
        </p:nvSpPr>
        <p:spPr>
          <a:xfrm>
            <a:off x="1399158" y="9030461"/>
            <a:ext cx="427990" cy="186690"/>
          </a:xfrm>
          <a:prstGeom prst="rect">
            <a:avLst/>
          </a:prstGeom>
        </p:spPr>
        <p:txBody>
          <a:bodyPr vert="horz" wrap="square" lIns="0" tIns="13335" rIns="0" bIns="0" rtlCol="0">
            <a:spAutoFit/>
          </a:bodyPr>
          <a:lstStyle/>
          <a:p>
            <a:pPr marL="12700">
              <a:lnSpc>
                <a:spcPct val="100000"/>
              </a:lnSpc>
              <a:spcBef>
                <a:spcPts val="105"/>
              </a:spcBef>
            </a:pPr>
            <a:r>
              <a:rPr sz="1050" spc="-20" dirty="0">
                <a:latin typeface="SimSun"/>
                <a:cs typeface="SimSun"/>
              </a:rPr>
              <a:t>代码：</a:t>
            </a:r>
            <a:endParaRPr sz="1050">
              <a:latin typeface="SimSun"/>
              <a:cs typeface="SimSun"/>
            </a:endParaRPr>
          </a:p>
        </p:txBody>
      </p:sp>
      <p:sp>
        <p:nvSpPr>
          <p:cNvPr id="6" name="object 6"/>
          <p:cNvSpPr txBox="1"/>
          <p:nvPr/>
        </p:nvSpPr>
        <p:spPr>
          <a:xfrm>
            <a:off x="1073200" y="9253473"/>
            <a:ext cx="5415915" cy="402590"/>
          </a:xfrm>
          <a:prstGeom prst="rect">
            <a:avLst/>
          </a:prstGeom>
          <a:ln w="6096">
            <a:solidFill>
              <a:srgbClr val="000000"/>
            </a:solidFill>
          </a:ln>
        </p:spPr>
        <p:txBody>
          <a:bodyPr vert="horz" wrap="square" lIns="0" tIns="15875" rIns="0" bIns="0" rtlCol="0">
            <a:spAutoFit/>
          </a:bodyPr>
          <a:lstStyle/>
          <a:p>
            <a:pPr marL="69850">
              <a:lnSpc>
                <a:spcPct val="100000"/>
              </a:lnSpc>
              <a:spcBef>
                <a:spcPts val="125"/>
              </a:spcBef>
            </a:pPr>
            <a:r>
              <a:rPr sz="1050" spc="-10" dirty="0">
                <a:latin typeface="Times New Roman"/>
                <a:cs typeface="Times New Roman"/>
              </a:rPr>
              <a: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class="fbox"&gt;</a:t>
            </a:r>
            <a:endParaRPr sz="1050">
              <a:latin typeface="Times New Roman"/>
              <a:cs typeface="Times New Roman"/>
            </a:endParaRPr>
          </a:p>
        </p:txBody>
      </p:sp>
      <p:pic>
        <p:nvPicPr>
          <p:cNvPr id="7" name="object 7"/>
          <p:cNvPicPr/>
          <p:nvPr/>
        </p:nvPicPr>
        <p:blipFill>
          <a:blip r:embed="rId3" cstate="print"/>
          <a:stretch>
            <a:fillRect/>
          </a:stretch>
        </p:blipFill>
        <p:spPr>
          <a:xfrm>
            <a:off x="1409700" y="6420992"/>
            <a:ext cx="5260975" cy="2280285"/>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965"/>
              </a:lnSpc>
            </a:pPr>
            <a:r>
              <a:rPr spc="-25" dirty="0"/>
              <a:t>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1750" y="12700"/>
            <a:ext cx="7588250" cy="10736454"/>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604" y="883055"/>
            <a:ext cx="5370830" cy="8745220"/>
          </a:xfrm>
          <a:prstGeom prst="rect">
            <a:avLst/>
          </a:prstGeom>
        </p:spPr>
        <p:txBody>
          <a:bodyPr vert="horz" wrap="square" lIns="0" tIns="50165" rIns="0" bIns="0" rtlCol="0">
            <a:spAutoFit/>
          </a:bodyPr>
          <a:lstStyle/>
          <a:p>
            <a:pPr marL="12700">
              <a:lnSpc>
                <a:spcPct val="100000"/>
              </a:lnSpc>
              <a:spcBef>
                <a:spcPts val="395"/>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class="fbox-title"&gt;</a:t>
            </a:r>
            <a:endParaRPr sz="1050">
              <a:latin typeface="Times New Roman"/>
              <a:cs typeface="Times New Roman"/>
            </a:endParaRPr>
          </a:p>
          <a:p>
            <a:pPr marL="12700">
              <a:lnSpc>
                <a:spcPct val="100000"/>
              </a:lnSpc>
              <a:spcBef>
                <a:spcPts val="300"/>
              </a:spcBef>
            </a:pPr>
            <a:r>
              <a:rPr sz="1050" spc="-10" dirty="0">
                <a:latin typeface="Times New Roman"/>
                <a:cs typeface="Times New Roman"/>
              </a:rPr>
              <a:t>&lt;h3&gt;</a:t>
            </a:r>
            <a:r>
              <a:rPr sz="1050" dirty="0">
                <a:latin typeface="SimSun"/>
                <a:cs typeface="SimSun"/>
              </a:rPr>
              <a:t>动作大片</a:t>
            </a:r>
            <a:r>
              <a:rPr sz="1050" spc="-20" dirty="0">
                <a:latin typeface="Times New Roman"/>
                <a:cs typeface="Times New Roman"/>
              </a:rPr>
              <a:t>&lt;/h3&gt;</a:t>
            </a:r>
            <a:endParaRPr sz="1050">
              <a:latin typeface="Times New Roman"/>
              <a:cs typeface="Times New Roman"/>
            </a:endParaRPr>
          </a:p>
          <a:p>
            <a:pPr marL="1270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class="fmore"&gt;</a:t>
            </a:r>
            <a:endParaRPr sz="1050">
              <a:latin typeface="Times New Roman"/>
              <a:cs typeface="Times New Roman"/>
            </a:endParaRPr>
          </a:p>
          <a:p>
            <a:pPr marL="12700">
              <a:lnSpc>
                <a:spcPct val="100000"/>
              </a:lnSpc>
              <a:spcBef>
                <a:spcPts val="305"/>
              </a:spcBef>
            </a:pPr>
            <a:r>
              <a:rPr sz="1050" dirty="0">
                <a:latin typeface="Times New Roman"/>
                <a:cs typeface="Times New Roman"/>
              </a:rPr>
              <a:t>&lt;a</a:t>
            </a:r>
            <a:r>
              <a:rPr sz="1050" spc="310" dirty="0">
                <a:latin typeface="Times New Roman"/>
                <a:cs typeface="Times New Roman"/>
              </a:rPr>
              <a:t> </a:t>
            </a:r>
            <a:r>
              <a:rPr sz="1050" spc="-10" dirty="0">
                <a:latin typeface="Times New Roman"/>
                <a:cs typeface="Times New Roman"/>
              </a:rPr>
              <a:t>href="https://dianying.2345.com/list/dongzuo------.html"&gt;</a:t>
            </a:r>
            <a:r>
              <a:rPr sz="1050" dirty="0">
                <a:latin typeface="SimSun"/>
                <a:cs typeface="SimSun"/>
              </a:rPr>
              <a:t>更多</a:t>
            </a:r>
            <a:r>
              <a:rPr sz="1050" spc="-10" dirty="0">
                <a:latin typeface="Times New Roman"/>
                <a:cs typeface="Times New Roman"/>
              </a:rPr>
              <a:t>&gt;&lt;/a&gt;</a:t>
            </a:r>
            <a:endParaRPr sz="1050">
              <a:latin typeface="Times New Roman"/>
              <a:cs typeface="Times New Roman"/>
            </a:endParaRPr>
          </a:p>
          <a:p>
            <a:pPr marL="1270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1270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1270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class="main"&gt;</a:t>
            </a:r>
            <a:endParaRPr sz="1050">
              <a:latin typeface="Times New Roman"/>
              <a:cs typeface="Times New Roman"/>
            </a:endParaRPr>
          </a:p>
          <a:p>
            <a:pPr marL="12700">
              <a:lnSpc>
                <a:spcPct val="100000"/>
              </a:lnSpc>
              <a:spcBef>
                <a:spcPts val="300"/>
              </a:spcBef>
            </a:pPr>
            <a:r>
              <a:rPr sz="1050" dirty="0">
                <a:latin typeface="Times New Roman"/>
                <a:cs typeface="Times New Roman"/>
              </a:rPr>
              <a:t>&lt;div</a:t>
            </a:r>
            <a:r>
              <a:rPr sz="1050" spc="25" dirty="0">
                <a:latin typeface="Times New Roman"/>
                <a:cs typeface="Times New Roman"/>
              </a:rPr>
              <a:t> </a:t>
            </a:r>
            <a:r>
              <a:rPr sz="1050" spc="-10" dirty="0">
                <a:latin typeface="Times New Roman"/>
                <a:cs typeface="Times New Roman"/>
              </a:rPr>
              <a:t>class="dy-content"&gt;</a:t>
            </a:r>
            <a:endParaRPr sz="1050">
              <a:latin typeface="Times New Roman"/>
              <a:cs typeface="Times New Roman"/>
            </a:endParaRPr>
          </a:p>
          <a:p>
            <a:pPr marL="12700">
              <a:lnSpc>
                <a:spcPct val="100000"/>
              </a:lnSpc>
              <a:spcBef>
                <a:spcPts val="300"/>
              </a:spcBef>
            </a:pPr>
            <a:r>
              <a:rPr sz="1050" dirty="0">
                <a:latin typeface="Times New Roman"/>
                <a:cs typeface="Times New Roman"/>
              </a:rPr>
              <a:t>&lt;div</a:t>
            </a:r>
            <a:r>
              <a:rPr sz="1050" spc="25" dirty="0">
                <a:latin typeface="Times New Roman"/>
                <a:cs typeface="Times New Roman"/>
              </a:rPr>
              <a:t> </a:t>
            </a:r>
            <a:r>
              <a:rPr sz="1050" spc="-10" dirty="0">
                <a:latin typeface="Times New Roman"/>
                <a:cs typeface="Times New Roman"/>
              </a:rPr>
              <a:t>class="dy-videos"&gt;</a:t>
            </a:r>
            <a:endParaRPr sz="1050">
              <a:latin typeface="Times New Roman"/>
              <a:cs typeface="Times New Roman"/>
            </a:endParaRPr>
          </a:p>
          <a:p>
            <a:pPr marL="12700">
              <a:lnSpc>
                <a:spcPct val="100000"/>
              </a:lnSpc>
              <a:spcBef>
                <a:spcPts val="300"/>
              </a:spcBef>
            </a:pPr>
            <a:r>
              <a:rPr sz="1050" dirty="0">
                <a:latin typeface="Times New Roman"/>
                <a:cs typeface="Times New Roman"/>
              </a:rPr>
              <a:t>&lt;ul</a:t>
            </a:r>
            <a:r>
              <a:rPr sz="1050" spc="60" dirty="0">
                <a:latin typeface="Times New Roman"/>
                <a:cs typeface="Times New Roman"/>
              </a:rPr>
              <a:t> </a:t>
            </a:r>
            <a:r>
              <a:rPr sz="1050" spc="-10" dirty="0">
                <a:latin typeface="Times New Roman"/>
                <a:cs typeface="Times New Roman"/>
              </a:rPr>
              <a:t>class="dy-video-list"&gt;</a:t>
            </a:r>
            <a:endParaRPr sz="1050">
              <a:latin typeface="Times New Roman"/>
              <a:cs typeface="Times New Roman"/>
            </a:endParaRPr>
          </a:p>
          <a:p>
            <a:pPr marL="12700">
              <a:lnSpc>
                <a:spcPct val="100000"/>
              </a:lnSpc>
              <a:spcBef>
                <a:spcPts val="300"/>
              </a:spcBef>
            </a:pPr>
            <a:r>
              <a:rPr sz="1050" dirty="0">
                <a:latin typeface="Times New Roman"/>
                <a:cs typeface="Times New Roman"/>
              </a:rPr>
              <a:t>&lt;li</a:t>
            </a:r>
            <a:r>
              <a:rPr sz="1050" spc="30" dirty="0">
                <a:latin typeface="Times New Roman"/>
                <a:cs typeface="Times New Roman"/>
              </a:rPr>
              <a:t> </a:t>
            </a:r>
            <a:r>
              <a:rPr sz="1050" dirty="0">
                <a:latin typeface="Times New Roman"/>
                <a:cs typeface="Times New Roman"/>
              </a:rPr>
              <a:t>data-</a:t>
            </a:r>
            <a:r>
              <a:rPr sz="1050" spc="40"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item</a:t>
            </a:r>
            <a:r>
              <a:rPr sz="1050" spc="5" dirty="0">
                <a:latin typeface="Times New Roman"/>
                <a:cs typeface="Times New Roman"/>
              </a:rPr>
              <a:t> </a:t>
            </a:r>
            <a:r>
              <a:rPr sz="1050" dirty="0">
                <a:latin typeface="Times New Roman"/>
                <a:cs typeface="Times New Roman"/>
              </a:rPr>
              <a:t>dy-</a:t>
            </a:r>
            <a:r>
              <a:rPr sz="1050" spc="-10" dirty="0">
                <a:latin typeface="Times New Roman"/>
                <a:cs typeface="Times New Roman"/>
              </a:rPr>
              <a:t>video-meta-right"&gt;</a:t>
            </a:r>
            <a:endParaRPr sz="1050">
              <a:latin typeface="Times New Roman"/>
              <a:cs typeface="Times New Roman"/>
            </a:endParaRPr>
          </a:p>
          <a:p>
            <a:pPr marL="1270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class="dy-</a:t>
            </a:r>
            <a:r>
              <a:rPr sz="1050" dirty="0">
                <a:latin typeface="Times New Roman"/>
                <a:cs typeface="Times New Roman"/>
              </a:rPr>
              <a:t>video-</a:t>
            </a:r>
            <a:r>
              <a:rPr sz="1050" spc="-10" dirty="0">
                <a:latin typeface="Times New Roman"/>
                <a:cs typeface="Times New Roman"/>
              </a:rPr>
              <a:t>meta"&gt;</a:t>
            </a:r>
            <a:endParaRPr sz="1050">
              <a:latin typeface="Times New Roman"/>
              <a:cs typeface="Times New Roman"/>
            </a:endParaRPr>
          </a:p>
          <a:p>
            <a:pPr marL="12700">
              <a:lnSpc>
                <a:spcPct val="100000"/>
              </a:lnSpc>
              <a:spcBef>
                <a:spcPts val="300"/>
              </a:spcBef>
            </a:pPr>
            <a:r>
              <a:rPr sz="1050" dirty="0">
                <a:latin typeface="Times New Roman"/>
                <a:cs typeface="Times New Roman"/>
              </a:rPr>
              <a:t>&lt;div</a:t>
            </a:r>
            <a:r>
              <a:rPr sz="1050" spc="-5" dirty="0">
                <a:latin typeface="Times New Roman"/>
                <a:cs typeface="Times New Roman"/>
              </a:rPr>
              <a:t> </a:t>
            </a:r>
            <a:r>
              <a:rPr sz="1050" spc="-10" dirty="0">
                <a:latin typeface="Times New Roman"/>
                <a:cs typeface="Times New Roman"/>
              </a:rPr>
              <a:t>class="dy-</a:t>
            </a:r>
            <a:r>
              <a:rPr sz="1050" dirty="0">
                <a:latin typeface="Times New Roman"/>
                <a:cs typeface="Times New Roman"/>
              </a:rPr>
              <a:t>video-</a:t>
            </a:r>
            <a:r>
              <a:rPr sz="1050" spc="-10" dirty="0">
                <a:latin typeface="Times New Roman"/>
                <a:cs typeface="Times New Roman"/>
              </a:rPr>
              <a:t>meta-</a:t>
            </a:r>
            <a:r>
              <a:rPr sz="1050" dirty="0">
                <a:latin typeface="Times New Roman"/>
                <a:cs typeface="Times New Roman"/>
              </a:rPr>
              <a:t>bg"&gt;</a:t>
            </a:r>
            <a:r>
              <a:rPr sz="1050" spc="30" dirty="0">
                <a:latin typeface="Times New Roman"/>
                <a:cs typeface="Times New Roman"/>
              </a:rPr>
              <a:t> </a:t>
            </a:r>
            <a:r>
              <a:rPr sz="1050" spc="-10" dirty="0">
                <a:latin typeface="Times New Roman"/>
                <a:cs typeface="Times New Roman"/>
              </a:rPr>
              <a:t>&lt;/div&gt;</a:t>
            </a:r>
            <a:endParaRPr sz="1050">
              <a:latin typeface="Times New Roman"/>
              <a:cs typeface="Times New Roman"/>
            </a:endParaRPr>
          </a:p>
          <a:p>
            <a:pPr marL="1270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class="dy-</a:t>
            </a:r>
            <a:r>
              <a:rPr sz="1050" dirty="0">
                <a:latin typeface="Times New Roman"/>
                <a:cs typeface="Times New Roman"/>
              </a:rPr>
              <a:t>video-</a:t>
            </a:r>
            <a:r>
              <a:rPr sz="1050" spc="-10" dirty="0">
                <a:latin typeface="Times New Roman"/>
                <a:cs typeface="Times New Roman"/>
              </a:rPr>
              <a:t>meta-</a:t>
            </a:r>
            <a:r>
              <a:rPr sz="1050" spc="-20" dirty="0">
                <a:latin typeface="Times New Roman"/>
                <a:cs typeface="Times New Roman"/>
              </a:rPr>
              <a:t>dy"&gt;</a:t>
            </a:r>
            <a:endParaRPr sz="1050">
              <a:latin typeface="Times New Roman"/>
              <a:cs typeface="Times New Roman"/>
            </a:endParaRPr>
          </a:p>
          <a:p>
            <a:pPr marL="12700">
              <a:lnSpc>
                <a:spcPct val="100000"/>
              </a:lnSpc>
              <a:spcBef>
                <a:spcPts val="305"/>
              </a:spcBef>
            </a:pPr>
            <a:r>
              <a:rPr sz="1050" dirty="0">
                <a:latin typeface="Times New Roman"/>
                <a:cs typeface="Times New Roman"/>
              </a:rPr>
              <a:t>&lt;h4</a:t>
            </a:r>
            <a:r>
              <a:rPr sz="1050" spc="-5"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title"&gt; &lt;a&gt;</a:t>
            </a:r>
            <a:r>
              <a:rPr sz="1050" spc="-15" dirty="0">
                <a:latin typeface="SimSun"/>
                <a:cs typeface="SimSun"/>
              </a:rPr>
              <a:t>黄飞鸿之武神林世荣</a:t>
            </a:r>
            <a:r>
              <a:rPr sz="1050" dirty="0">
                <a:latin typeface="Times New Roman"/>
                <a:cs typeface="Times New Roman"/>
              </a:rPr>
              <a:t>&lt;/a</a:t>
            </a:r>
            <a:r>
              <a:rPr sz="1050" spc="-10" dirty="0">
                <a:latin typeface="Times New Roman"/>
                <a:cs typeface="Times New Roman"/>
              </a:rPr>
              <a:t>&gt; &lt;/h4&gt;</a:t>
            </a:r>
            <a:endParaRPr sz="1050">
              <a:latin typeface="Times New Roman"/>
              <a:cs typeface="Times New Roman"/>
            </a:endParaRPr>
          </a:p>
          <a:p>
            <a:pPr marL="12700">
              <a:lnSpc>
                <a:spcPct val="100000"/>
              </a:lnSpc>
              <a:spcBef>
                <a:spcPts val="300"/>
              </a:spcBef>
            </a:pPr>
            <a:r>
              <a:rPr sz="1050" dirty="0">
                <a:latin typeface="Times New Roman"/>
                <a:cs typeface="Times New Roman"/>
              </a:rPr>
              <a:t>&lt;span</a:t>
            </a:r>
            <a:r>
              <a:rPr sz="1050" spc="55" dirty="0">
                <a:latin typeface="Times New Roman"/>
                <a:cs typeface="Times New Roman"/>
              </a:rPr>
              <a:t> </a:t>
            </a:r>
            <a:r>
              <a:rPr sz="1050" spc="-10" dirty="0">
                <a:latin typeface="Times New Roman"/>
                <a:cs typeface="Times New Roman"/>
              </a:rPr>
              <a:t>class="dy-video-rating"&gt;8.9&lt;/span&gt;</a:t>
            </a:r>
            <a:endParaRPr sz="1050">
              <a:latin typeface="Times New Roman"/>
              <a:cs typeface="Times New Roman"/>
            </a:endParaRPr>
          </a:p>
          <a:p>
            <a:pPr marL="12700">
              <a:lnSpc>
                <a:spcPct val="100000"/>
              </a:lnSpc>
              <a:spcBef>
                <a:spcPts val="300"/>
              </a:spcBef>
            </a:pPr>
            <a:r>
              <a:rPr sz="1050" dirty="0">
                <a:latin typeface="Times New Roman"/>
                <a:cs typeface="Times New Roman"/>
              </a:rPr>
              <a:t>&lt;ul</a:t>
            </a:r>
            <a:r>
              <a:rPr sz="1050" spc="45" dirty="0">
                <a:latin typeface="Times New Roman"/>
                <a:cs typeface="Times New Roman"/>
              </a:rPr>
              <a:t> </a:t>
            </a:r>
            <a:r>
              <a:rPr sz="1050" spc="-10" dirty="0">
                <a:latin typeface="Times New Roman"/>
                <a:cs typeface="Times New Roman"/>
              </a:rPr>
              <a:t>class="dy-</a:t>
            </a:r>
            <a:r>
              <a:rPr sz="1050" dirty="0">
                <a:latin typeface="Times New Roman"/>
                <a:cs typeface="Times New Roman"/>
              </a:rPr>
              <a:t>video-</a:t>
            </a:r>
            <a:r>
              <a:rPr sz="1050" spc="-10" dirty="0">
                <a:latin typeface="Times New Roman"/>
                <a:cs typeface="Times New Roman"/>
              </a:rPr>
              <a:t>meta-list"&gt;</a:t>
            </a:r>
            <a:endParaRPr sz="1050">
              <a:latin typeface="Times New Roman"/>
              <a:cs typeface="Times New Roman"/>
            </a:endParaRPr>
          </a:p>
          <a:p>
            <a:pPr marL="12700" marR="71755">
              <a:lnSpc>
                <a:spcPct val="123800"/>
              </a:lnSpc>
            </a:pPr>
            <a:r>
              <a:rPr sz="1050" dirty="0">
                <a:latin typeface="Times New Roman"/>
                <a:cs typeface="Times New Roman"/>
              </a:rPr>
              <a:t>&lt;li</a:t>
            </a:r>
            <a:r>
              <a:rPr sz="1050" spc="90"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actors</a:t>
            </a:r>
            <a:r>
              <a:rPr sz="1050" spc="20" dirty="0">
                <a:latin typeface="Times New Roman"/>
                <a:cs typeface="Times New Roman"/>
              </a:rPr>
              <a:t>"&gt; &lt;</a:t>
            </a:r>
            <a:r>
              <a:rPr sz="1050" dirty="0">
                <a:latin typeface="Times New Roman"/>
                <a:cs typeface="Times New Roman"/>
              </a:rPr>
              <a:t>span </a:t>
            </a:r>
            <a:r>
              <a:rPr sz="1050" spc="-10" dirty="0">
                <a:latin typeface="Times New Roman"/>
                <a:cs typeface="Times New Roman"/>
              </a:rPr>
              <a:t>class="dy-video-</a:t>
            </a:r>
            <a:r>
              <a:rPr sz="1050" dirty="0">
                <a:latin typeface="Times New Roman"/>
                <a:cs typeface="Times New Roman"/>
              </a:rPr>
              <a:t>tip</a:t>
            </a:r>
            <a:r>
              <a:rPr sz="1050" spc="90" dirty="0">
                <a:latin typeface="Times New Roman"/>
                <a:cs typeface="Times New Roman"/>
              </a:rPr>
              <a:t>"&gt; </a:t>
            </a:r>
            <a:r>
              <a:rPr sz="1050" dirty="0">
                <a:latin typeface="SimSun"/>
                <a:cs typeface="SimSun"/>
              </a:rPr>
              <a:t>主演</a:t>
            </a:r>
            <a:r>
              <a:rPr sz="1050" spc="20" dirty="0">
                <a:latin typeface="Times New Roman"/>
                <a:cs typeface="Times New Roman"/>
              </a:rPr>
              <a:t>: &lt;/</a:t>
            </a:r>
            <a:r>
              <a:rPr sz="1050" dirty="0">
                <a:latin typeface="Times New Roman"/>
                <a:cs typeface="Times New Roman"/>
              </a:rPr>
              <a:t>span</a:t>
            </a:r>
            <a:r>
              <a:rPr sz="1050" spc="30" dirty="0">
                <a:latin typeface="Times New Roman"/>
                <a:cs typeface="Times New Roman"/>
              </a:rPr>
              <a:t>&gt; &lt;</a:t>
            </a:r>
            <a:r>
              <a:rPr sz="1050" spc="-10" dirty="0">
                <a:latin typeface="Times New Roman"/>
                <a:cs typeface="Times New Roman"/>
              </a:rPr>
              <a:t>a&gt;</a:t>
            </a:r>
            <a:r>
              <a:rPr sz="1050" spc="-10" dirty="0">
                <a:latin typeface="SimSun"/>
                <a:cs typeface="SimSun"/>
              </a:rPr>
              <a:t>陈升卫</a:t>
            </a:r>
            <a:r>
              <a:rPr sz="1050" dirty="0">
                <a:latin typeface="Times New Roman"/>
                <a:cs typeface="Times New Roman"/>
              </a:rPr>
              <a:t>&lt;/a</a:t>
            </a:r>
            <a:r>
              <a:rPr sz="1050" spc="30" dirty="0">
                <a:latin typeface="Times New Roman"/>
                <a:cs typeface="Times New Roman"/>
              </a:rPr>
              <a:t>&gt; &lt;</a:t>
            </a:r>
            <a:r>
              <a:rPr sz="1050" dirty="0">
                <a:latin typeface="Times New Roman"/>
                <a:cs typeface="Times New Roman"/>
              </a:rPr>
              <a:t>a&gt;</a:t>
            </a:r>
            <a:r>
              <a:rPr sz="1050" spc="-50" dirty="0">
                <a:latin typeface="SimSun"/>
                <a:cs typeface="SimSun"/>
              </a:rPr>
              <a:t>许</a:t>
            </a:r>
            <a:r>
              <a:rPr sz="1050" dirty="0">
                <a:latin typeface="SimSun"/>
                <a:cs typeface="SimSun"/>
              </a:rPr>
              <a:t>振艺</a:t>
            </a:r>
            <a:r>
              <a:rPr sz="1050" spc="-10" dirty="0">
                <a:latin typeface="Times New Roman"/>
                <a:cs typeface="Times New Roman"/>
              </a:rPr>
              <a:t>&lt;/a&gt;&lt;a&gt;</a:t>
            </a:r>
            <a:r>
              <a:rPr sz="1050" spc="-10" dirty="0">
                <a:latin typeface="SimSun"/>
                <a:cs typeface="SimSun"/>
              </a:rPr>
              <a:t>孙蜜唯</a:t>
            </a:r>
            <a:r>
              <a:rPr sz="1050" dirty="0">
                <a:latin typeface="Times New Roman"/>
                <a:cs typeface="Times New Roman"/>
              </a:rPr>
              <a:t>&lt;/a&gt; &lt;</a:t>
            </a:r>
            <a:r>
              <a:rPr sz="1050" spc="-10" dirty="0">
                <a:latin typeface="Times New Roman"/>
                <a:cs typeface="Times New Roman"/>
              </a:rPr>
              <a:t>/li&gt;</a:t>
            </a:r>
            <a:endParaRPr sz="1050">
              <a:latin typeface="Times New Roman"/>
              <a:cs typeface="Times New Roman"/>
            </a:endParaRPr>
          </a:p>
          <a:p>
            <a:pPr marL="12700" marR="73025">
              <a:lnSpc>
                <a:spcPct val="123800"/>
              </a:lnSpc>
              <a:spcBef>
                <a:spcPts val="5"/>
              </a:spcBef>
              <a:tabLst>
                <a:tab pos="368935" algn="l"/>
                <a:tab pos="1892935" algn="l"/>
                <a:tab pos="2419985" algn="l"/>
                <a:tab pos="3741420" algn="l"/>
                <a:tab pos="4015740" algn="l"/>
                <a:tab pos="4290695" algn="l"/>
                <a:tab pos="4966335" algn="l"/>
              </a:tabLst>
            </a:pPr>
            <a:r>
              <a:rPr sz="1050" spc="-25" dirty="0">
                <a:latin typeface="Times New Roman"/>
                <a:cs typeface="Times New Roman"/>
              </a:rPr>
              <a:t>&lt;li</a:t>
            </a:r>
            <a:r>
              <a:rPr sz="1050" dirty="0">
                <a:latin typeface="Times New Roman"/>
                <a:cs typeface="Times New Roman"/>
              </a:rPr>
              <a:t>	</a:t>
            </a:r>
            <a:r>
              <a:rPr sz="1050" spc="-10" dirty="0">
                <a:latin typeface="Times New Roman"/>
                <a:cs typeface="Times New Roman"/>
              </a:rPr>
              <a:t>class="dy-video-types"&gt;</a:t>
            </a:r>
            <a:r>
              <a:rPr sz="1050" dirty="0">
                <a:latin typeface="Times New Roman"/>
                <a:cs typeface="Times New Roman"/>
              </a:rPr>
              <a:t>	</a:t>
            </a:r>
            <a:r>
              <a:rPr sz="1050" spc="-20" dirty="0">
                <a:latin typeface="Times New Roman"/>
                <a:cs typeface="Times New Roman"/>
              </a:rPr>
              <a:t>&lt;span</a:t>
            </a:r>
            <a:r>
              <a:rPr sz="1050" dirty="0">
                <a:latin typeface="Times New Roman"/>
                <a:cs typeface="Times New Roman"/>
              </a:rPr>
              <a:t>	</a:t>
            </a:r>
            <a:r>
              <a:rPr sz="1050" spc="-10" dirty="0">
                <a:latin typeface="Times New Roman"/>
                <a:cs typeface="Times New Roman"/>
              </a:rPr>
              <a:t>class="dy-video-tip"&gt;</a:t>
            </a:r>
            <a:r>
              <a:rPr sz="1050" dirty="0">
                <a:latin typeface="Times New Roman"/>
                <a:cs typeface="Times New Roman"/>
              </a:rPr>
              <a:t>	</a:t>
            </a:r>
            <a:r>
              <a:rPr sz="1050" spc="-50" dirty="0">
                <a:latin typeface="SimSun"/>
                <a:cs typeface="SimSun"/>
              </a:rPr>
              <a:t>类</a:t>
            </a:r>
            <a:r>
              <a:rPr sz="1050" dirty="0">
                <a:latin typeface="SimSun"/>
                <a:cs typeface="SimSun"/>
              </a:rPr>
              <a:t>	</a:t>
            </a:r>
            <a:r>
              <a:rPr sz="1050" spc="-50" dirty="0">
                <a:latin typeface="SimSun"/>
                <a:cs typeface="SimSun"/>
              </a:rPr>
              <a:t>型</a:t>
            </a:r>
            <a:r>
              <a:rPr sz="1050" dirty="0">
                <a:latin typeface="SimSun"/>
                <a:cs typeface="SimSun"/>
              </a:rPr>
              <a:t>	</a:t>
            </a:r>
            <a:r>
              <a:rPr sz="1050" spc="-10" dirty="0">
                <a:latin typeface="Times New Roman"/>
                <a:cs typeface="Times New Roman"/>
              </a:rPr>
              <a:t>:&lt;/span&gt;</a:t>
            </a:r>
            <a:r>
              <a:rPr sz="1050" dirty="0">
                <a:latin typeface="Times New Roman"/>
                <a:cs typeface="Times New Roman"/>
              </a:rPr>
              <a:t>	</a:t>
            </a:r>
            <a:r>
              <a:rPr sz="1050" spc="-10" dirty="0">
                <a:latin typeface="Times New Roman"/>
                <a:cs typeface="Times New Roman"/>
              </a:rPr>
              <a:t>&lt;span class="dy-video-meta-filter"&gt;</a:t>
            </a:r>
            <a:r>
              <a:rPr sz="1050" dirty="0">
                <a:latin typeface="SimSun"/>
                <a:cs typeface="SimSun"/>
              </a:rPr>
              <a:t>剧情</a:t>
            </a:r>
            <a:r>
              <a:rPr sz="1050" spc="-10" dirty="0">
                <a:latin typeface="Times New Roman"/>
                <a:cs typeface="Times New Roman"/>
              </a:rPr>
              <a:t>/</a:t>
            </a:r>
            <a:r>
              <a:rPr sz="1050" dirty="0">
                <a:latin typeface="SimSun"/>
                <a:cs typeface="SimSun"/>
              </a:rPr>
              <a:t>喜剧</a:t>
            </a:r>
            <a:r>
              <a:rPr sz="1050" spc="-10" dirty="0">
                <a:latin typeface="Times New Roman"/>
                <a:cs typeface="Times New Roman"/>
              </a:rPr>
              <a:t>/</a:t>
            </a:r>
            <a:r>
              <a:rPr sz="1050" spc="-25" dirty="0">
                <a:latin typeface="SimSun"/>
                <a:cs typeface="SimSun"/>
              </a:rPr>
              <a:t>爱</a:t>
            </a:r>
            <a:r>
              <a:rPr sz="1050" dirty="0">
                <a:latin typeface="SimSun"/>
                <a:cs typeface="SimSun"/>
              </a:rPr>
              <a:t>情</a:t>
            </a:r>
            <a:r>
              <a:rPr sz="1050" dirty="0">
                <a:latin typeface="Times New Roman"/>
                <a:cs typeface="Times New Roman"/>
              </a:rPr>
              <a:t>&lt;/span&gt;</a:t>
            </a:r>
            <a:r>
              <a:rPr sz="1050" spc="100" dirty="0">
                <a:latin typeface="Times New Roman"/>
                <a:cs typeface="Times New Roman"/>
              </a:rPr>
              <a:t> </a:t>
            </a:r>
            <a:r>
              <a:rPr sz="1050" spc="-10" dirty="0">
                <a:latin typeface="Times New Roman"/>
                <a:cs typeface="Times New Roman"/>
              </a:rPr>
              <a:t>&lt;/li&gt;</a:t>
            </a:r>
            <a:endParaRPr sz="1050">
              <a:latin typeface="Times New Roman"/>
              <a:cs typeface="Times New Roman"/>
            </a:endParaRPr>
          </a:p>
          <a:p>
            <a:pPr marL="12700" marR="74930">
              <a:lnSpc>
                <a:spcPct val="123800"/>
              </a:lnSpc>
            </a:pPr>
            <a:r>
              <a:rPr sz="1050" dirty="0">
                <a:latin typeface="Times New Roman"/>
                <a:cs typeface="Times New Roman"/>
              </a:rPr>
              <a:t>&lt;li</a:t>
            </a:r>
            <a:r>
              <a:rPr sz="1050" spc="500"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areas"&gt;&lt;span</a:t>
            </a:r>
            <a:r>
              <a:rPr sz="1050" spc="500" dirty="0">
                <a:latin typeface="Times New Roman"/>
                <a:cs typeface="Times New Roman"/>
              </a:rPr>
              <a:t> </a:t>
            </a:r>
            <a:r>
              <a:rPr sz="1050" spc="-10" dirty="0">
                <a:latin typeface="Times New Roman"/>
                <a:cs typeface="Times New Roman"/>
              </a:rPr>
              <a:t>class="dy-</a:t>
            </a:r>
            <a:r>
              <a:rPr sz="1050" dirty="0">
                <a:latin typeface="Times New Roman"/>
                <a:cs typeface="Times New Roman"/>
              </a:rPr>
              <a:t>split"&gt;|&lt;/span</a:t>
            </a:r>
            <a:r>
              <a:rPr sz="1050" spc="165" dirty="0">
                <a:latin typeface="Times New Roman"/>
                <a:cs typeface="Times New Roman"/>
              </a:rPr>
              <a:t>&gt; &lt;</a:t>
            </a:r>
            <a:r>
              <a:rPr sz="1050" dirty="0">
                <a:latin typeface="Times New Roman"/>
                <a:cs typeface="Times New Roman"/>
              </a:rPr>
              <a:t>span</a:t>
            </a:r>
            <a:r>
              <a:rPr sz="1050" spc="500"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tip</a:t>
            </a:r>
            <a:r>
              <a:rPr sz="1050" spc="25" dirty="0">
                <a:latin typeface="Times New Roman"/>
                <a:cs typeface="Times New Roman"/>
              </a:rPr>
              <a:t>"&gt; </a:t>
            </a:r>
            <a:r>
              <a:rPr sz="1050" spc="-50" dirty="0">
                <a:latin typeface="SimSun"/>
                <a:cs typeface="SimSun"/>
              </a:rPr>
              <a:t>地</a:t>
            </a:r>
            <a:r>
              <a:rPr sz="1050" dirty="0">
                <a:latin typeface="SimSun"/>
                <a:cs typeface="SimSun"/>
              </a:rPr>
              <a:t>区</a:t>
            </a:r>
            <a:r>
              <a:rPr sz="1050" dirty="0">
                <a:latin typeface="Times New Roman"/>
                <a:cs typeface="Times New Roman"/>
              </a:rPr>
              <a:t>:&lt;/span</a:t>
            </a:r>
            <a:r>
              <a:rPr sz="1050" spc="-5" dirty="0">
                <a:latin typeface="Times New Roman"/>
                <a:cs typeface="Times New Roman"/>
              </a:rPr>
              <a:t>&gt; &lt;</a:t>
            </a:r>
            <a:r>
              <a:rPr sz="1050" dirty="0">
                <a:latin typeface="Times New Roman"/>
                <a:cs typeface="Times New Roman"/>
              </a:rPr>
              <a:t>span</a:t>
            </a:r>
            <a:r>
              <a:rPr sz="1050" spc="10" dirty="0">
                <a:latin typeface="Times New Roman"/>
                <a:cs typeface="Times New Roman"/>
              </a:rPr>
              <a:t> </a:t>
            </a:r>
            <a:r>
              <a:rPr sz="1050" spc="-10" dirty="0">
                <a:latin typeface="Times New Roman"/>
                <a:cs typeface="Times New Roman"/>
              </a:rPr>
              <a:t>class="dy-video-meta-filter"&gt;</a:t>
            </a:r>
            <a:r>
              <a:rPr sz="1050" dirty="0">
                <a:latin typeface="SimSun"/>
                <a:cs typeface="SimSun"/>
              </a:rPr>
              <a:t>内地</a:t>
            </a:r>
            <a:r>
              <a:rPr sz="1050" dirty="0">
                <a:latin typeface="Times New Roman"/>
                <a:cs typeface="Times New Roman"/>
              </a:rPr>
              <a:t>&lt;/span&gt; &lt;</a:t>
            </a:r>
            <a:r>
              <a:rPr sz="1050" spc="-10" dirty="0">
                <a:latin typeface="Times New Roman"/>
                <a:cs typeface="Times New Roman"/>
              </a:rPr>
              <a:t>/li&gt;</a:t>
            </a:r>
            <a:endParaRPr sz="1050">
              <a:latin typeface="Times New Roman"/>
              <a:cs typeface="Times New Roman"/>
            </a:endParaRPr>
          </a:p>
          <a:p>
            <a:pPr marL="12700" marR="77470">
              <a:lnSpc>
                <a:spcPct val="123800"/>
              </a:lnSpc>
            </a:pPr>
            <a:r>
              <a:rPr sz="1050" dirty="0">
                <a:latin typeface="Times New Roman"/>
                <a:cs typeface="Times New Roman"/>
              </a:rPr>
              <a:t>&lt;li</a:t>
            </a:r>
            <a:r>
              <a:rPr sz="1050" spc="500"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starts"&gt;&lt;span</a:t>
            </a:r>
            <a:r>
              <a:rPr sz="1050" spc="500" dirty="0">
                <a:latin typeface="Times New Roman"/>
                <a:cs typeface="Times New Roman"/>
              </a:rPr>
              <a:t> </a:t>
            </a:r>
            <a:r>
              <a:rPr sz="1050" spc="-10" dirty="0">
                <a:latin typeface="Times New Roman"/>
                <a:cs typeface="Times New Roman"/>
              </a:rPr>
              <a:t>class="dy-</a:t>
            </a:r>
            <a:r>
              <a:rPr sz="1050" dirty="0">
                <a:latin typeface="Times New Roman"/>
                <a:cs typeface="Times New Roman"/>
              </a:rPr>
              <a:t>split"&gt;|&lt;/span</a:t>
            </a:r>
            <a:r>
              <a:rPr sz="1050" spc="165" dirty="0">
                <a:latin typeface="Times New Roman"/>
                <a:cs typeface="Times New Roman"/>
              </a:rPr>
              <a:t>&gt; &lt;</a:t>
            </a:r>
            <a:r>
              <a:rPr sz="1050" dirty="0">
                <a:latin typeface="Times New Roman"/>
                <a:cs typeface="Times New Roman"/>
              </a:rPr>
              <a:t>span</a:t>
            </a:r>
            <a:r>
              <a:rPr sz="1050" spc="500"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tip</a:t>
            </a:r>
            <a:r>
              <a:rPr sz="1050" spc="15" dirty="0">
                <a:latin typeface="Times New Roman"/>
                <a:cs typeface="Times New Roman"/>
              </a:rPr>
              <a:t>"&gt; </a:t>
            </a:r>
            <a:r>
              <a:rPr sz="1050" spc="-50" dirty="0">
                <a:latin typeface="SimSun"/>
                <a:cs typeface="SimSun"/>
              </a:rPr>
              <a:t>年</a:t>
            </a:r>
            <a:r>
              <a:rPr sz="1050" dirty="0">
                <a:latin typeface="SimSun"/>
                <a:cs typeface="SimSun"/>
              </a:rPr>
              <a:t>代</a:t>
            </a:r>
            <a:r>
              <a:rPr sz="1050" dirty="0">
                <a:latin typeface="Times New Roman"/>
                <a:cs typeface="Times New Roman"/>
              </a:rPr>
              <a:t>:&lt;/span</a:t>
            </a:r>
            <a:r>
              <a:rPr sz="1050" spc="10" dirty="0">
                <a:latin typeface="Times New Roman"/>
                <a:cs typeface="Times New Roman"/>
              </a:rPr>
              <a:t>&gt; &lt;</a:t>
            </a:r>
            <a:r>
              <a:rPr sz="1050" dirty="0">
                <a:latin typeface="Times New Roman"/>
                <a:cs typeface="Times New Roman"/>
              </a:rPr>
              <a:t>span</a:t>
            </a:r>
            <a:r>
              <a:rPr sz="1050" spc="45" dirty="0">
                <a:latin typeface="Times New Roman"/>
                <a:cs typeface="Times New Roman"/>
              </a:rPr>
              <a:t> </a:t>
            </a:r>
            <a:r>
              <a:rPr sz="1050" spc="-10" dirty="0">
                <a:latin typeface="Times New Roman"/>
                <a:cs typeface="Times New Roman"/>
              </a:rPr>
              <a:t>class="dy-video-meta-filter"&gt;2021&lt;/span</a:t>
            </a:r>
            <a:r>
              <a:rPr sz="1050" spc="5" dirty="0">
                <a:latin typeface="Times New Roman"/>
                <a:cs typeface="Times New Roman"/>
              </a:rPr>
              <a:t>&gt; &lt;</a:t>
            </a:r>
            <a:r>
              <a:rPr sz="1050" spc="-10" dirty="0">
                <a:latin typeface="Times New Roman"/>
                <a:cs typeface="Times New Roman"/>
              </a:rPr>
              <a:t>/li&gt;</a:t>
            </a:r>
            <a:endParaRPr sz="1050">
              <a:latin typeface="Times New Roman"/>
              <a:cs typeface="Times New Roman"/>
            </a:endParaRPr>
          </a:p>
          <a:p>
            <a:pPr marL="12700">
              <a:lnSpc>
                <a:spcPct val="100000"/>
              </a:lnSpc>
              <a:spcBef>
                <a:spcPts val="300"/>
              </a:spcBef>
            </a:pPr>
            <a:r>
              <a:rPr sz="1050" spc="-10" dirty="0">
                <a:latin typeface="Times New Roman"/>
                <a:cs typeface="Times New Roman"/>
              </a:rPr>
              <a:t>&lt;/ul&gt;</a:t>
            </a:r>
            <a:endParaRPr sz="1050">
              <a:latin typeface="Times New Roman"/>
              <a:cs typeface="Times New Roman"/>
            </a:endParaRPr>
          </a:p>
          <a:p>
            <a:pPr marL="12700" marR="5080">
              <a:lnSpc>
                <a:spcPct val="123800"/>
              </a:lnSpc>
            </a:pPr>
            <a:r>
              <a:rPr sz="1050" dirty="0">
                <a:latin typeface="Times New Roman"/>
                <a:cs typeface="Times New Roman"/>
              </a:rPr>
              <a:t>&lt;p </a:t>
            </a:r>
            <a:r>
              <a:rPr sz="1050" spc="-10" dirty="0">
                <a:latin typeface="Times New Roman"/>
                <a:cs typeface="Times New Roman"/>
              </a:rPr>
              <a:t>class="dy-video-intro"&gt;</a:t>
            </a:r>
            <a:r>
              <a:rPr sz="1050" spc="-60" dirty="0">
                <a:latin typeface="SimSun"/>
                <a:cs typeface="SimSun"/>
              </a:rPr>
              <a:t>清朝末年，林世荣来到广州，成为一名屠夫，外号</a:t>
            </a:r>
            <a:r>
              <a:rPr sz="1050" dirty="0">
                <a:latin typeface="Times New Roman"/>
                <a:cs typeface="Times New Roman"/>
              </a:rPr>
              <a:t>“</a:t>
            </a:r>
            <a:r>
              <a:rPr sz="1050" spc="-10" dirty="0">
                <a:latin typeface="SimSun"/>
                <a:cs typeface="SimSun"/>
              </a:rPr>
              <a:t>猪肉荣</a:t>
            </a:r>
            <a:r>
              <a:rPr sz="1050" dirty="0">
                <a:latin typeface="Times New Roman"/>
                <a:cs typeface="Times New Roman"/>
              </a:rPr>
              <a:t>”</a:t>
            </a:r>
            <a:r>
              <a:rPr sz="1050" spc="-75" dirty="0">
                <a:latin typeface="SimSun"/>
                <a:cs typeface="SimSun"/>
              </a:rPr>
              <a:t>。一次，</a:t>
            </a:r>
            <a:r>
              <a:rPr sz="1050" spc="-45" dirty="0">
                <a:latin typeface="SimSun"/>
                <a:cs typeface="SimSun"/>
              </a:rPr>
              <a:t>林世荣因抗拒阿太前来猪肉摊收保护费，与阿太成了不打不相识的朋友，并得知阿太正在悄</a:t>
            </a:r>
            <a:r>
              <a:rPr sz="1050" spc="-25" dirty="0">
                <a:latin typeface="SimSun"/>
                <a:cs typeface="SimSun"/>
              </a:rPr>
              <a:t>悄拉帮结派，为的是对付几个明里开武馆、暗里收集情报的日本人</a:t>
            </a:r>
            <a:r>
              <a:rPr sz="1050" spc="-10" dirty="0">
                <a:latin typeface="Times New Roman"/>
                <a:cs typeface="Times New Roman"/>
              </a:rPr>
              <a:t>......</a:t>
            </a:r>
            <a:endParaRPr sz="1050">
              <a:latin typeface="Times New Roman"/>
              <a:cs typeface="Times New Roman"/>
            </a:endParaRPr>
          </a:p>
          <a:p>
            <a:pPr marL="12700">
              <a:lnSpc>
                <a:spcPct val="100000"/>
              </a:lnSpc>
              <a:spcBef>
                <a:spcPts val="300"/>
              </a:spcBef>
            </a:pPr>
            <a:r>
              <a:rPr sz="1050" dirty="0">
                <a:latin typeface="Times New Roman"/>
                <a:cs typeface="Times New Roman"/>
              </a:rPr>
              <a:t>&lt;a</a:t>
            </a:r>
            <a:r>
              <a:rPr sz="1050" spc="140" dirty="0">
                <a:latin typeface="Times New Roman"/>
                <a:cs typeface="Times New Roman"/>
              </a:rPr>
              <a:t> </a:t>
            </a:r>
            <a:r>
              <a:rPr sz="1050" spc="-10" dirty="0">
                <a:latin typeface="Times New Roman"/>
                <a:cs typeface="Times New Roman"/>
              </a:rPr>
              <a:t>class="dy-video-intro-more"&gt;</a:t>
            </a:r>
            <a:r>
              <a:rPr sz="1050" dirty="0">
                <a:latin typeface="SimSun"/>
                <a:cs typeface="SimSun"/>
              </a:rPr>
              <a:t>更多</a:t>
            </a:r>
            <a:r>
              <a:rPr sz="1050" spc="-20" dirty="0">
                <a:latin typeface="Times New Roman"/>
                <a:cs typeface="Times New Roman"/>
              </a:rPr>
              <a:t>&lt;/a&gt;</a:t>
            </a:r>
            <a:endParaRPr sz="1050">
              <a:latin typeface="Times New Roman"/>
              <a:cs typeface="Times New Roman"/>
            </a:endParaRPr>
          </a:p>
          <a:p>
            <a:pPr marL="12700">
              <a:lnSpc>
                <a:spcPct val="100000"/>
              </a:lnSpc>
              <a:spcBef>
                <a:spcPts val="305"/>
              </a:spcBef>
            </a:pPr>
            <a:r>
              <a:rPr sz="1050" spc="-10" dirty="0">
                <a:latin typeface="Times New Roman"/>
                <a:cs typeface="Times New Roman"/>
              </a:rPr>
              <a:t>&lt;/p&gt;&lt;/div&gt;</a:t>
            </a:r>
            <a:endParaRPr sz="1050">
              <a:latin typeface="Times New Roman"/>
              <a:cs typeface="Times New Roman"/>
            </a:endParaRPr>
          </a:p>
          <a:p>
            <a:pPr marL="12700">
              <a:lnSpc>
                <a:spcPct val="100000"/>
              </a:lnSpc>
              <a:spcBef>
                <a:spcPts val="300"/>
              </a:spcBef>
            </a:pPr>
            <a:r>
              <a:rPr sz="1050" dirty="0">
                <a:latin typeface="Times New Roman"/>
                <a:cs typeface="Times New Roman"/>
              </a:rPr>
              <a:t>&lt;div</a:t>
            </a:r>
            <a:r>
              <a:rPr sz="1050" spc="-5" dirty="0">
                <a:latin typeface="Times New Roman"/>
                <a:cs typeface="Times New Roman"/>
              </a:rPr>
              <a:t> </a:t>
            </a:r>
            <a:r>
              <a:rPr sz="1050" spc="-10" dirty="0">
                <a:latin typeface="Times New Roman"/>
                <a:cs typeface="Times New Roman"/>
              </a:rPr>
              <a:t>class="dy-</a:t>
            </a:r>
            <a:r>
              <a:rPr sz="1050" dirty="0">
                <a:latin typeface="Times New Roman"/>
                <a:cs typeface="Times New Roman"/>
              </a:rPr>
              <a:t>video-</a:t>
            </a:r>
            <a:r>
              <a:rPr sz="1050" spc="-10" dirty="0">
                <a:latin typeface="Times New Roman"/>
                <a:cs typeface="Times New Roman"/>
              </a:rPr>
              <a:t>meta-</a:t>
            </a:r>
            <a:r>
              <a:rPr sz="1050" dirty="0">
                <a:latin typeface="Times New Roman"/>
                <a:cs typeface="Times New Roman"/>
              </a:rPr>
              <a:t>bg"&gt;</a:t>
            </a:r>
            <a:r>
              <a:rPr sz="1050" spc="30" dirty="0">
                <a:latin typeface="Times New Roman"/>
                <a:cs typeface="Times New Roman"/>
              </a:rPr>
              <a:t> </a:t>
            </a:r>
            <a:r>
              <a:rPr sz="1050" spc="-10" dirty="0">
                <a:latin typeface="Times New Roman"/>
                <a:cs typeface="Times New Roman"/>
              </a:rPr>
              <a:t>&lt;/div&gt;</a:t>
            </a:r>
            <a:endParaRPr sz="1050">
              <a:latin typeface="Times New Roman"/>
              <a:cs typeface="Times New Roman"/>
            </a:endParaRPr>
          </a:p>
          <a:p>
            <a:pPr marL="1270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12700">
              <a:lnSpc>
                <a:spcPct val="100000"/>
              </a:lnSpc>
              <a:spcBef>
                <a:spcPts val="300"/>
              </a:spcBef>
            </a:pPr>
            <a:r>
              <a:rPr sz="1050" dirty="0">
                <a:latin typeface="Times New Roman"/>
                <a:cs typeface="Times New Roman"/>
              </a:rPr>
              <a:t>&lt;div</a:t>
            </a:r>
            <a:r>
              <a:rPr sz="1050" spc="70" dirty="0">
                <a:latin typeface="Times New Roman"/>
                <a:cs typeface="Times New Roman"/>
              </a:rPr>
              <a:t> </a:t>
            </a:r>
            <a:r>
              <a:rPr sz="1050" spc="-10" dirty="0">
                <a:latin typeface="Times New Roman"/>
                <a:cs typeface="Times New Roman"/>
              </a:rPr>
              <a:t>class="dy-video-poster"&gt;</a:t>
            </a:r>
            <a:endParaRPr sz="1050">
              <a:latin typeface="Times New Roman"/>
              <a:cs typeface="Times New Roman"/>
            </a:endParaRPr>
          </a:p>
          <a:p>
            <a:pPr marL="12700">
              <a:lnSpc>
                <a:spcPct val="100000"/>
              </a:lnSpc>
              <a:spcBef>
                <a:spcPts val="300"/>
              </a:spcBef>
            </a:pPr>
            <a:r>
              <a:rPr sz="1050" dirty="0">
                <a:latin typeface="Times New Roman"/>
                <a:cs typeface="Times New Roman"/>
              </a:rPr>
              <a:t>&lt;a</a:t>
            </a:r>
            <a:r>
              <a:rPr sz="1050" spc="25"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link"</a:t>
            </a:r>
            <a:r>
              <a:rPr sz="1050" spc="20" dirty="0">
                <a:latin typeface="Times New Roman"/>
                <a:cs typeface="Times New Roman"/>
              </a:rPr>
              <a:t> </a:t>
            </a:r>
            <a:r>
              <a:rPr sz="1050" spc="-10" dirty="0">
                <a:latin typeface="Times New Roman"/>
                <a:cs typeface="Times New Roman"/>
              </a:rPr>
              <a:t>href="#"&gt;</a:t>
            </a:r>
            <a:endParaRPr sz="1050">
              <a:latin typeface="Times New Roman"/>
              <a:cs typeface="Times New Roman"/>
            </a:endParaRPr>
          </a:p>
          <a:p>
            <a:pPr marL="12700">
              <a:lnSpc>
                <a:spcPct val="100000"/>
              </a:lnSpc>
              <a:spcBef>
                <a:spcPts val="300"/>
              </a:spcBef>
            </a:pPr>
            <a:r>
              <a:rPr sz="1050" dirty="0">
                <a:latin typeface="Times New Roman"/>
                <a:cs typeface="Times New Roman"/>
              </a:rPr>
              <a:t>&lt;img</a:t>
            </a:r>
            <a:r>
              <a:rPr sz="1050" spc="35"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img</a:t>
            </a:r>
            <a:r>
              <a:rPr sz="1050" spc="35" dirty="0">
                <a:latin typeface="Times New Roman"/>
                <a:cs typeface="Times New Roman"/>
              </a:rPr>
              <a:t>" </a:t>
            </a:r>
            <a:r>
              <a:rPr sz="1050" spc="-10" dirty="0">
                <a:latin typeface="Times New Roman"/>
                <a:cs typeface="Times New Roman"/>
              </a:rPr>
              <a:t>src="../images/b3.png</a:t>
            </a:r>
            <a:r>
              <a:rPr sz="1050" spc="30" dirty="0">
                <a:latin typeface="Times New Roman"/>
                <a:cs typeface="Times New Roman"/>
              </a:rPr>
              <a:t>" </a:t>
            </a:r>
            <a:r>
              <a:rPr sz="1050" dirty="0">
                <a:latin typeface="Times New Roman"/>
                <a:cs typeface="Times New Roman"/>
              </a:rPr>
              <a:t>alt="</a:t>
            </a:r>
            <a:r>
              <a:rPr sz="1050" spc="-5" dirty="0">
                <a:latin typeface="SimSun"/>
                <a:cs typeface="SimSun"/>
              </a:rPr>
              <a:t>黄飞鸿之武神林世荣</a:t>
            </a:r>
            <a:r>
              <a:rPr sz="1050" spc="-25" dirty="0">
                <a:latin typeface="Times New Roman"/>
                <a:cs typeface="Times New Roman"/>
              </a:rPr>
              <a:t>"&gt;</a:t>
            </a:r>
            <a:endParaRPr sz="1050">
              <a:latin typeface="Times New Roman"/>
              <a:cs typeface="Times New Roman"/>
            </a:endParaRPr>
          </a:p>
          <a:p>
            <a:pPr marL="12700">
              <a:lnSpc>
                <a:spcPct val="100000"/>
              </a:lnSpc>
              <a:spcBef>
                <a:spcPts val="300"/>
              </a:spcBef>
            </a:pPr>
            <a:r>
              <a:rPr sz="1050" dirty="0">
                <a:latin typeface="Times New Roman"/>
                <a:cs typeface="Times New Roman"/>
              </a:rPr>
              <a:t>&lt;span</a:t>
            </a:r>
            <a:r>
              <a:rPr sz="1050" spc="300"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nocomplete"&gt;&lt;/span</a:t>
            </a:r>
            <a:r>
              <a:rPr sz="1050" spc="105" dirty="0">
                <a:latin typeface="Times New Roman"/>
                <a:cs typeface="Times New Roman"/>
              </a:rPr>
              <a:t>&gt; &lt;</a:t>
            </a:r>
            <a:r>
              <a:rPr sz="1050" dirty="0">
                <a:latin typeface="Times New Roman"/>
                <a:cs typeface="Times New Roman"/>
              </a:rPr>
              <a:t>span</a:t>
            </a:r>
            <a:r>
              <a:rPr sz="1050" spc="315"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date</a:t>
            </a:r>
            <a:r>
              <a:rPr sz="1050" spc="105" dirty="0">
                <a:latin typeface="Times New Roman"/>
                <a:cs typeface="Times New Roman"/>
              </a:rPr>
              <a:t>"&gt; </a:t>
            </a:r>
            <a:r>
              <a:rPr sz="1050" dirty="0">
                <a:latin typeface="Times New Roman"/>
                <a:cs typeface="Times New Roman"/>
              </a:rPr>
              <a:t>2021</a:t>
            </a:r>
            <a:r>
              <a:rPr sz="1050" spc="325" dirty="0">
                <a:latin typeface="Times New Roman"/>
                <a:cs typeface="Times New Roman"/>
              </a:rPr>
              <a:t> </a:t>
            </a:r>
            <a:r>
              <a:rPr sz="1050" spc="55" dirty="0">
                <a:latin typeface="SimSun"/>
                <a:cs typeface="SimSun"/>
              </a:rPr>
              <a:t>年 </a:t>
            </a:r>
            <a:r>
              <a:rPr sz="1050" spc="-10" dirty="0">
                <a:latin typeface="Times New Roman"/>
                <a:cs typeface="Times New Roman"/>
              </a:rPr>
              <a:t>&lt;/span&gt;</a:t>
            </a:r>
            <a:endParaRPr sz="1050">
              <a:latin typeface="Times New Roman"/>
              <a:cs typeface="Times New Roman"/>
            </a:endParaRPr>
          </a:p>
          <a:p>
            <a:pPr marL="12700">
              <a:lnSpc>
                <a:spcPct val="100000"/>
              </a:lnSpc>
              <a:spcBef>
                <a:spcPts val="300"/>
              </a:spcBef>
            </a:pPr>
            <a:r>
              <a:rPr sz="1050" dirty="0">
                <a:latin typeface="Times New Roman"/>
                <a:cs typeface="Times New Roman"/>
              </a:rPr>
              <a:t>&lt;span</a:t>
            </a:r>
            <a:r>
              <a:rPr sz="1050" spc="-35"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bg"&gt;&lt;/span&gt;</a:t>
            </a:r>
            <a:r>
              <a:rPr sz="1050" spc="10" dirty="0">
                <a:latin typeface="Times New Roman"/>
                <a:cs typeface="Times New Roman"/>
              </a:rPr>
              <a:t> </a:t>
            </a:r>
            <a:r>
              <a:rPr sz="1050" dirty="0">
                <a:latin typeface="Times New Roman"/>
                <a:cs typeface="Times New Roman"/>
              </a:rPr>
              <a:t>&lt;span</a:t>
            </a:r>
            <a:r>
              <a:rPr sz="1050" spc="-20" dirty="0">
                <a:latin typeface="Times New Roman"/>
                <a:cs typeface="Times New Roman"/>
              </a:rPr>
              <a:t> </a:t>
            </a:r>
            <a:r>
              <a:rPr sz="1050" dirty="0">
                <a:latin typeface="Times New Roman"/>
                <a:cs typeface="Times New Roman"/>
              </a:rPr>
              <a:t>class="s-</a:t>
            </a:r>
            <a:r>
              <a:rPr sz="1050" spc="-10" dirty="0">
                <a:latin typeface="Times New Roman"/>
                <a:cs typeface="Times New Roman"/>
              </a:rPr>
              <a:t>pay"&gt;&lt;/span&gt;&lt;/a&gt;</a:t>
            </a:r>
            <a:endParaRPr sz="1050">
              <a:latin typeface="Times New Roman"/>
              <a:cs typeface="Times New Roman"/>
            </a:endParaRPr>
          </a:p>
          <a:p>
            <a:pPr marL="1270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12700">
              <a:lnSpc>
                <a:spcPct val="100000"/>
              </a:lnSpc>
              <a:spcBef>
                <a:spcPts val="300"/>
              </a:spcBef>
            </a:pPr>
            <a:r>
              <a:rPr sz="1050" dirty="0">
                <a:latin typeface="Times New Roman"/>
                <a:cs typeface="Times New Roman"/>
              </a:rPr>
              <a:t>&lt;div</a:t>
            </a:r>
            <a:r>
              <a:rPr sz="1050" spc="70" dirty="0">
                <a:latin typeface="Times New Roman"/>
                <a:cs typeface="Times New Roman"/>
              </a:rPr>
              <a:t> </a:t>
            </a:r>
            <a:r>
              <a:rPr sz="1050" spc="-10" dirty="0">
                <a:latin typeface="Times New Roman"/>
                <a:cs typeface="Times New Roman"/>
              </a:rPr>
              <a:t>class="dy-video-primary"&gt;</a:t>
            </a:r>
            <a:endParaRPr sz="1050">
              <a:latin typeface="Times New Roman"/>
              <a:cs typeface="Times New Roman"/>
            </a:endParaRPr>
          </a:p>
          <a:p>
            <a:pPr marL="12700">
              <a:lnSpc>
                <a:spcPct val="100000"/>
              </a:lnSpc>
              <a:spcBef>
                <a:spcPts val="300"/>
              </a:spcBef>
            </a:pPr>
            <a:r>
              <a:rPr sz="1050" dirty="0">
                <a:latin typeface="Times New Roman"/>
                <a:cs typeface="Times New Roman"/>
              </a:rPr>
              <a:t>&lt;h4</a:t>
            </a:r>
            <a:r>
              <a:rPr sz="1050" spc="15"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title"&gt;&lt;a</a:t>
            </a:r>
            <a:r>
              <a:rPr sz="1050" spc="25" dirty="0">
                <a:latin typeface="Times New Roman"/>
                <a:cs typeface="Times New Roman"/>
              </a:rPr>
              <a:t> </a:t>
            </a:r>
            <a:r>
              <a:rPr sz="1050" spc="-10" dirty="0">
                <a:latin typeface="Times New Roman"/>
                <a:cs typeface="Times New Roman"/>
              </a:rPr>
              <a:t>href="#"&gt;</a:t>
            </a:r>
            <a:r>
              <a:rPr sz="1050" spc="-10" dirty="0">
                <a:latin typeface="SimSun"/>
                <a:cs typeface="SimSun"/>
              </a:rPr>
              <a:t>黄飞鸿之武神林世荣</a:t>
            </a:r>
            <a:r>
              <a:rPr sz="1050" dirty="0">
                <a:latin typeface="Times New Roman"/>
                <a:cs typeface="Times New Roman"/>
              </a:rPr>
              <a:t>&lt;/a</a:t>
            </a:r>
            <a:r>
              <a:rPr sz="1050" spc="-5" dirty="0">
                <a:latin typeface="Times New Roman"/>
                <a:cs typeface="Times New Roman"/>
              </a:rPr>
              <a:t>&gt; &lt;/</a:t>
            </a:r>
            <a:r>
              <a:rPr sz="1050" spc="-10" dirty="0">
                <a:latin typeface="Times New Roman"/>
                <a:cs typeface="Times New Roman"/>
              </a:rPr>
              <a:t>h4&gt;</a:t>
            </a:r>
            <a:endParaRPr sz="1050">
              <a:latin typeface="Times New Roman"/>
              <a:cs typeface="Times New Roman"/>
            </a:endParaRPr>
          </a:p>
          <a:p>
            <a:pPr marL="12700">
              <a:lnSpc>
                <a:spcPct val="100000"/>
              </a:lnSpc>
              <a:spcBef>
                <a:spcPts val="305"/>
              </a:spcBef>
            </a:pPr>
            <a:r>
              <a:rPr sz="1050" dirty="0">
                <a:latin typeface="Times New Roman"/>
                <a:cs typeface="Times New Roman"/>
              </a:rPr>
              <a:t>&lt;span</a:t>
            </a:r>
            <a:r>
              <a:rPr sz="1050" spc="-30"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rating"&gt;8.9</a:t>
            </a:r>
            <a:r>
              <a:rPr sz="1050" spc="-5" dirty="0">
                <a:latin typeface="Times New Roman"/>
                <a:cs typeface="Times New Roman"/>
              </a:rPr>
              <a:t> </a:t>
            </a:r>
            <a:r>
              <a:rPr sz="1050" dirty="0">
                <a:latin typeface="Times New Roman"/>
                <a:cs typeface="Times New Roman"/>
              </a:rPr>
              <a:t>&lt;/span&gt; </a:t>
            </a:r>
            <a:r>
              <a:rPr sz="1050" spc="-10" dirty="0">
                <a:latin typeface="Times New Roman"/>
                <a:cs typeface="Times New Roman"/>
              </a:rPr>
              <a:t>&lt;/div&gt;</a:t>
            </a:r>
            <a:endParaRPr sz="1050">
              <a:latin typeface="Times New Roman"/>
              <a:cs typeface="Times New Roman"/>
            </a:endParaRPr>
          </a:p>
          <a:p>
            <a:pPr marL="12700">
              <a:lnSpc>
                <a:spcPct val="100000"/>
              </a:lnSpc>
              <a:spcBef>
                <a:spcPts val="300"/>
              </a:spcBef>
            </a:pPr>
            <a:r>
              <a:rPr sz="1050" spc="-10" dirty="0">
                <a:latin typeface="Times New Roman"/>
                <a:cs typeface="Times New Roman"/>
              </a:rPr>
              <a:t>&lt;/li&gt;</a:t>
            </a:r>
            <a:endParaRPr sz="1050">
              <a:latin typeface="Times New Roman"/>
              <a:cs typeface="Times New Roman"/>
            </a:endParaRPr>
          </a:p>
          <a:p>
            <a:pPr marL="12700">
              <a:lnSpc>
                <a:spcPct val="100000"/>
              </a:lnSpc>
              <a:spcBef>
                <a:spcPts val="300"/>
              </a:spcBef>
            </a:pPr>
            <a:r>
              <a:rPr sz="1050" spc="-10" dirty="0">
                <a:latin typeface="Times New Roman"/>
                <a:cs typeface="Times New Roman"/>
              </a:rPr>
              <a:t>......</a:t>
            </a:r>
            <a:endParaRPr sz="1050">
              <a:latin typeface="Times New Roman"/>
              <a:cs typeface="Times New Roman"/>
            </a:endParaRPr>
          </a:p>
        </p:txBody>
      </p:sp>
      <p:sp>
        <p:nvSpPr>
          <p:cNvPr id="3" name="object 3"/>
          <p:cNvSpPr/>
          <p:nvPr/>
        </p:nvSpPr>
        <p:spPr>
          <a:xfrm>
            <a:off x="1070152" y="914653"/>
            <a:ext cx="5421630" cy="8732520"/>
          </a:xfrm>
          <a:custGeom>
            <a:avLst/>
            <a:gdLst/>
            <a:ahLst/>
            <a:cxnLst/>
            <a:rect l="l" t="t" r="r" b="b"/>
            <a:pathLst>
              <a:path w="5421630" h="8732520">
                <a:moveTo>
                  <a:pt x="6096" y="6172"/>
                </a:moveTo>
                <a:lnTo>
                  <a:pt x="0" y="6172"/>
                </a:lnTo>
                <a:lnTo>
                  <a:pt x="0" y="8725865"/>
                </a:lnTo>
                <a:lnTo>
                  <a:pt x="6096" y="8725865"/>
                </a:lnTo>
                <a:lnTo>
                  <a:pt x="6096" y="6172"/>
                </a:lnTo>
                <a:close/>
              </a:path>
              <a:path w="5421630" h="8732520">
                <a:moveTo>
                  <a:pt x="5421452" y="8725878"/>
                </a:moveTo>
                <a:lnTo>
                  <a:pt x="5415407" y="8725878"/>
                </a:lnTo>
                <a:lnTo>
                  <a:pt x="6096" y="8725878"/>
                </a:lnTo>
                <a:lnTo>
                  <a:pt x="0" y="8725878"/>
                </a:lnTo>
                <a:lnTo>
                  <a:pt x="0" y="8731961"/>
                </a:lnTo>
                <a:lnTo>
                  <a:pt x="6096" y="8731961"/>
                </a:lnTo>
                <a:lnTo>
                  <a:pt x="5415356" y="8731961"/>
                </a:lnTo>
                <a:lnTo>
                  <a:pt x="5421452" y="8731961"/>
                </a:lnTo>
                <a:lnTo>
                  <a:pt x="5421452" y="8725878"/>
                </a:lnTo>
                <a:close/>
              </a:path>
              <a:path w="5421630" h="8732520">
                <a:moveTo>
                  <a:pt x="5421452" y="6172"/>
                </a:moveTo>
                <a:lnTo>
                  <a:pt x="5415356" y="6172"/>
                </a:lnTo>
                <a:lnTo>
                  <a:pt x="5415356" y="8725865"/>
                </a:lnTo>
                <a:lnTo>
                  <a:pt x="5421452" y="8725865"/>
                </a:lnTo>
                <a:lnTo>
                  <a:pt x="5421452" y="6172"/>
                </a:lnTo>
                <a:close/>
              </a:path>
              <a:path w="5421630" h="8732520">
                <a:moveTo>
                  <a:pt x="5421452" y="0"/>
                </a:moveTo>
                <a:lnTo>
                  <a:pt x="5415407" y="0"/>
                </a:lnTo>
                <a:lnTo>
                  <a:pt x="6096" y="0"/>
                </a:lnTo>
                <a:lnTo>
                  <a:pt x="0" y="0"/>
                </a:lnTo>
                <a:lnTo>
                  <a:pt x="0" y="6096"/>
                </a:lnTo>
                <a:lnTo>
                  <a:pt x="6096" y="6096"/>
                </a:lnTo>
                <a:lnTo>
                  <a:pt x="5415356" y="6096"/>
                </a:lnTo>
                <a:lnTo>
                  <a:pt x="5421452" y="6096"/>
                </a:lnTo>
                <a:lnTo>
                  <a:pt x="5421452" y="0"/>
                </a:lnTo>
                <a:close/>
              </a:path>
            </a:pathLst>
          </a:custGeom>
          <a:solidFill>
            <a:srgbClr val="000000"/>
          </a:solid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65"/>
              </a:lnSpc>
            </a:pPr>
            <a:r>
              <a:rPr spc="-25" dirty="0"/>
              <a:t>17</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99158" y="941578"/>
            <a:ext cx="3156585" cy="186690"/>
          </a:xfrm>
          <a:prstGeom prst="rect">
            <a:avLst/>
          </a:prstGeom>
        </p:spPr>
        <p:txBody>
          <a:bodyPr vert="horz" wrap="square" lIns="0" tIns="13335" rIns="0" bIns="0" rtlCol="0">
            <a:spAutoFit/>
          </a:bodyPr>
          <a:lstStyle/>
          <a:p>
            <a:pPr marL="12700">
              <a:lnSpc>
                <a:spcPct val="100000"/>
              </a:lnSpc>
              <a:spcBef>
                <a:spcPts val="105"/>
              </a:spcBef>
            </a:pPr>
            <a:r>
              <a:rPr sz="1050" spc="-35" dirty="0">
                <a:latin typeface="SimSun"/>
                <a:cs typeface="SimSun"/>
              </a:rPr>
              <a:t>电影页面喜剧大片部分效果及代码展示如图 </a:t>
            </a:r>
            <a:r>
              <a:rPr sz="1050" dirty="0">
                <a:latin typeface="Times New Roman"/>
                <a:cs typeface="Times New Roman"/>
              </a:rPr>
              <a:t>11</a:t>
            </a:r>
            <a:r>
              <a:rPr sz="1050" spc="-50" dirty="0">
                <a:latin typeface="Times New Roman"/>
                <a:cs typeface="Times New Roman"/>
              </a:rPr>
              <a:t> </a:t>
            </a:r>
            <a:r>
              <a:rPr sz="1050" spc="-30" dirty="0">
                <a:latin typeface="SimSun"/>
                <a:cs typeface="SimSun"/>
              </a:rPr>
              <a:t>所示。</a:t>
            </a:r>
            <a:endParaRPr sz="1050">
              <a:latin typeface="SimSun"/>
              <a:cs typeface="SimSun"/>
            </a:endParaRPr>
          </a:p>
        </p:txBody>
      </p:sp>
      <p:sp>
        <p:nvSpPr>
          <p:cNvPr id="3" name="object 3"/>
          <p:cNvSpPr txBox="1"/>
          <p:nvPr/>
        </p:nvSpPr>
        <p:spPr>
          <a:xfrm>
            <a:off x="2786252" y="3566540"/>
            <a:ext cx="2257425" cy="186690"/>
          </a:xfrm>
          <a:prstGeom prst="rect">
            <a:avLst/>
          </a:prstGeom>
        </p:spPr>
        <p:txBody>
          <a:bodyPr vert="horz" wrap="square" lIns="0" tIns="13335" rIns="0" bIns="0" rtlCol="0">
            <a:spAutoFit/>
          </a:bodyPr>
          <a:lstStyle/>
          <a:p>
            <a:pPr marL="12700">
              <a:lnSpc>
                <a:spcPct val="100000"/>
              </a:lnSpc>
              <a:spcBef>
                <a:spcPts val="105"/>
              </a:spcBef>
            </a:pPr>
            <a:r>
              <a:rPr sz="1050" spc="-130" dirty="0">
                <a:latin typeface="SimSun"/>
                <a:cs typeface="SimSun"/>
              </a:rPr>
              <a:t>图 </a:t>
            </a:r>
            <a:r>
              <a:rPr sz="1050" dirty="0">
                <a:latin typeface="Times New Roman"/>
                <a:cs typeface="Times New Roman"/>
              </a:rPr>
              <a:t>11</a:t>
            </a:r>
            <a:r>
              <a:rPr sz="1050" spc="210" dirty="0">
                <a:latin typeface="Times New Roman"/>
                <a:cs typeface="Times New Roman"/>
              </a:rPr>
              <a:t> </a:t>
            </a:r>
            <a:r>
              <a:rPr sz="1050" spc="-25" dirty="0">
                <a:latin typeface="SimSun"/>
                <a:cs typeface="SimSun"/>
              </a:rPr>
              <a:t>电影页面喜剧大片部分效果展示</a:t>
            </a:r>
            <a:endParaRPr sz="1050">
              <a:latin typeface="SimSun"/>
              <a:cs typeface="SimSun"/>
            </a:endParaRPr>
          </a:p>
        </p:txBody>
      </p:sp>
      <p:sp>
        <p:nvSpPr>
          <p:cNvPr id="4" name="object 4"/>
          <p:cNvSpPr txBox="1"/>
          <p:nvPr/>
        </p:nvSpPr>
        <p:spPr>
          <a:xfrm>
            <a:off x="1130604" y="3746144"/>
            <a:ext cx="5304155" cy="5833745"/>
          </a:xfrm>
          <a:prstGeom prst="rect">
            <a:avLst/>
          </a:prstGeom>
        </p:spPr>
        <p:txBody>
          <a:bodyPr vert="horz" wrap="square" lIns="0" tIns="80645" rIns="0" bIns="0" rtlCol="0">
            <a:spAutoFit/>
          </a:bodyPr>
          <a:lstStyle/>
          <a:p>
            <a:pPr marL="280670">
              <a:lnSpc>
                <a:spcPct val="100000"/>
              </a:lnSpc>
              <a:spcBef>
                <a:spcPts val="635"/>
              </a:spcBef>
            </a:pPr>
            <a:r>
              <a:rPr sz="1050" spc="-20" dirty="0">
                <a:latin typeface="SimSun"/>
                <a:cs typeface="SimSun"/>
              </a:rPr>
              <a:t>代码：</a:t>
            </a:r>
            <a:endParaRPr sz="1050">
              <a:latin typeface="SimSun"/>
              <a:cs typeface="SimSun"/>
            </a:endParaRPr>
          </a:p>
          <a:p>
            <a:pPr marL="12700">
              <a:lnSpc>
                <a:spcPct val="100000"/>
              </a:lnSpc>
              <a:spcBef>
                <a:spcPts val="540"/>
              </a:spcBef>
            </a:pPr>
            <a:r>
              <a:rPr sz="1050" spc="-10" dirty="0">
                <a:latin typeface="Times New Roman"/>
                <a:cs typeface="Times New Roman"/>
              </a:rPr>
              <a:t>......</a:t>
            </a:r>
            <a:endParaRPr sz="1050">
              <a:latin typeface="Times New Roman"/>
              <a:cs typeface="Times New Roman"/>
            </a:endParaRPr>
          </a:p>
          <a:p>
            <a:pPr marL="1270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class="fbox"&gt;</a:t>
            </a:r>
            <a:endParaRPr sz="1050">
              <a:latin typeface="Times New Roman"/>
              <a:cs typeface="Times New Roman"/>
            </a:endParaRPr>
          </a:p>
          <a:p>
            <a:pPr marL="12700">
              <a:lnSpc>
                <a:spcPct val="100000"/>
              </a:lnSpc>
              <a:spcBef>
                <a:spcPts val="300"/>
              </a:spcBef>
            </a:pPr>
            <a:r>
              <a:rPr sz="1050" dirty="0">
                <a:latin typeface="Times New Roman"/>
                <a:cs typeface="Times New Roman"/>
              </a:rPr>
              <a:t>&lt;div</a:t>
            </a:r>
            <a:r>
              <a:rPr sz="1050" spc="95" dirty="0">
                <a:latin typeface="Times New Roman"/>
                <a:cs typeface="Times New Roman"/>
              </a:rPr>
              <a:t> </a:t>
            </a:r>
            <a:r>
              <a:rPr sz="1050" spc="-10" dirty="0">
                <a:latin typeface="Times New Roman"/>
                <a:cs typeface="Times New Roman"/>
              </a:rPr>
              <a:t>class="fbox-title"&gt;&lt;h3&gt;</a:t>
            </a:r>
            <a:r>
              <a:rPr sz="1050" dirty="0">
                <a:latin typeface="SimSun"/>
                <a:cs typeface="SimSun"/>
              </a:rPr>
              <a:t>喜剧大片</a:t>
            </a:r>
            <a:r>
              <a:rPr sz="1050" spc="-20" dirty="0">
                <a:latin typeface="Times New Roman"/>
                <a:cs typeface="Times New Roman"/>
              </a:rPr>
              <a:t>&lt;/h3&gt;</a:t>
            </a:r>
            <a:endParaRPr sz="1050">
              <a:latin typeface="Times New Roman"/>
              <a:cs typeface="Times New Roman"/>
            </a:endParaRPr>
          </a:p>
          <a:p>
            <a:pPr marL="1270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class="fmore"&gt;</a:t>
            </a:r>
            <a:endParaRPr sz="1050">
              <a:latin typeface="Times New Roman"/>
              <a:cs typeface="Times New Roman"/>
            </a:endParaRPr>
          </a:p>
          <a:p>
            <a:pPr marL="12700">
              <a:lnSpc>
                <a:spcPct val="100000"/>
              </a:lnSpc>
              <a:spcBef>
                <a:spcPts val="305"/>
              </a:spcBef>
            </a:pPr>
            <a:r>
              <a:rPr sz="1050" dirty="0">
                <a:latin typeface="Times New Roman"/>
                <a:cs typeface="Times New Roman"/>
              </a:rPr>
              <a:t>&lt;a</a:t>
            </a:r>
            <a:r>
              <a:rPr sz="1050" spc="265" dirty="0">
                <a:latin typeface="Times New Roman"/>
                <a:cs typeface="Times New Roman"/>
              </a:rPr>
              <a:t> </a:t>
            </a:r>
            <a:r>
              <a:rPr sz="1050" spc="-10" dirty="0">
                <a:latin typeface="Times New Roman"/>
                <a:cs typeface="Times New Roman"/>
              </a:rPr>
              <a:t>href="https://dianying.2345.com/list/xiju------.html"&gt;</a:t>
            </a:r>
            <a:r>
              <a:rPr sz="1050" dirty="0">
                <a:latin typeface="SimSun"/>
                <a:cs typeface="SimSun"/>
              </a:rPr>
              <a:t>更多</a:t>
            </a:r>
            <a:r>
              <a:rPr sz="1050" spc="-10" dirty="0">
                <a:latin typeface="Times New Roman"/>
                <a:cs typeface="Times New Roman"/>
              </a:rPr>
              <a:t>&gt;&lt;/a&gt;&lt;/div&gt;</a:t>
            </a:r>
            <a:endParaRPr sz="1050">
              <a:latin typeface="Times New Roman"/>
              <a:cs typeface="Times New Roman"/>
            </a:endParaRPr>
          </a:p>
          <a:p>
            <a:pPr marL="1270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1270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class="main"&gt;</a:t>
            </a:r>
            <a:endParaRPr sz="1050">
              <a:latin typeface="Times New Roman"/>
              <a:cs typeface="Times New Roman"/>
            </a:endParaRPr>
          </a:p>
          <a:p>
            <a:pPr marL="12700">
              <a:lnSpc>
                <a:spcPct val="100000"/>
              </a:lnSpc>
              <a:spcBef>
                <a:spcPts val="300"/>
              </a:spcBef>
            </a:pPr>
            <a:r>
              <a:rPr sz="1050" dirty="0">
                <a:latin typeface="Times New Roman"/>
                <a:cs typeface="Times New Roman"/>
              </a:rPr>
              <a:t>&lt;div</a:t>
            </a:r>
            <a:r>
              <a:rPr sz="1050" spc="25" dirty="0">
                <a:latin typeface="Times New Roman"/>
                <a:cs typeface="Times New Roman"/>
              </a:rPr>
              <a:t> </a:t>
            </a:r>
            <a:r>
              <a:rPr sz="1050" spc="-10" dirty="0">
                <a:latin typeface="Times New Roman"/>
                <a:cs typeface="Times New Roman"/>
              </a:rPr>
              <a:t>class="dy-content"&gt;</a:t>
            </a:r>
            <a:endParaRPr sz="1050">
              <a:latin typeface="Times New Roman"/>
              <a:cs typeface="Times New Roman"/>
            </a:endParaRPr>
          </a:p>
          <a:p>
            <a:pPr marL="12700">
              <a:lnSpc>
                <a:spcPct val="100000"/>
              </a:lnSpc>
              <a:spcBef>
                <a:spcPts val="300"/>
              </a:spcBef>
            </a:pPr>
            <a:r>
              <a:rPr sz="1050" dirty="0">
                <a:latin typeface="Times New Roman"/>
                <a:cs typeface="Times New Roman"/>
              </a:rPr>
              <a:t>&lt;div</a:t>
            </a:r>
            <a:r>
              <a:rPr sz="1050" spc="25" dirty="0">
                <a:latin typeface="Times New Roman"/>
                <a:cs typeface="Times New Roman"/>
              </a:rPr>
              <a:t> </a:t>
            </a:r>
            <a:r>
              <a:rPr sz="1050" spc="-10" dirty="0">
                <a:latin typeface="Times New Roman"/>
                <a:cs typeface="Times New Roman"/>
              </a:rPr>
              <a:t>class="dy-videos"&gt;</a:t>
            </a:r>
            <a:endParaRPr sz="1050">
              <a:latin typeface="Times New Roman"/>
              <a:cs typeface="Times New Roman"/>
            </a:endParaRPr>
          </a:p>
          <a:p>
            <a:pPr marL="12700">
              <a:lnSpc>
                <a:spcPct val="100000"/>
              </a:lnSpc>
              <a:spcBef>
                <a:spcPts val="300"/>
              </a:spcBef>
            </a:pPr>
            <a:r>
              <a:rPr sz="1050" dirty="0">
                <a:latin typeface="Times New Roman"/>
                <a:cs typeface="Times New Roman"/>
              </a:rPr>
              <a:t>&lt;ul</a:t>
            </a:r>
            <a:r>
              <a:rPr sz="1050" spc="60" dirty="0">
                <a:latin typeface="Times New Roman"/>
                <a:cs typeface="Times New Roman"/>
              </a:rPr>
              <a:t> </a:t>
            </a:r>
            <a:r>
              <a:rPr sz="1050" spc="-10" dirty="0">
                <a:latin typeface="Times New Roman"/>
                <a:cs typeface="Times New Roman"/>
              </a:rPr>
              <a:t>class="dy-video-list"&gt;</a:t>
            </a:r>
            <a:endParaRPr sz="1050">
              <a:latin typeface="Times New Roman"/>
              <a:cs typeface="Times New Roman"/>
            </a:endParaRPr>
          </a:p>
          <a:p>
            <a:pPr marL="12700">
              <a:lnSpc>
                <a:spcPct val="100000"/>
              </a:lnSpc>
              <a:spcBef>
                <a:spcPts val="300"/>
              </a:spcBef>
            </a:pPr>
            <a:r>
              <a:rPr sz="1050" dirty="0">
                <a:latin typeface="Times New Roman"/>
                <a:cs typeface="Times New Roman"/>
              </a:rPr>
              <a:t>&lt;li</a:t>
            </a:r>
            <a:r>
              <a:rPr sz="1050" spc="30" dirty="0">
                <a:latin typeface="Times New Roman"/>
                <a:cs typeface="Times New Roman"/>
              </a:rPr>
              <a:t> </a:t>
            </a:r>
            <a:r>
              <a:rPr sz="1050" dirty="0">
                <a:latin typeface="Times New Roman"/>
                <a:cs typeface="Times New Roman"/>
              </a:rPr>
              <a:t>data-</a:t>
            </a:r>
            <a:r>
              <a:rPr sz="1050" spc="40"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item</a:t>
            </a:r>
            <a:r>
              <a:rPr sz="1050" spc="5" dirty="0">
                <a:latin typeface="Times New Roman"/>
                <a:cs typeface="Times New Roman"/>
              </a:rPr>
              <a:t> </a:t>
            </a:r>
            <a:r>
              <a:rPr sz="1050" dirty="0">
                <a:latin typeface="Times New Roman"/>
                <a:cs typeface="Times New Roman"/>
              </a:rPr>
              <a:t>dy-</a:t>
            </a:r>
            <a:r>
              <a:rPr sz="1050" spc="-10" dirty="0">
                <a:latin typeface="Times New Roman"/>
                <a:cs typeface="Times New Roman"/>
              </a:rPr>
              <a:t>video-meta-right"&gt;</a:t>
            </a:r>
            <a:endParaRPr sz="1050">
              <a:latin typeface="Times New Roman"/>
              <a:cs typeface="Times New Roman"/>
            </a:endParaRPr>
          </a:p>
          <a:p>
            <a:pPr marL="1270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class="dy-</a:t>
            </a:r>
            <a:r>
              <a:rPr sz="1050" dirty="0">
                <a:latin typeface="Times New Roman"/>
                <a:cs typeface="Times New Roman"/>
              </a:rPr>
              <a:t>video-</a:t>
            </a:r>
            <a:r>
              <a:rPr sz="1050" spc="-10" dirty="0">
                <a:latin typeface="Times New Roman"/>
                <a:cs typeface="Times New Roman"/>
              </a:rPr>
              <a:t>meta"&gt;</a:t>
            </a:r>
            <a:endParaRPr sz="1050">
              <a:latin typeface="Times New Roman"/>
              <a:cs typeface="Times New Roman"/>
            </a:endParaRPr>
          </a:p>
          <a:p>
            <a:pPr marL="12700">
              <a:lnSpc>
                <a:spcPct val="100000"/>
              </a:lnSpc>
              <a:spcBef>
                <a:spcPts val="300"/>
              </a:spcBef>
            </a:pPr>
            <a:r>
              <a:rPr sz="1050" dirty="0">
                <a:latin typeface="Times New Roman"/>
                <a:cs typeface="Times New Roman"/>
              </a:rPr>
              <a:t>&lt;div</a:t>
            </a:r>
            <a:r>
              <a:rPr sz="1050" spc="-5" dirty="0">
                <a:latin typeface="Times New Roman"/>
                <a:cs typeface="Times New Roman"/>
              </a:rPr>
              <a:t> </a:t>
            </a:r>
            <a:r>
              <a:rPr sz="1050" spc="-10" dirty="0">
                <a:latin typeface="Times New Roman"/>
                <a:cs typeface="Times New Roman"/>
              </a:rPr>
              <a:t>class="dy-</a:t>
            </a:r>
            <a:r>
              <a:rPr sz="1050" dirty="0">
                <a:latin typeface="Times New Roman"/>
                <a:cs typeface="Times New Roman"/>
              </a:rPr>
              <a:t>video-</a:t>
            </a:r>
            <a:r>
              <a:rPr sz="1050" spc="-10" dirty="0">
                <a:latin typeface="Times New Roman"/>
                <a:cs typeface="Times New Roman"/>
              </a:rPr>
              <a:t>meta-</a:t>
            </a:r>
            <a:r>
              <a:rPr sz="1050" dirty="0">
                <a:latin typeface="Times New Roman"/>
                <a:cs typeface="Times New Roman"/>
              </a:rPr>
              <a:t>bg"&gt;</a:t>
            </a:r>
            <a:r>
              <a:rPr sz="1050" spc="30" dirty="0">
                <a:latin typeface="Times New Roman"/>
                <a:cs typeface="Times New Roman"/>
              </a:rPr>
              <a:t> </a:t>
            </a:r>
            <a:r>
              <a:rPr sz="1050" spc="-10" dirty="0">
                <a:latin typeface="Times New Roman"/>
                <a:cs typeface="Times New Roman"/>
              </a:rPr>
              <a:t>&lt;/div&gt;</a:t>
            </a:r>
            <a:endParaRPr sz="1050">
              <a:latin typeface="Times New Roman"/>
              <a:cs typeface="Times New Roman"/>
            </a:endParaRPr>
          </a:p>
          <a:p>
            <a:pPr marL="1270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class="dy-</a:t>
            </a:r>
            <a:r>
              <a:rPr sz="1050" dirty="0">
                <a:latin typeface="Times New Roman"/>
                <a:cs typeface="Times New Roman"/>
              </a:rPr>
              <a:t>video-</a:t>
            </a:r>
            <a:r>
              <a:rPr sz="1050" spc="-10" dirty="0">
                <a:latin typeface="Times New Roman"/>
                <a:cs typeface="Times New Roman"/>
              </a:rPr>
              <a:t>meta-</a:t>
            </a:r>
            <a:r>
              <a:rPr sz="1050" spc="-20" dirty="0">
                <a:latin typeface="Times New Roman"/>
                <a:cs typeface="Times New Roman"/>
              </a:rPr>
              <a:t>dy"&gt;</a:t>
            </a:r>
            <a:endParaRPr sz="1050">
              <a:latin typeface="Times New Roman"/>
              <a:cs typeface="Times New Roman"/>
            </a:endParaRPr>
          </a:p>
          <a:p>
            <a:pPr marL="12700">
              <a:lnSpc>
                <a:spcPct val="100000"/>
              </a:lnSpc>
              <a:spcBef>
                <a:spcPts val="305"/>
              </a:spcBef>
            </a:pPr>
            <a:r>
              <a:rPr sz="1050" dirty="0">
                <a:latin typeface="Times New Roman"/>
                <a:cs typeface="Times New Roman"/>
              </a:rPr>
              <a:t>&lt;h4</a:t>
            </a:r>
            <a:r>
              <a:rPr sz="1050" spc="15"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title"&gt; &lt;a&gt;</a:t>
            </a:r>
            <a:r>
              <a:rPr sz="1050" spc="-5" dirty="0">
                <a:latin typeface="SimSun"/>
                <a:cs typeface="SimSun"/>
              </a:rPr>
              <a:t>人间</a:t>
            </a:r>
            <a:r>
              <a:rPr sz="1050" spc="-15" dirty="0">
                <a:latin typeface="Times New Roman"/>
                <a:cs typeface="Times New Roman"/>
              </a:rPr>
              <a:t>·</a:t>
            </a:r>
            <a:r>
              <a:rPr sz="1050" spc="-15" dirty="0">
                <a:latin typeface="SimSun"/>
                <a:cs typeface="SimSun"/>
              </a:rPr>
              <a:t>喜剧</a:t>
            </a:r>
            <a:r>
              <a:rPr sz="1050" dirty="0">
                <a:latin typeface="Times New Roman"/>
                <a:cs typeface="Times New Roman"/>
              </a:rPr>
              <a:t>&lt;/a</a:t>
            </a:r>
            <a:r>
              <a:rPr sz="1050" spc="-15" dirty="0">
                <a:latin typeface="Times New Roman"/>
                <a:cs typeface="Times New Roman"/>
              </a:rPr>
              <a:t>&gt; &lt;/</a:t>
            </a:r>
            <a:r>
              <a:rPr sz="1050" spc="-20" dirty="0">
                <a:latin typeface="Times New Roman"/>
                <a:cs typeface="Times New Roman"/>
              </a:rPr>
              <a:t>h4&gt;</a:t>
            </a:r>
            <a:endParaRPr sz="1050">
              <a:latin typeface="Times New Roman"/>
              <a:cs typeface="Times New Roman"/>
            </a:endParaRPr>
          </a:p>
          <a:p>
            <a:pPr marL="12700">
              <a:lnSpc>
                <a:spcPct val="100000"/>
              </a:lnSpc>
              <a:spcBef>
                <a:spcPts val="300"/>
              </a:spcBef>
            </a:pPr>
            <a:r>
              <a:rPr sz="1050" dirty="0">
                <a:latin typeface="Times New Roman"/>
                <a:cs typeface="Times New Roman"/>
              </a:rPr>
              <a:t>&lt;span</a:t>
            </a:r>
            <a:r>
              <a:rPr sz="1050" spc="55" dirty="0">
                <a:latin typeface="Times New Roman"/>
                <a:cs typeface="Times New Roman"/>
              </a:rPr>
              <a:t> </a:t>
            </a:r>
            <a:r>
              <a:rPr sz="1050" spc="-10" dirty="0">
                <a:latin typeface="Times New Roman"/>
                <a:cs typeface="Times New Roman"/>
              </a:rPr>
              <a:t>class="dy-video-rating"&gt;9.2&lt;/span&gt;</a:t>
            </a:r>
            <a:endParaRPr sz="1050">
              <a:latin typeface="Times New Roman"/>
              <a:cs typeface="Times New Roman"/>
            </a:endParaRPr>
          </a:p>
          <a:p>
            <a:pPr marL="12700">
              <a:lnSpc>
                <a:spcPct val="100000"/>
              </a:lnSpc>
              <a:spcBef>
                <a:spcPts val="300"/>
              </a:spcBef>
            </a:pPr>
            <a:r>
              <a:rPr sz="1050" dirty="0">
                <a:latin typeface="Times New Roman"/>
                <a:cs typeface="Times New Roman"/>
              </a:rPr>
              <a:t>&lt;ul</a:t>
            </a:r>
            <a:r>
              <a:rPr sz="1050" spc="45" dirty="0">
                <a:latin typeface="Times New Roman"/>
                <a:cs typeface="Times New Roman"/>
              </a:rPr>
              <a:t> </a:t>
            </a:r>
            <a:r>
              <a:rPr sz="1050" spc="-10" dirty="0">
                <a:latin typeface="Times New Roman"/>
                <a:cs typeface="Times New Roman"/>
              </a:rPr>
              <a:t>class="dy-</a:t>
            </a:r>
            <a:r>
              <a:rPr sz="1050" dirty="0">
                <a:latin typeface="Times New Roman"/>
                <a:cs typeface="Times New Roman"/>
              </a:rPr>
              <a:t>video-</a:t>
            </a:r>
            <a:r>
              <a:rPr sz="1050" spc="-10" dirty="0">
                <a:latin typeface="Times New Roman"/>
                <a:cs typeface="Times New Roman"/>
              </a:rPr>
              <a:t>meta-list"&gt;</a:t>
            </a:r>
            <a:endParaRPr sz="1050">
              <a:latin typeface="Times New Roman"/>
              <a:cs typeface="Times New Roman"/>
            </a:endParaRPr>
          </a:p>
          <a:p>
            <a:pPr marL="12700">
              <a:lnSpc>
                <a:spcPct val="100000"/>
              </a:lnSpc>
              <a:spcBef>
                <a:spcPts val="300"/>
              </a:spcBef>
            </a:pPr>
            <a:r>
              <a:rPr sz="1050" dirty="0">
                <a:latin typeface="Times New Roman"/>
                <a:cs typeface="Times New Roman"/>
              </a:rPr>
              <a:t>&lt;li</a:t>
            </a:r>
            <a:r>
              <a:rPr sz="1050" spc="100"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actors"&gt;</a:t>
            </a:r>
            <a:r>
              <a:rPr sz="1050" spc="55" dirty="0">
                <a:latin typeface="Times New Roman"/>
                <a:cs typeface="Times New Roman"/>
              </a:rPr>
              <a:t> &lt;</a:t>
            </a:r>
            <a:r>
              <a:rPr sz="1050" dirty="0">
                <a:latin typeface="Times New Roman"/>
                <a:cs typeface="Times New Roman"/>
              </a:rPr>
              <a:t>span</a:t>
            </a:r>
            <a:r>
              <a:rPr sz="1050" spc="80"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tip</a:t>
            </a:r>
            <a:r>
              <a:rPr sz="1050" spc="95" dirty="0">
                <a:latin typeface="Times New Roman"/>
                <a:cs typeface="Times New Roman"/>
              </a:rPr>
              <a:t>"&gt; </a:t>
            </a:r>
            <a:r>
              <a:rPr sz="1050" dirty="0">
                <a:latin typeface="SimSun"/>
                <a:cs typeface="SimSun"/>
              </a:rPr>
              <a:t>主演</a:t>
            </a:r>
            <a:r>
              <a:rPr sz="1050" spc="20" dirty="0">
                <a:latin typeface="Times New Roman"/>
                <a:cs typeface="Times New Roman"/>
              </a:rPr>
              <a:t>: &lt;/</a:t>
            </a:r>
            <a:r>
              <a:rPr sz="1050" dirty="0">
                <a:latin typeface="Times New Roman"/>
                <a:cs typeface="Times New Roman"/>
              </a:rPr>
              <a:t>span</a:t>
            </a:r>
            <a:r>
              <a:rPr sz="1050" spc="30" dirty="0">
                <a:latin typeface="Times New Roman"/>
                <a:cs typeface="Times New Roman"/>
              </a:rPr>
              <a:t>&gt; &lt;</a:t>
            </a:r>
            <a:r>
              <a:rPr sz="1050" spc="-10" dirty="0">
                <a:latin typeface="Times New Roman"/>
                <a:cs typeface="Times New Roman"/>
              </a:rPr>
              <a:t>a&gt;</a:t>
            </a:r>
            <a:r>
              <a:rPr sz="1050" spc="-15" dirty="0">
                <a:latin typeface="SimSun"/>
                <a:cs typeface="SimSun"/>
              </a:rPr>
              <a:t>艾伦</a:t>
            </a:r>
            <a:r>
              <a:rPr sz="1050" dirty="0">
                <a:latin typeface="Times New Roman"/>
                <a:cs typeface="Times New Roman"/>
              </a:rPr>
              <a:t>&lt;/a</a:t>
            </a:r>
            <a:r>
              <a:rPr sz="1050" spc="25" dirty="0">
                <a:latin typeface="Times New Roman"/>
                <a:cs typeface="Times New Roman"/>
              </a:rPr>
              <a:t>&gt; &lt;</a:t>
            </a:r>
            <a:r>
              <a:rPr sz="1050" spc="-10" dirty="0">
                <a:latin typeface="Times New Roman"/>
                <a:cs typeface="Times New Roman"/>
              </a:rPr>
              <a:t>a&gt;</a:t>
            </a:r>
            <a:r>
              <a:rPr sz="1050" spc="-25" dirty="0">
                <a:latin typeface="SimSun"/>
                <a:cs typeface="SimSun"/>
              </a:rPr>
              <a:t>王智</a:t>
            </a:r>
            <a:endParaRPr sz="1050">
              <a:latin typeface="SimSun"/>
              <a:cs typeface="SimSun"/>
            </a:endParaRPr>
          </a:p>
          <a:p>
            <a:pPr marL="12700">
              <a:lnSpc>
                <a:spcPct val="100000"/>
              </a:lnSpc>
              <a:spcBef>
                <a:spcPts val="300"/>
              </a:spcBef>
            </a:pPr>
            <a:r>
              <a:rPr sz="1050" spc="-10" dirty="0">
                <a:latin typeface="Times New Roman"/>
                <a:cs typeface="Times New Roman"/>
              </a:rPr>
              <a:t>&lt;/a&gt;&lt;a&gt;</a:t>
            </a:r>
            <a:r>
              <a:rPr sz="1050" dirty="0">
                <a:latin typeface="SimSun"/>
                <a:cs typeface="SimSun"/>
              </a:rPr>
              <a:t>鲁诺</a:t>
            </a:r>
            <a:r>
              <a:rPr sz="1050" dirty="0">
                <a:latin typeface="Times New Roman"/>
                <a:cs typeface="Times New Roman"/>
              </a:rPr>
              <a:t>&lt;/a</a:t>
            </a:r>
            <a:r>
              <a:rPr sz="1050" spc="-5" dirty="0">
                <a:latin typeface="Times New Roman"/>
                <a:cs typeface="Times New Roman"/>
              </a:rPr>
              <a:t>&gt; &lt;</a:t>
            </a:r>
            <a:r>
              <a:rPr sz="1050" spc="-20" dirty="0">
                <a:latin typeface="Times New Roman"/>
                <a:cs typeface="Times New Roman"/>
              </a:rPr>
              <a:t>/li&gt;</a:t>
            </a:r>
            <a:endParaRPr sz="1050">
              <a:latin typeface="Times New Roman"/>
              <a:cs typeface="Times New Roman"/>
            </a:endParaRPr>
          </a:p>
          <a:p>
            <a:pPr marL="12700" marR="6350">
              <a:lnSpc>
                <a:spcPts val="1560"/>
              </a:lnSpc>
              <a:spcBef>
                <a:spcPts val="100"/>
              </a:spcBef>
              <a:tabLst>
                <a:tab pos="368935" algn="l"/>
                <a:tab pos="1892935" algn="l"/>
                <a:tab pos="2419985" algn="l"/>
                <a:tab pos="3741420" algn="l"/>
                <a:tab pos="4015740" algn="l"/>
                <a:tab pos="4290695" algn="l"/>
                <a:tab pos="4966335" algn="l"/>
              </a:tabLst>
            </a:pPr>
            <a:r>
              <a:rPr sz="1050" spc="-25" dirty="0">
                <a:latin typeface="Times New Roman"/>
                <a:cs typeface="Times New Roman"/>
              </a:rPr>
              <a:t>&lt;li</a:t>
            </a:r>
            <a:r>
              <a:rPr sz="1050" dirty="0">
                <a:latin typeface="Times New Roman"/>
                <a:cs typeface="Times New Roman"/>
              </a:rPr>
              <a:t>	</a:t>
            </a:r>
            <a:r>
              <a:rPr sz="1050" spc="-10" dirty="0">
                <a:latin typeface="Times New Roman"/>
                <a:cs typeface="Times New Roman"/>
              </a:rPr>
              <a:t>class="dy-video-types"&gt;</a:t>
            </a:r>
            <a:r>
              <a:rPr sz="1050" dirty="0">
                <a:latin typeface="Times New Roman"/>
                <a:cs typeface="Times New Roman"/>
              </a:rPr>
              <a:t>	</a:t>
            </a:r>
            <a:r>
              <a:rPr sz="1050" spc="-20" dirty="0">
                <a:latin typeface="Times New Roman"/>
                <a:cs typeface="Times New Roman"/>
              </a:rPr>
              <a:t>&lt;span</a:t>
            </a:r>
            <a:r>
              <a:rPr sz="1050" dirty="0">
                <a:latin typeface="Times New Roman"/>
                <a:cs typeface="Times New Roman"/>
              </a:rPr>
              <a:t>	</a:t>
            </a:r>
            <a:r>
              <a:rPr sz="1050" spc="-10" dirty="0">
                <a:latin typeface="Times New Roman"/>
                <a:cs typeface="Times New Roman"/>
              </a:rPr>
              <a:t>class="dy-video-tip"&gt;</a:t>
            </a:r>
            <a:r>
              <a:rPr sz="1050" dirty="0">
                <a:latin typeface="Times New Roman"/>
                <a:cs typeface="Times New Roman"/>
              </a:rPr>
              <a:t>	</a:t>
            </a:r>
            <a:r>
              <a:rPr sz="1050" spc="-50" dirty="0">
                <a:latin typeface="SimSun"/>
                <a:cs typeface="SimSun"/>
              </a:rPr>
              <a:t>类</a:t>
            </a:r>
            <a:r>
              <a:rPr sz="1050" dirty="0">
                <a:latin typeface="SimSun"/>
                <a:cs typeface="SimSun"/>
              </a:rPr>
              <a:t>	</a:t>
            </a:r>
            <a:r>
              <a:rPr sz="1050" spc="-50" dirty="0">
                <a:latin typeface="SimSun"/>
                <a:cs typeface="SimSun"/>
              </a:rPr>
              <a:t>型</a:t>
            </a:r>
            <a:r>
              <a:rPr sz="1050" dirty="0">
                <a:latin typeface="SimSun"/>
                <a:cs typeface="SimSun"/>
              </a:rPr>
              <a:t>	</a:t>
            </a:r>
            <a:r>
              <a:rPr sz="1050" spc="-10" dirty="0">
                <a:latin typeface="Times New Roman"/>
                <a:cs typeface="Times New Roman"/>
              </a:rPr>
              <a:t>:&lt;/span&gt;</a:t>
            </a:r>
            <a:r>
              <a:rPr sz="1050" dirty="0">
                <a:latin typeface="Times New Roman"/>
                <a:cs typeface="Times New Roman"/>
              </a:rPr>
              <a:t>	</a:t>
            </a:r>
            <a:r>
              <a:rPr sz="1050" spc="-10" dirty="0">
                <a:latin typeface="Times New Roman"/>
                <a:cs typeface="Times New Roman"/>
              </a:rPr>
              <a:t>&lt;span class="dy-video-meta-filter"&gt;</a:t>
            </a:r>
            <a:r>
              <a:rPr sz="1050" dirty="0">
                <a:latin typeface="SimSun"/>
                <a:cs typeface="SimSun"/>
              </a:rPr>
              <a:t>喜剧</a:t>
            </a:r>
            <a:r>
              <a:rPr sz="1050" dirty="0">
                <a:latin typeface="Times New Roman"/>
                <a:cs typeface="Times New Roman"/>
              </a:rPr>
              <a:t>&lt;/span&gt;</a:t>
            </a:r>
            <a:r>
              <a:rPr sz="1050" spc="100" dirty="0">
                <a:latin typeface="Times New Roman"/>
                <a:cs typeface="Times New Roman"/>
              </a:rPr>
              <a:t> </a:t>
            </a:r>
            <a:r>
              <a:rPr sz="1050" spc="-10" dirty="0">
                <a:latin typeface="Times New Roman"/>
                <a:cs typeface="Times New Roman"/>
              </a:rPr>
              <a:t>&lt;/li&gt;</a:t>
            </a:r>
            <a:endParaRPr sz="1050">
              <a:latin typeface="Times New Roman"/>
              <a:cs typeface="Times New Roman"/>
            </a:endParaRPr>
          </a:p>
          <a:p>
            <a:pPr marL="12700" marR="7620">
              <a:lnSpc>
                <a:spcPts val="1560"/>
              </a:lnSpc>
              <a:spcBef>
                <a:spcPts val="5"/>
              </a:spcBef>
            </a:pPr>
            <a:r>
              <a:rPr sz="1050" dirty="0">
                <a:latin typeface="Times New Roman"/>
                <a:cs typeface="Times New Roman"/>
              </a:rPr>
              <a:t>&lt;li</a:t>
            </a:r>
            <a:r>
              <a:rPr sz="1050" spc="475"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areas"&gt;</a:t>
            </a:r>
            <a:r>
              <a:rPr sz="1050" spc="229" dirty="0">
                <a:latin typeface="Times New Roman"/>
                <a:cs typeface="Times New Roman"/>
              </a:rPr>
              <a:t> &lt;</a:t>
            </a:r>
            <a:r>
              <a:rPr sz="1050" dirty="0">
                <a:latin typeface="Times New Roman"/>
                <a:cs typeface="Times New Roman"/>
              </a:rPr>
              <a:t>span</a:t>
            </a:r>
            <a:r>
              <a:rPr sz="1050" spc="455" dirty="0">
                <a:latin typeface="Times New Roman"/>
                <a:cs typeface="Times New Roman"/>
              </a:rPr>
              <a:t> </a:t>
            </a:r>
            <a:r>
              <a:rPr sz="1050" spc="-10" dirty="0">
                <a:latin typeface="Times New Roman"/>
                <a:cs typeface="Times New Roman"/>
              </a:rPr>
              <a:t>class="dy-</a:t>
            </a:r>
            <a:r>
              <a:rPr sz="1050" dirty="0">
                <a:latin typeface="Times New Roman"/>
                <a:cs typeface="Times New Roman"/>
              </a:rPr>
              <a:t>split"&gt;|&lt;/span</a:t>
            </a:r>
            <a:r>
              <a:rPr sz="1050" spc="155" dirty="0">
                <a:latin typeface="Times New Roman"/>
                <a:cs typeface="Times New Roman"/>
              </a:rPr>
              <a:t>&gt; &lt;</a:t>
            </a:r>
            <a:r>
              <a:rPr sz="1050" dirty="0">
                <a:latin typeface="Times New Roman"/>
                <a:cs typeface="Times New Roman"/>
              </a:rPr>
              <a:t>span</a:t>
            </a:r>
            <a:r>
              <a:rPr sz="1050" spc="455" dirty="0">
                <a:latin typeface="Times New Roman"/>
                <a:cs typeface="Times New Roman"/>
              </a:rPr>
              <a:t> </a:t>
            </a:r>
            <a:r>
              <a:rPr sz="1050" spc="-10" dirty="0">
                <a:latin typeface="Times New Roman"/>
                <a:cs typeface="Times New Roman"/>
              </a:rPr>
              <a:t>class="dy-video-tip</a:t>
            </a:r>
            <a:r>
              <a:rPr sz="1050" spc="-30" dirty="0">
                <a:latin typeface="Times New Roman"/>
                <a:cs typeface="Times New Roman"/>
              </a:rPr>
              <a:t>"&gt; </a:t>
            </a:r>
            <a:r>
              <a:rPr sz="1050" spc="-50" dirty="0">
                <a:latin typeface="SimSun"/>
                <a:cs typeface="SimSun"/>
              </a:rPr>
              <a:t>地</a:t>
            </a:r>
            <a:r>
              <a:rPr sz="1050" dirty="0">
                <a:latin typeface="SimSun"/>
                <a:cs typeface="SimSun"/>
              </a:rPr>
              <a:t>区</a:t>
            </a:r>
            <a:r>
              <a:rPr sz="1050" dirty="0">
                <a:latin typeface="Times New Roman"/>
                <a:cs typeface="Times New Roman"/>
              </a:rPr>
              <a:t>:&lt;/span&gt; &lt;span</a:t>
            </a:r>
            <a:r>
              <a:rPr sz="1050" spc="10" dirty="0">
                <a:latin typeface="Times New Roman"/>
                <a:cs typeface="Times New Roman"/>
              </a:rPr>
              <a:t> </a:t>
            </a:r>
            <a:r>
              <a:rPr sz="1050" spc="-10" dirty="0">
                <a:latin typeface="Times New Roman"/>
                <a:cs typeface="Times New Roman"/>
              </a:rPr>
              <a:t>class="dy-video-meta-filter"&gt;</a:t>
            </a:r>
            <a:r>
              <a:rPr sz="1050" dirty="0">
                <a:latin typeface="SimSun"/>
                <a:cs typeface="SimSun"/>
              </a:rPr>
              <a:t>内地</a:t>
            </a:r>
            <a:r>
              <a:rPr sz="1050" dirty="0">
                <a:latin typeface="Times New Roman"/>
                <a:cs typeface="Times New Roman"/>
              </a:rPr>
              <a:t>&lt;/span&gt; &lt;</a:t>
            </a:r>
            <a:r>
              <a:rPr sz="1050" spc="-10" dirty="0">
                <a:latin typeface="Times New Roman"/>
                <a:cs typeface="Times New Roman"/>
              </a:rPr>
              <a:t>/li&gt;</a:t>
            </a:r>
            <a:endParaRPr sz="1050">
              <a:latin typeface="Times New Roman"/>
              <a:cs typeface="Times New Roman"/>
            </a:endParaRPr>
          </a:p>
          <a:p>
            <a:pPr marL="12700" marR="5080">
              <a:lnSpc>
                <a:spcPts val="1560"/>
              </a:lnSpc>
            </a:pPr>
            <a:r>
              <a:rPr sz="1050" dirty="0">
                <a:latin typeface="Times New Roman"/>
                <a:cs typeface="Times New Roman"/>
              </a:rPr>
              <a:t>&lt;li</a:t>
            </a:r>
            <a:r>
              <a:rPr sz="1050" spc="465"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starts"&gt;</a:t>
            </a:r>
            <a:r>
              <a:rPr sz="1050" spc="235" dirty="0">
                <a:latin typeface="Times New Roman"/>
                <a:cs typeface="Times New Roman"/>
              </a:rPr>
              <a:t> &lt;</a:t>
            </a:r>
            <a:r>
              <a:rPr sz="1050" dirty="0">
                <a:latin typeface="Times New Roman"/>
                <a:cs typeface="Times New Roman"/>
              </a:rPr>
              <a:t>span</a:t>
            </a:r>
            <a:r>
              <a:rPr sz="1050" spc="445" dirty="0">
                <a:latin typeface="Times New Roman"/>
                <a:cs typeface="Times New Roman"/>
              </a:rPr>
              <a:t> </a:t>
            </a:r>
            <a:r>
              <a:rPr sz="1050" spc="-10" dirty="0">
                <a:latin typeface="Times New Roman"/>
                <a:cs typeface="Times New Roman"/>
              </a:rPr>
              <a:t>class="dy-</a:t>
            </a:r>
            <a:r>
              <a:rPr sz="1050" dirty="0">
                <a:latin typeface="Times New Roman"/>
                <a:cs typeface="Times New Roman"/>
              </a:rPr>
              <a:t>split"&gt;|&lt;/span</a:t>
            </a:r>
            <a:r>
              <a:rPr sz="1050" spc="155" dirty="0">
                <a:latin typeface="Times New Roman"/>
                <a:cs typeface="Times New Roman"/>
              </a:rPr>
              <a:t>&gt; &lt;</a:t>
            </a:r>
            <a:r>
              <a:rPr sz="1050" dirty="0">
                <a:latin typeface="Times New Roman"/>
                <a:cs typeface="Times New Roman"/>
              </a:rPr>
              <a:t>span</a:t>
            </a:r>
            <a:r>
              <a:rPr sz="1050" spc="445" dirty="0">
                <a:latin typeface="Times New Roman"/>
                <a:cs typeface="Times New Roman"/>
              </a:rPr>
              <a:t> </a:t>
            </a:r>
            <a:r>
              <a:rPr sz="1050" spc="-10" dirty="0">
                <a:latin typeface="Times New Roman"/>
                <a:cs typeface="Times New Roman"/>
              </a:rPr>
              <a:t>class="dy-video-tip</a:t>
            </a:r>
            <a:r>
              <a:rPr sz="1050" spc="-30" dirty="0">
                <a:latin typeface="Times New Roman"/>
                <a:cs typeface="Times New Roman"/>
              </a:rPr>
              <a:t>"&gt; </a:t>
            </a:r>
            <a:r>
              <a:rPr sz="1050" spc="-50" dirty="0">
                <a:latin typeface="SimSun"/>
                <a:cs typeface="SimSun"/>
              </a:rPr>
              <a:t>年</a:t>
            </a:r>
            <a:r>
              <a:rPr sz="1050" dirty="0">
                <a:latin typeface="SimSun"/>
                <a:cs typeface="SimSun"/>
              </a:rPr>
              <a:t>代</a:t>
            </a:r>
            <a:r>
              <a:rPr sz="1050" dirty="0">
                <a:latin typeface="Times New Roman"/>
                <a:cs typeface="Times New Roman"/>
              </a:rPr>
              <a:t>:&lt;/span</a:t>
            </a:r>
            <a:r>
              <a:rPr sz="1050" spc="10" dirty="0">
                <a:latin typeface="Times New Roman"/>
                <a:cs typeface="Times New Roman"/>
              </a:rPr>
              <a:t>&gt; &lt;</a:t>
            </a:r>
            <a:r>
              <a:rPr sz="1050" dirty="0">
                <a:latin typeface="Times New Roman"/>
                <a:cs typeface="Times New Roman"/>
              </a:rPr>
              <a:t>span</a:t>
            </a:r>
            <a:r>
              <a:rPr sz="1050" spc="45" dirty="0">
                <a:latin typeface="Times New Roman"/>
                <a:cs typeface="Times New Roman"/>
              </a:rPr>
              <a:t> </a:t>
            </a:r>
            <a:r>
              <a:rPr sz="1050" spc="-10" dirty="0">
                <a:latin typeface="Times New Roman"/>
                <a:cs typeface="Times New Roman"/>
              </a:rPr>
              <a:t>class="dy-video-meta-filter"&gt;2019&lt;/span</a:t>
            </a:r>
            <a:r>
              <a:rPr sz="1050" spc="5" dirty="0">
                <a:latin typeface="Times New Roman"/>
                <a:cs typeface="Times New Roman"/>
              </a:rPr>
              <a:t>&gt; &lt;</a:t>
            </a:r>
            <a:r>
              <a:rPr sz="1050" spc="-10" dirty="0">
                <a:latin typeface="Times New Roman"/>
                <a:cs typeface="Times New Roman"/>
              </a:rPr>
              <a:t>/li&gt;</a:t>
            </a:r>
            <a:endParaRPr sz="1050">
              <a:latin typeface="Times New Roman"/>
              <a:cs typeface="Times New Roman"/>
            </a:endParaRPr>
          </a:p>
          <a:p>
            <a:pPr marL="12700">
              <a:lnSpc>
                <a:spcPct val="100000"/>
              </a:lnSpc>
              <a:spcBef>
                <a:spcPts val="200"/>
              </a:spcBef>
            </a:pPr>
            <a:r>
              <a:rPr sz="1050" spc="-10" dirty="0">
                <a:latin typeface="Times New Roman"/>
                <a:cs typeface="Times New Roman"/>
              </a:rPr>
              <a:t>&lt;/ul&gt;</a:t>
            </a:r>
            <a:endParaRPr sz="1050">
              <a:latin typeface="Times New Roman"/>
              <a:cs typeface="Times New Roman"/>
            </a:endParaRPr>
          </a:p>
          <a:p>
            <a:pPr marL="12700" marR="5080">
              <a:lnSpc>
                <a:spcPct val="123800"/>
              </a:lnSpc>
            </a:pPr>
            <a:r>
              <a:rPr sz="1050" dirty="0">
                <a:latin typeface="Times New Roman"/>
                <a:cs typeface="Times New Roman"/>
              </a:rPr>
              <a:t>&lt;p </a:t>
            </a:r>
            <a:r>
              <a:rPr sz="1050" spc="-10" dirty="0">
                <a:latin typeface="Times New Roman"/>
                <a:cs typeface="Times New Roman"/>
              </a:rPr>
              <a:t>class="dy-video-intro"&gt;</a:t>
            </a:r>
            <a:r>
              <a:rPr sz="1050" spc="-25" dirty="0">
                <a:latin typeface="SimSun"/>
                <a:cs typeface="SimSun"/>
              </a:rPr>
              <a:t>平凡夫妻濮通</a:t>
            </a:r>
            <a:r>
              <a:rPr sz="1050" dirty="0">
                <a:latin typeface="SimSun"/>
                <a:cs typeface="SimSun"/>
              </a:rPr>
              <a:t>（</a:t>
            </a:r>
            <a:r>
              <a:rPr sz="1050" spc="-10" dirty="0">
                <a:latin typeface="SimSun"/>
                <a:cs typeface="SimSun"/>
              </a:rPr>
              <a:t>艾伦饰</a:t>
            </a:r>
            <a:r>
              <a:rPr sz="1050" spc="-125" dirty="0">
                <a:latin typeface="SimSun"/>
                <a:cs typeface="SimSun"/>
              </a:rPr>
              <a:t>）</a:t>
            </a:r>
            <a:r>
              <a:rPr sz="1050" spc="-55" dirty="0">
                <a:latin typeface="SimSun"/>
                <a:cs typeface="SimSun"/>
              </a:rPr>
              <a:t>和米粒</a:t>
            </a:r>
            <a:r>
              <a:rPr sz="1050" dirty="0">
                <a:latin typeface="SimSun"/>
                <a:cs typeface="SimSun"/>
              </a:rPr>
              <a:t>（王智饰</a:t>
            </a:r>
            <a:r>
              <a:rPr sz="1050" spc="-125" dirty="0">
                <a:latin typeface="SimSun"/>
                <a:cs typeface="SimSun"/>
              </a:rPr>
              <a:t>）</a:t>
            </a:r>
            <a:r>
              <a:rPr sz="1050" spc="-25" dirty="0">
                <a:latin typeface="SimSun"/>
                <a:cs typeface="SimSun"/>
              </a:rPr>
              <a:t>因被公司拖欠工资导致</a:t>
            </a:r>
            <a:r>
              <a:rPr sz="1050" spc="-35" dirty="0">
                <a:latin typeface="SimSun"/>
                <a:cs typeface="SimSun"/>
              </a:rPr>
              <a:t>交不起房租；富二代杨小伟</a:t>
            </a:r>
            <a:r>
              <a:rPr sz="1050" dirty="0">
                <a:latin typeface="SimSun"/>
                <a:cs typeface="SimSun"/>
              </a:rPr>
              <a:t>（</a:t>
            </a:r>
            <a:r>
              <a:rPr sz="1050" spc="-10" dirty="0">
                <a:latin typeface="SimSun"/>
                <a:cs typeface="SimSun"/>
              </a:rPr>
              <a:t>鲁诺饰</a:t>
            </a:r>
            <a:r>
              <a:rPr sz="1050" spc="-75" dirty="0">
                <a:latin typeface="SimSun"/>
                <a:cs typeface="SimSun"/>
              </a:rPr>
              <a:t>）</a:t>
            </a:r>
            <a:r>
              <a:rPr sz="1050" spc="-35" dirty="0">
                <a:latin typeface="SimSun"/>
                <a:cs typeface="SimSun"/>
              </a:rPr>
              <a:t>不被亲爹宠爱，欠下巴爷</a:t>
            </a:r>
            <a:r>
              <a:rPr sz="1050" dirty="0">
                <a:latin typeface="SimSun"/>
                <a:cs typeface="SimSun"/>
              </a:rPr>
              <a:t>（</a:t>
            </a:r>
            <a:r>
              <a:rPr sz="1050" spc="-15" dirty="0">
                <a:latin typeface="SimSun"/>
                <a:cs typeface="SimSun"/>
              </a:rPr>
              <a:t>任达华饰</a:t>
            </a:r>
            <a:r>
              <a:rPr sz="1050" spc="-75" dirty="0">
                <a:latin typeface="SimSun"/>
                <a:cs typeface="SimSun"/>
              </a:rPr>
              <a:t>）</a:t>
            </a:r>
            <a:r>
              <a:rPr sz="1050" spc="-20" dirty="0">
                <a:latin typeface="SimSun"/>
                <a:cs typeface="SimSun"/>
              </a:rPr>
              <a:t>一笔巨款无处</a:t>
            </a:r>
            <a:endParaRPr sz="1050">
              <a:latin typeface="SimSun"/>
              <a:cs typeface="SimSun"/>
            </a:endParaRPr>
          </a:p>
        </p:txBody>
      </p:sp>
      <p:sp>
        <p:nvSpPr>
          <p:cNvPr id="5" name="object 5"/>
          <p:cNvSpPr/>
          <p:nvPr/>
        </p:nvSpPr>
        <p:spPr>
          <a:xfrm>
            <a:off x="1070152" y="4036821"/>
            <a:ext cx="6489065" cy="5561330"/>
          </a:xfrm>
          <a:custGeom>
            <a:avLst/>
            <a:gdLst/>
            <a:ahLst/>
            <a:cxnLst/>
            <a:rect l="l" t="t" r="r" b="b"/>
            <a:pathLst>
              <a:path w="6489065" h="5561330">
                <a:moveTo>
                  <a:pt x="6488887" y="0"/>
                </a:moveTo>
                <a:lnTo>
                  <a:pt x="5421452" y="0"/>
                </a:lnTo>
                <a:lnTo>
                  <a:pt x="5415407" y="0"/>
                </a:lnTo>
                <a:lnTo>
                  <a:pt x="5415356" y="6096"/>
                </a:lnTo>
                <a:lnTo>
                  <a:pt x="5415356" y="5554929"/>
                </a:lnTo>
                <a:lnTo>
                  <a:pt x="6096" y="5554929"/>
                </a:lnTo>
                <a:lnTo>
                  <a:pt x="6096" y="6096"/>
                </a:lnTo>
                <a:lnTo>
                  <a:pt x="5415356" y="6096"/>
                </a:lnTo>
                <a:lnTo>
                  <a:pt x="5415356" y="0"/>
                </a:lnTo>
                <a:lnTo>
                  <a:pt x="6096" y="0"/>
                </a:lnTo>
                <a:lnTo>
                  <a:pt x="0" y="0"/>
                </a:lnTo>
                <a:lnTo>
                  <a:pt x="0" y="6045"/>
                </a:lnTo>
                <a:lnTo>
                  <a:pt x="0" y="5554929"/>
                </a:lnTo>
                <a:lnTo>
                  <a:pt x="0" y="5561025"/>
                </a:lnTo>
                <a:lnTo>
                  <a:pt x="6096" y="5561025"/>
                </a:lnTo>
                <a:lnTo>
                  <a:pt x="5415356" y="5561025"/>
                </a:lnTo>
                <a:lnTo>
                  <a:pt x="5421452" y="5561025"/>
                </a:lnTo>
                <a:lnTo>
                  <a:pt x="6488887" y="5561025"/>
                </a:lnTo>
                <a:lnTo>
                  <a:pt x="6488887" y="5554929"/>
                </a:lnTo>
                <a:lnTo>
                  <a:pt x="5421452" y="5554929"/>
                </a:lnTo>
                <a:lnTo>
                  <a:pt x="5421452" y="6096"/>
                </a:lnTo>
                <a:lnTo>
                  <a:pt x="6488887" y="6096"/>
                </a:lnTo>
                <a:lnTo>
                  <a:pt x="6488887" y="0"/>
                </a:lnTo>
                <a:close/>
              </a:path>
            </a:pathLst>
          </a:custGeom>
          <a:solidFill>
            <a:srgbClr val="000000"/>
          </a:solidFill>
        </p:spPr>
        <p:txBody>
          <a:bodyPr wrap="square" lIns="0" tIns="0" rIns="0" bIns="0" rtlCol="0"/>
          <a:lstStyle/>
          <a:p>
            <a:endParaRPr/>
          </a:p>
        </p:txBody>
      </p:sp>
      <p:pic>
        <p:nvPicPr>
          <p:cNvPr id="6" name="object 6"/>
          <p:cNvPicPr/>
          <p:nvPr/>
        </p:nvPicPr>
        <p:blipFill>
          <a:blip r:embed="rId2" cstate="print"/>
          <a:stretch>
            <a:fillRect/>
          </a:stretch>
        </p:blipFill>
        <p:spPr>
          <a:xfrm>
            <a:off x="1409700" y="1200149"/>
            <a:ext cx="5273040" cy="2294890"/>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965"/>
              </a:lnSpc>
            </a:pPr>
            <a:r>
              <a:rPr spc="-25" dirty="0"/>
              <a:t>18</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73200" y="917701"/>
            <a:ext cx="5415915" cy="3177540"/>
          </a:xfrm>
          <a:prstGeom prst="rect">
            <a:avLst/>
          </a:prstGeom>
          <a:ln w="6096">
            <a:solidFill>
              <a:srgbClr val="000000"/>
            </a:solidFill>
          </a:ln>
        </p:spPr>
        <p:txBody>
          <a:bodyPr vert="horz" wrap="square" lIns="0" tIns="15875" rIns="0" bIns="0" rtlCol="0">
            <a:spAutoFit/>
          </a:bodyPr>
          <a:lstStyle/>
          <a:p>
            <a:pPr marL="69850">
              <a:lnSpc>
                <a:spcPct val="100000"/>
              </a:lnSpc>
              <a:spcBef>
                <a:spcPts val="125"/>
              </a:spcBef>
            </a:pPr>
            <a:r>
              <a:rPr sz="1050" spc="-50" dirty="0">
                <a:latin typeface="SimSun"/>
                <a:cs typeface="SimSun"/>
              </a:rPr>
              <a:t>偿还。被钱逼到绝路的三人相遇，索性上演了一出富二代绑架案，一路认怂的夫妻变身假绑</a:t>
            </a:r>
            <a:endParaRPr sz="1050">
              <a:latin typeface="SimSun"/>
              <a:cs typeface="SimSun"/>
            </a:endParaRPr>
          </a:p>
          <a:p>
            <a:pPr marL="69850">
              <a:lnSpc>
                <a:spcPct val="100000"/>
              </a:lnSpc>
              <a:spcBef>
                <a:spcPts val="300"/>
              </a:spcBef>
            </a:pPr>
            <a:r>
              <a:rPr sz="1050" spc="-10" dirty="0">
                <a:latin typeface="SimSun"/>
                <a:cs typeface="SimSun"/>
              </a:rPr>
              <a:t>匪，最穷富二代变身假人质</a:t>
            </a:r>
            <a:r>
              <a:rPr sz="1050" spc="-25" dirty="0">
                <a:latin typeface="Times New Roman"/>
                <a:cs typeface="Times New Roman"/>
              </a:rPr>
              <a:t>……</a:t>
            </a:r>
            <a:endParaRPr sz="1050">
              <a:latin typeface="Times New Roman"/>
              <a:cs typeface="Times New Roman"/>
            </a:endParaRPr>
          </a:p>
          <a:p>
            <a:pPr marL="69850">
              <a:lnSpc>
                <a:spcPct val="100000"/>
              </a:lnSpc>
              <a:spcBef>
                <a:spcPts val="300"/>
              </a:spcBef>
            </a:pPr>
            <a:r>
              <a:rPr sz="1050" dirty="0">
                <a:latin typeface="Times New Roman"/>
                <a:cs typeface="Times New Roman"/>
              </a:rPr>
              <a:t>&lt;a</a:t>
            </a:r>
            <a:r>
              <a:rPr sz="1050" spc="140" dirty="0">
                <a:latin typeface="Times New Roman"/>
                <a:cs typeface="Times New Roman"/>
              </a:rPr>
              <a:t> </a:t>
            </a:r>
            <a:r>
              <a:rPr sz="1050" spc="-10" dirty="0">
                <a:latin typeface="Times New Roman"/>
                <a:cs typeface="Times New Roman"/>
              </a:rPr>
              <a:t>class="dy-video-intro-more"&gt;</a:t>
            </a:r>
            <a:r>
              <a:rPr sz="1050" dirty="0">
                <a:latin typeface="SimSun"/>
                <a:cs typeface="SimSun"/>
              </a:rPr>
              <a:t>更多</a:t>
            </a:r>
            <a:r>
              <a:rPr sz="1050" spc="-10" dirty="0">
                <a:latin typeface="Times New Roman"/>
                <a:cs typeface="Times New Roman"/>
              </a:rPr>
              <a:t>&lt;/a&gt;&lt;/p&gt;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5"/>
              </a:spcBef>
            </a:pPr>
            <a:r>
              <a:rPr sz="1050" dirty="0">
                <a:latin typeface="Times New Roman"/>
                <a:cs typeface="Times New Roman"/>
              </a:rPr>
              <a:t>&lt;div</a:t>
            </a:r>
            <a:r>
              <a:rPr sz="1050" spc="-5" dirty="0">
                <a:latin typeface="Times New Roman"/>
                <a:cs typeface="Times New Roman"/>
              </a:rPr>
              <a:t> </a:t>
            </a:r>
            <a:r>
              <a:rPr sz="1050" spc="-10" dirty="0">
                <a:latin typeface="Times New Roman"/>
                <a:cs typeface="Times New Roman"/>
              </a:rPr>
              <a:t>class="dy-</a:t>
            </a:r>
            <a:r>
              <a:rPr sz="1050" dirty="0">
                <a:latin typeface="Times New Roman"/>
                <a:cs typeface="Times New Roman"/>
              </a:rPr>
              <a:t>video-</a:t>
            </a:r>
            <a:r>
              <a:rPr sz="1050" spc="-10" dirty="0">
                <a:latin typeface="Times New Roman"/>
                <a:cs typeface="Times New Roman"/>
              </a:rPr>
              <a:t>meta-</a:t>
            </a:r>
            <a:r>
              <a:rPr sz="1050" dirty="0">
                <a:latin typeface="Times New Roman"/>
                <a:cs typeface="Times New Roman"/>
              </a:rPr>
              <a:t>bg"&gt;</a:t>
            </a:r>
            <a:r>
              <a:rPr sz="1050" spc="30" dirty="0">
                <a:latin typeface="Times New Roman"/>
                <a:cs typeface="Times New Roman"/>
              </a:rPr>
              <a:t> </a:t>
            </a: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295"/>
              </a:spcBef>
            </a:pPr>
            <a:r>
              <a:rPr sz="1050" dirty="0">
                <a:latin typeface="Times New Roman"/>
                <a:cs typeface="Times New Roman"/>
              </a:rPr>
              <a:t>&lt;div</a:t>
            </a:r>
            <a:r>
              <a:rPr sz="1050" spc="70" dirty="0">
                <a:latin typeface="Times New Roman"/>
                <a:cs typeface="Times New Roman"/>
              </a:rPr>
              <a:t> </a:t>
            </a:r>
            <a:r>
              <a:rPr sz="1050" spc="-10" dirty="0">
                <a:latin typeface="Times New Roman"/>
                <a:cs typeface="Times New Roman"/>
              </a:rPr>
              <a:t>class="dy-video-poster"&gt;</a:t>
            </a:r>
            <a:endParaRPr sz="1050">
              <a:latin typeface="Times New Roman"/>
              <a:cs typeface="Times New Roman"/>
            </a:endParaRPr>
          </a:p>
          <a:p>
            <a:pPr marL="69850" marR="59055">
              <a:lnSpc>
                <a:spcPct val="123800"/>
              </a:lnSpc>
              <a:spcBef>
                <a:spcPts val="5"/>
              </a:spcBef>
            </a:pPr>
            <a:r>
              <a:rPr sz="1050" dirty="0">
                <a:latin typeface="Times New Roman"/>
                <a:cs typeface="Times New Roman"/>
              </a:rPr>
              <a:t>&lt;a</a:t>
            </a:r>
            <a:r>
              <a:rPr sz="1050" spc="310"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link</a:t>
            </a:r>
            <a:r>
              <a:rPr sz="1050" spc="160" dirty="0">
                <a:latin typeface="Times New Roman"/>
                <a:cs typeface="Times New Roman"/>
              </a:rPr>
              <a:t>" </a:t>
            </a:r>
            <a:r>
              <a:rPr sz="1050" dirty="0">
                <a:latin typeface="Times New Roman"/>
                <a:cs typeface="Times New Roman"/>
              </a:rPr>
              <a:t>href="#"&gt;&lt;img</a:t>
            </a:r>
            <a:r>
              <a:rPr sz="1050" spc="280"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img"</a:t>
            </a:r>
            <a:r>
              <a:rPr sz="1050" spc="300" dirty="0">
                <a:latin typeface="Times New Roman"/>
                <a:cs typeface="Times New Roman"/>
              </a:rPr>
              <a:t> </a:t>
            </a:r>
            <a:r>
              <a:rPr sz="1050" dirty="0">
                <a:latin typeface="Times New Roman"/>
                <a:cs typeface="Times New Roman"/>
              </a:rPr>
              <a:t>src="../images/c1.png</a:t>
            </a:r>
            <a:r>
              <a:rPr sz="1050" spc="150" dirty="0">
                <a:latin typeface="Times New Roman"/>
                <a:cs typeface="Times New Roman"/>
              </a:rPr>
              <a:t>" </a:t>
            </a:r>
            <a:r>
              <a:rPr sz="1050" dirty="0">
                <a:latin typeface="Times New Roman"/>
                <a:cs typeface="Times New Roman"/>
              </a:rPr>
              <a:t>alt="</a:t>
            </a:r>
            <a:r>
              <a:rPr sz="1050" spc="-50" dirty="0">
                <a:latin typeface="SimSun"/>
                <a:cs typeface="SimSun"/>
              </a:rPr>
              <a:t>人</a:t>
            </a:r>
            <a:r>
              <a:rPr sz="1050" dirty="0">
                <a:latin typeface="SimSun"/>
                <a:cs typeface="SimSun"/>
              </a:rPr>
              <a:t>间</a:t>
            </a:r>
            <a:r>
              <a:rPr sz="1050" spc="-15" dirty="0">
                <a:latin typeface="Times New Roman"/>
                <a:cs typeface="Times New Roman"/>
              </a:rPr>
              <a:t>·</a:t>
            </a:r>
            <a:r>
              <a:rPr sz="1050" dirty="0">
                <a:latin typeface="SimSun"/>
                <a:cs typeface="SimSun"/>
              </a:rPr>
              <a:t>喜剧</a:t>
            </a:r>
            <a:r>
              <a:rPr sz="1050" dirty="0">
                <a:latin typeface="Times New Roman"/>
                <a:cs typeface="Times New Roman"/>
              </a:rPr>
              <a:t>"&gt;&lt;span</a:t>
            </a:r>
            <a:r>
              <a:rPr sz="1050" spc="190"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nocomplete"&gt;&lt;/span</a:t>
            </a:r>
            <a:r>
              <a:rPr sz="1050" spc="75" dirty="0">
                <a:latin typeface="Times New Roman"/>
                <a:cs typeface="Times New Roman"/>
              </a:rPr>
              <a:t>&gt; &lt;</a:t>
            </a:r>
            <a:r>
              <a:rPr sz="1050" dirty="0">
                <a:latin typeface="Times New Roman"/>
                <a:cs typeface="Times New Roman"/>
              </a:rPr>
              <a:t>span</a:t>
            </a:r>
            <a:r>
              <a:rPr sz="1050" spc="195"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date</a:t>
            </a:r>
            <a:r>
              <a:rPr sz="1050" spc="70" dirty="0">
                <a:latin typeface="Times New Roman"/>
                <a:cs typeface="Times New Roman"/>
              </a:rPr>
              <a:t>"&gt; </a:t>
            </a:r>
            <a:r>
              <a:rPr sz="1050" dirty="0">
                <a:latin typeface="Times New Roman"/>
                <a:cs typeface="Times New Roman"/>
              </a:rPr>
              <a:t>2019</a:t>
            </a:r>
            <a:r>
              <a:rPr sz="1050" spc="270" dirty="0">
                <a:latin typeface="Times New Roman"/>
                <a:cs typeface="Times New Roman"/>
              </a:rPr>
              <a:t> </a:t>
            </a:r>
            <a:r>
              <a:rPr sz="1050" spc="-50" dirty="0">
                <a:latin typeface="SimSun"/>
                <a:cs typeface="SimSun"/>
              </a:rPr>
              <a:t>年</a:t>
            </a:r>
            <a:endParaRPr sz="1050">
              <a:latin typeface="SimSun"/>
              <a:cs typeface="SimSun"/>
            </a:endParaRPr>
          </a:p>
          <a:p>
            <a:pPr marL="69850">
              <a:lnSpc>
                <a:spcPct val="100000"/>
              </a:lnSpc>
              <a:spcBef>
                <a:spcPts val="300"/>
              </a:spcBef>
            </a:pPr>
            <a:r>
              <a:rPr sz="1050" dirty="0">
                <a:latin typeface="Times New Roman"/>
                <a:cs typeface="Times New Roman"/>
              </a:rPr>
              <a:t>&lt;/span&gt;</a:t>
            </a:r>
            <a:r>
              <a:rPr sz="1050" spc="-20" dirty="0">
                <a:latin typeface="Times New Roman"/>
                <a:cs typeface="Times New Roman"/>
              </a:rPr>
              <a:t> </a:t>
            </a:r>
            <a:r>
              <a:rPr sz="1050" dirty="0">
                <a:latin typeface="Times New Roman"/>
                <a:cs typeface="Times New Roman"/>
              </a:rPr>
              <a:t>&lt;span</a:t>
            </a:r>
            <a:r>
              <a:rPr sz="1050" spc="-10" dirty="0">
                <a:latin typeface="Times New Roman"/>
                <a:cs typeface="Times New Roman"/>
              </a:rPr>
              <a:t> class="dy-video-</a:t>
            </a:r>
            <a:r>
              <a:rPr sz="1050" dirty="0">
                <a:latin typeface="Times New Roman"/>
                <a:cs typeface="Times New Roman"/>
              </a:rPr>
              <a:t>bg"&gt;&lt;/span&gt;</a:t>
            </a:r>
            <a:r>
              <a:rPr sz="1050" spc="-5" dirty="0">
                <a:latin typeface="Times New Roman"/>
                <a:cs typeface="Times New Roman"/>
              </a:rPr>
              <a:t> </a:t>
            </a:r>
            <a:r>
              <a:rPr sz="1050" dirty="0">
                <a:latin typeface="Times New Roman"/>
                <a:cs typeface="Times New Roman"/>
              </a:rPr>
              <a:t>&lt;span</a:t>
            </a:r>
            <a:r>
              <a:rPr sz="1050" spc="-30" dirty="0">
                <a:latin typeface="Times New Roman"/>
                <a:cs typeface="Times New Roman"/>
              </a:rPr>
              <a:t> </a:t>
            </a:r>
            <a:r>
              <a:rPr sz="1050" dirty="0">
                <a:latin typeface="Times New Roman"/>
                <a:cs typeface="Times New Roman"/>
              </a:rPr>
              <a:t>class="s-</a:t>
            </a:r>
            <a:r>
              <a:rPr sz="1050" spc="-10" dirty="0">
                <a:latin typeface="Times New Roman"/>
                <a:cs typeface="Times New Roman"/>
              </a:rPr>
              <a:t>pay"&gt;&lt;/span&gt;&lt;/a&gt;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70" dirty="0">
                <a:latin typeface="Times New Roman"/>
                <a:cs typeface="Times New Roman"/>
              </a:rPr>
              <a:t> </a:t>
            </a:r>
            <a:r>
              <a:rPr sz="1050" spc="-10" dirty="0">
                <a:latin typeface="Times New Roman"/>
                <a:cs typeface="Times New Roman"/>
              </a:rPr>
              <a:t>class="dy-video-primary"&gt;</a:t>
            </a:r>
            <a:endParaRPr sz="1050">
              <a:latin typeface="Times New Roman"/>
              <a:cs typeface="Times New Roman"/>
            </a:endParaRPr>
          </a:p>
          <a:p>
            <a:pPr marL="69850">
              <a:lnSpc>
                <a:spcPct val="100000"/>
              </a:lnSpc>
              <a:spcBef>
                <a:spcPts val="300"/>
              </a:spcBef>
            </a:pPr>
            <a:r>
              <a:rPr sz="1050" dirty="0">
                <a:latin typeface="Times New Roman"/>
                <a:cs typeface="Times New Roman"/>
              </a:rPr>
              <a:t>&lt;h4</a:t>
            </a:r>
            <a:r>
              <a:rPr sz="1050" spc="20"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title"&gt;&lt;a</a:t>
            </a:r>
            <a:r>
              <a:rPr sz="1050" spc="30" dirty="0">
                <a:latin typeface="Times New Roman"/>
                <a:cs typeface="Times New Roman"/>
              </a:rPr>
              <a:t> </a:t>
            </a:r>
            <a:r>
              <a:rPr sz="1050" spc="-10" dirty="0">
                <a:latin typeface="Times New Roman"/>
                <a:cs typeface="Times New Roman"/>
              </a:rPr>
              <a:t>href="#"&gt;</a:t>
            </a:r>
            <a:r>
              <a:rPr sz="1050" dirty="0">
                <a:latin typeface="SimSun"/>
                <a:cs typeface="SimSun"/>
              </a:rPr>
              <a:t>人间</a:t>
            </a:r>
            <a:r>
              <a:rPr sz="1050" spc="-15" dirty="0">
                <a:latin typeface="Times New Roman"/>
                <a:cs typeface="Times New Roman"/>
              </a:rPr>
              <a:t>·</a:t>
            </a:r>
            <a:r>
              <a:rPr sz="1050" spc="-15" dirty="0">
                <a:latin typeface="SimSun"/>
                <a:cs typeface="SimSun"/>
              </a:rPr>
              <a:t>喜剧</a:t>
            </a:r>
            <a:r>
              <a:rPr sz="1050" dirty="0">
                <a:latin typeface="Times New Roman"/>
                <a:cs typeface="Times New Roman"/>
              </a:rPr>
              <a:t>&lt;/a</a:t>
            </a:r>
            <a:r>
              <a:rPr sz="1050" spc="-15" dirty="0">
                <a:latin typeface="Times New Roman"/>
                <a:cs typeface="Times New Roman"/>
              </a:rPr>
              <a:t>&gt; &lt;/</a:t>
            </a:r>
            <a:r>
              <a:rPr sz="1050" spc="-20" dirty="0">
                <a:latin typeface="Times New Roman"/>
                <a:cs typeface="Times New Roman"/>
              </a:rPr>
              <a:t>h4&gt;</a:t>
            </a:r>
            <a:endParaRPr sz="1050">
              <a:latin typeface="Times New Roman"/>
              <a:cs typeface="Times New Roman"/>
            </a:endParaRPr>
          </a:p>
          <a:p>
            <a:pPr marL="69850">
              <a:lnSpc>
                <a:spcPct val="100000"/>
              </a:lnSpc>
              <a:spcBef>
                <a:spcPts val="300"/>
              </a:spcBef>
            </a:pPr>
            <a:r>
              <a:rPr sz="1050" dirty="0">
                <a:latin typeface="Times New Roman"/>
                <a:cs typeface="Times New Roman"/>
              </a:rPr>
              <a:t>&lt;span</a:t>
            </a:r>
            <a:r>
              <a:rPr sz="1050" spc="-30" dirty="0">
                <a:latin typeface="Times New Roman"/>
                <a:cs typeface="Times New Roman"/>
              </a:rPr>
              <a:t> </a:t>
            </a:r>
            <a:r>
              <a:rPr sz="1050" spc="-10" dirty="0">
                <a:latin typeface="Times New Roman"/>
                <a:cs typeface="Times New Roman"/>
              </a:rPr>
              <a:t>class="dy-video-</a:t>
            </a:r>
            <a:r>
              <a:rPr sz="1050" dirty="0">
                <a:latin typeface="Times New Roman"/>
                <a:cs typeface="Times New Roman"/>
              </a:rPr>
              <a:t>rating"&gt;9.2</a:t>
            </a:r>
            <a:r>
              <a:rPr sz="1050" spc="-5" dirty="0">
                <a:latin typeface="Times New Roman"/>
                <a:cs typeface="Times New Roman"/>
              </a:rPr>
              <a:t> </a:t>
            </a:r>
            <a:r>
              <a:rPr sz="1050" dirty="0">
                <a:latin typeface="Times New Roman"/>
                <a:cs typeface="Times New Roman"/>
              </a:rPr>
              <a:t>&lt;/span&gt; </a:t>
            </a:r>
            <a:r>
              <a:rPr sz="1050" spc="-10" dirty="0">
                <a:latin typeface="Times New Roman"/>
                <a:cs typeface="Times New Roman"/>
              </a:rPr>
              <a:t>&lt;/div&gt;</a:t>
            </a:r>
            <a:endParaRPr sz="1050">
              <a:latin typeface="Times New Roman"/>
              <a:cs typeface="Times New Roman"/>
            </a:endParaRPr>
          </a:p>
          <a:p>
            <a:pPr marL="69850">
              <a:lnSpc>
                <a:spcPct val="100000"/>
              </a:lnSpc>
              <a:spcBef>
                <a:spcPts val="305"/>
              </a:spcBef>
            </a:pPr>
            <a:r>
              <a:rPr sz="1050" spc="-10" dirty="0">
                <a:latin typeface="Times New Roman"/>
                <a:cs typeface="Times New Roman"/>
              </a:rPr>
              <a:t>&lt;/li&gt;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a:t>
            </a:r>
            <a:endParaRPr sz="1050">
              <a:latin typeface="Times New Roman"/>
              <a:cs typeface="Times New Roman"/>
            </a:endParaRPr>
          </a:p>
        </p:txBody>
      </p:sp>
      <p:sp>
        <p:nvSpPr>
          <p:cNvPr id="3" name="object 3"/>
          <p:cNvSpPr/>
          <p:nvPr/>
        </p:nvSpPr>
        <p:spPr>
          <a:xfrm>
            <a:off x="6491604" y="914653"/>
            <a:ext cx="1067435" cy="6350"/>
          </a:xfrm>
          <a:custGeom>
            <a:avLst/>
            <a:gdLst/>
            <a:ahLst/>
            <a:cxnLst/>
            <a:rect l="l" t="t" r="r" b="b"/>
            <a:pathLst>
              <a:path w="1067434" h="6350">
                <a:moveTo>
                  <a:pt x="0" y="6096"/>
                </a:moveTo>
                <a:lnTo>
                  <a:pt x="1067435" y="6096"/>
                </a:lnTo>
                <a:lnTo>
                  <a:pt x="1067435" y="0"/>
                </a:lnTo>
                <a:lnTo>
                  <a:pt x="0" y="0"/>
                </a:lnTo>
                <a:lnTo>
                  <a:pt x="0" y="6096"/>
                </a:lnTo>
                <a:close/>
              </a:path>
            </a:pathLst>
          </a:custGeom>
          <a:solidFill>
            <a:srgbClr val="000000"/>
          </a:solidFill>
        </p:spPr>
        <p:txBody>
          <a:bodyPr wrap="square" lIns="0" tIns="0" rIns="0" bIns="0" rtlCol="0"/>
          <a:lstStyle/>
          <a:p>
            <a:endParaRPr/>
          </a:p>
        </p:txBody>
      </p:sp>
      <p:sp>
        <p:nvSpPr>
          <p:cNvPr id="4" name="object 4"/>
          <p:cNvSpPr/>
          <p:nvPr/>
        </p:nvSpPr>
        <p:spPr>
          <a:xfrm>
            <a:off x="6491604" y="4091685"/>
            <a:ext cx="1067435" cy="6350"/>
          </a:xfrm>
          <a:custGeom>
            <a:avLst/>
            <a:gdLst/>
            <a:ahLst/>
            <a:cxnLst/>
            <a:rect l="l" t="t" r="r" b="b"/>
            <a:pathLst>
              <a:path w="1067434" h="6350">
                <a:moveTo>
                  <a:pt x="0" y="6096"/>
                </a:moveTo>
                <a:lnTo>
                  <a:pt x="1067435" y="6096"/>
                </a:lnTo>
                <a:lnTo>
                  <a:pt x="1067435" y="0"/>
                </a:lnTo>
                <a:lnTo>
                  <a:pt x="0" y="0"/>
                </a:lnTo>
                <a:lnTo>
                  <a:pt x="0" y="6096"/>
                </a:lnTo>
                <a:close/>
              </a:path>
            </a:pathLst>
          </a:custGeom>
          <a:solidFill>
            <a:srgbClr val="000000"/>
          </a:solidFill>
        </p:spPr>
        <p:txBody>
          <a:bodyPr wrap="square" lIns="0" tIns="0" rIns="0" bIns="0" rtlCol="0"/>
          <a:lstStyle/>
          <a:p>
            <a:endParaRPr/>
          </a:p>
        </p:txBody>
      </p:sp>
      <p:sp>
        <p:nvSpPr>
          <p:cNvPr id="5" name="object 5"/>
          <p:cNvSpPr txBox="1"/>
          <p:nvPr/>
        </p:nvSpPr>
        <p:spPr>
          <a:xfrm>
            <a:off x="1399158" y="4124705"/>
            <a:ext cx="3293745" cy="186690"/>
          </a:xfrm>
          <a:prstGeom prst="rect">
            <a:avLst/>
          </a:prstGeom>
        </p:spPr>
        <p:txBody>
          <a:bodyPr vert="horz" wrap="square" lIns="0" tIns="13335" rIns="0" bIns="0" rtlCol="0">
            <a:spAutoFit/>
          </a:bodyPr>
          <a:lstStyle/>
          <a:p>
            <a:pPr marL="12700">
              <a:lnSpc>
                <a:spcPct val="100000"/>
              </a:lnSpc>
              <a:spcBef>
                <a:spcPts val="105"/>
              </a:spcBef>
            </a:pPr>
            <a:r>
              <a:rPr sz="1050" spc="-35" dirty="0">
                <a:latin typeface="SimSun"/>
                <a:cs typeface="SimSun"/>
              </a:rPr>
              <a:t>电影页面底部排行榜部分效果及代码展示如图 </a:t>
            </a:r>
            <a:r>
              <a:rPr sz="1050" dirty="0">
                <a:latin typeface="Times New Roman"/>
                <a:cs typeface="Times New Roman"/>
              </a:rPr>
              <a:t>12</a:t>
            </a:r>
            <a:r>
              <a:rPr sz="1050" spc="-25" dirty="0">
                <a:latin typeface="Times New Roman"/>
                <a:cs typeface="Times New Roman"/>
              </a:rPr>
              <a:t> </a:t>
            </a:r>
            <a:r>
              <a:rPr sz="1050" spc="-30" dirty="0">
                <a:latin typeface="SimSun"/>
                <a:cs typeface="SimSun"/>
              </a:rPr>
              <a:t>所示。</a:t>
            </a:r>
            <a:endParaRPr sz="1050">
              <a:latin typeface="SimSun"/>
              <a:cs typeface="SimSun"/>
            </a:endParaRPr>
          </a:p>
        </p:txBody>
      </p:sp>
      <p:sp>
        <p:nvSpPr>
          <p:cNvPr id="6" name="object 6"/>
          <p:cNvSpPr txBox="1"/>
          <p:nvPr/>
        </p:nvSpPr>
        <p:spPr>
          <a:xfrm>
            <a:off x="2716148" y="5758941"/>
            <a:ext cx="2129155" cy="186690"/>
          </a:xfrm>
          <a:prstGeom prst="rect">
            <a:avLst/>
          </a:prstGeom>
        </p:spPr>
        <p:txBody>
          <a:bodyPr vert="horz" wrap="square" lIns="0" tIns="13335" rIns="0" bIns="0" rtlCol="0">
            <a:spAutoFit/>
          </a:bodyPr>
          <a:lstStyle/>
          <a:p>
            <a:pPr marL="12700">
              <a:lnSpc>
                <a:spcPct val="100000"/>
              </a:lnSpc>
              <a:spcBef>
                <a:spcPts val="105"/>
              </a:spcBef>
            </a:pPr>
            <a:r>
              <a:rPr sz="1050" spc="-130" dirty="0">
                <a:latin typeface="SimSun"/>
                <a:cs typeface="SimSun"/>
              </a:rPr>
              <a:t>图 </a:t>
            </a:r>
            <a:r>
              <a:rPr sz="1050" dirty="0">
                <a:latin typeface="Times New Roman"/>
                <a:cs typeface="Times New Roman"/>
              </a:rPr>
              <a:t>12</a:t>
            </a:r>
            <a:r>
              <a:rPr sz="1050" spc="260" dirty="0">
                <a:latin typeface="Times New Roman"/>
                <a:cs typeface="Times New Roman"/>
              </a:rPr>
              <a:t> </a:t>
            </a:r>
            <a:r>
              <a:rPr sz="1050" spc="-25" dirty="0">
                <a:latin typeface="SimSun"/>
                <a:cs typeface="SimSun"/>
              </a:rPr>
              <a:t>电影页面底部排行榜效果展示</a:t>
            </a:r>
            <a:endParaRPr sz="1050">
              <a:latin typeface="SimSun"/>
              <a:cs typeface="SimSun"/>
            </a:endParaRPr>
          </a:p>
        </p:txBody>
      </p:sp>
      <p:sp>
        <p:nvSpPr>
          <p:cNvPr id="7" name="object 7"/>
          <p:cNvSpPr txBox="1"/>
          <p:nvPr/>
        </p:nvSpPr>
        <p:spPr>
          <a:xfrm>
            <a:off x="1399158" y="6008877"/>
            <a:ext cx="427990" cy="186690"/>
          </a:xfrm>
          <a:prstGeom prst="rect">
            <a:avLst/>
          </a:prstGeom>
        </p:spPr>
        <p:txBody>
          <a:bodyPr vert="horz" wrap="square" lIns="0" tIns="13335" rIns="0" bIns="0" rtlCol="0">
            <a:spAutoFit/>
          </a:bodyPr>
          <a:lstStyle/>
          <a:p>
            <a:pPr marL="12700">
              <a:lnSpc>
                <a:spcPct val="100000"/>
              </a:lnSpc>
              <a:spcBef>
                <a:spcPts val="105"/>
              </a:spcBef>
            </a:pPr>
            <a:r>
              <a:rPr sz="1050" spc="-20" dirty="0">
                <a:latin typeface="SimSun"/>
                <a:cs typeface="SimSun"/>
              </a:rPr>
              <a:t>代码：</a:t>
            </a:r>
            <a:endParaRPr sz="1050">
              <a:latin typeface="SimSun"/>
              <a:cs typeface="SimSun"/>
            </a:endParaRPr>
          </a:p>
        </p:txBody>
      </p:sp>
      <p:sp>
        <p:nvSpPr>
          <p:cNvPr id="8" name="object 8"/>
          <p:cNvSpPr txBox="1"/>
          <p:nvPr/>
        </p:nvSpPr>
        <p:spPr>
          <a:xfrm>
            <a:off x="1073200" y="6231889"/>
            <a:ext cx="5415915" cy="3375660"/>
          </a:xfrm>
          <a:prstGeom prst="rect">
            <a:avLst/>
          </a:prstGeom>
          <a:ln w="6096">
            <a:solidFill>
              <a:srgbClr val="000000"/>
            </a:solidFill>
          </a:ln>
        </p:spPr>
        <p:txBody>
          <a:bodyPr vert="horz" wrap="square" lIns="0" tIns="15875" rIns="0" bIns="0" rtlCol="0">
            <a:spAutoFit/>
          </a:bodyPr>
          <a:lstStyle/>
          <a:p>
            <a:pPr marL="69850">
              <a:lnSpc>
                <a:spcPct val="100000"/>
              </a:lnSpc>
              <a:spcBef>
                <a:spcPts val="125"/>
              </a:spcBef>
            </a:pPr>
            <a:r>
              <a:rPr sz="1050" dirty="0">
                <a:latin typeface="Times New Roman"/>
                <a:cs typeface="Times New Roman"/>
              </a:rPr>
              <a:t>&lt;div</a:t>
            </a:r>
            <a:r>
              <a:rPr sz="1050" spc="-45" dirty="0">
                <a:latin typeface="Times New Roman"/>
                <a:cs typeface="Times New Roman"/>
              </a:rPr>
              <a:t> </a:t>
            </a:r>
            <a:r>
              <a:rPr sz="1050" dirty="0">
                <a:latin typeface="Times New Roman"/>
                <a:cs typeface="Times New Roman"/>
              </a:rPr>
              <a:t>class="fbox</a:t>
            </a:r>
            <a:r>
              <a:rPr sz="1050" spc="5" dirty="0">
                <a:latin typeface="Times New Roman"/>
                <a:cs typeface="Times New Roman"/>
              </a:rPr>
              <a:t> </a:t>
            </a:r>
            <a:r>
              <a:rPr sz="1050" dirty="0">
                <a:latin typeface="Times New Roman"/>
                <a:cs typeface="Times New Roman"/>
              </a:rPr>
              <a:t>phb</a:t>
            </a:r>
            <a:r>
              <a:rPr sz="1050" spc="-20" dirty="0">
                <a:latin typeface="Times New Roman"/>
                <a:cs typeface="Times New Roman"/>
              </a:rPr>
              <a:t> </a:t>
            </a:r>
            <a:r>
              <a:rPr sz="1050" dirty="0">
                <a:latin typeface="Times New Roman"/>
                <a:cs typeface="Times New Roman"/>
              </a:rPr>
              <a:t>top</a:t>
            </a:r>
            <a:r>
              <a:rPr sz="1050" spc="-40" dirty="0">
                <a:latin typeface="Times New Roman"/>
                <a:cs typeface="Times New Roman"/>
              </a:rPr>
              <a:t> </a:t>
            </a:r>
            <a:r>
              <a:rPr sz="1050" dirty="0">
                <a:latin typeface="Times New Roman"/>
                <a:cs typeface="Times New Roman"/>
              </a:rPr>
              <a:t>"</a:t>
            </a:r>
            <a:r>
              <a:rPr sz="1050" spc="-15" dirty="0">
                <a:latin typeface="Times New Roman"/>
                <a:cs typeface="Times New Roman"/>
              </a:rPr>
              <a:t> </a:t>
            </a:r>
            <a:r>
              <a:rPr sz="1050" spc="-10" dirty="0">
                <a:latin typeface="Times New Roman"/>
                <a:cs typeface="Times New Roman"/>
              </a:rPr>
              <a:t>id="xianshi"&gt;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40" dirty="0">
                <a:latin typeface="Times New Roman"/>
                <a:cs typeface="Times New Roman"/>
              </a:rPr>
              <a:t> </a:t>
            </a:r>
            <a:r>
              <a:rPr sz="1050" spc="-10" dirty="0">
                <a:latin typeface="Times New Roman"/>
                <a:cs typeface="Times New Roman"/>
              </a:rPr>
              <a:t>class="list1"&gt;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class="hothead"&gt;</a:t>
            </a:r>
            <a:endParaRPr sz="1050">
              <a:latin typeface="Times New Roman"/>
              <a:cs typeface="Times New Roman"/>
            </a:endParaRPr>
          </a:p>
          <a:p>
            <a:pPr marL="69850">
              <a:lnSpc>
                <a:spcPct val="100000"/>
              </a:lnSpc>
              <a:spcBef>
                <a:spcPts val="305"/>
              </a:spcBef>
            </a:pPr>
            <a:r>
              <a:rPr sz="1050" dirty="0">
                <a:latin typeface="Times New Roman"/>
                <a:cs typeface="Times New Roman"/>
              </a:rPr>
              <a:t>&lt;span</a:t>
            </a:r>
            <a:r>
              <a:rPr sz="1050" spc="30" dirty="0">
                <a:latin typeface="Times New Roman"/>
                <a:cs typeface="Times New Roman"/>
              </a:rPr>
              <a:t> </a:t>
            </a:r>
            <a:r>
              <a:rPr sz="1050" spc="-10" dirty="0">
                <a:latin typeface="Times New Roman"/>
                <a:cs typeface="Times New Roman"/>
              </a:rPr>
              <a:t>class="title"&gt;</a:t>
            </a:r>
            <a:r>
              <a:rPr sz="1050" dirty="0">
                <a:latin typeface="SimSun"/>
                <a:cs typeface="SimSun"/>
              </a:rPr>
              <a:t>热播榜</a:t>
            </a:r>
            <a:r>
              <a:rPr sz="1050" spc="-10" dirty="0">
                <a:latin typeface="Times New Roman"/>
                <a:cs typeface="Times New Roman"/>
              </a:rPr>
              <a:t>&lt;/span&gt;</a:t>
            </a:r>
            <a:endParaRPr sz="1050">
              <a:latin typeface="Times New Roman"/>
              <a:cs typeface="Times New Roman"/>
            </a:endParaRPr>
          </a:p>
          <a:p>
            <a:pPr marL="69850">
              <a:lnSpc>
                <a:spcPct val="100000"/>
              </a:lnSpc>
              <a:spcBef>
                <a:spcPts val="300"/>
              </a:spcBef>
            </a:pPr>
            <a:r>
              <a:rPr sz="1050" dirty="0">
                <a:latin typeface="Times New Roman"/>
                <a:cs typeface="Times New Roman"/>
              </a:rPr>
              <a:t>&lt;p</a:t>
            </a:r>
            <a:r>
              <a:rPr sz="1050" spc="-35" dirty="0">
                <a:latin typeface="Times New Roman"/>
                <a:cs typeface="Times New Roman"/>
              </a:rPr>
              <a:t> </a:t>
            </a:r>
            <a:r>
              <a:rPr sz="1050" spc="-10" dirty="0">
                <a:latin typeface="Times New Roman"/>
                <a:cs typeface="Times New Roman"/>
              </a:rPr>
              <a:t>class="pTab"&gt;</a:t>
            </a:r>
            <a:endParaRPr sz="1050">
              <a:latin typeface="Times New Roman"/>
              <a:cs typeface="Times New Roman"/>
            </a:endParaRPr>
          </a:p>
          <a:p>
            <a:pPr marL="69850">
              <a:lnSpc>
                <a:spcPct val="100000"/>
              </a:lnSpc>
              <a:spcBef>
                <a:spcPts val="300"/>
              </a:spcBef>
            </a:pPr>
            <a:r>
              <a:rPr sz="1050" dirty="0">
                <a:latin typeface="Times New Roman"/>
                <a:cs typeface="Times New Roman"/>
              </a:rPr>
              <a:t>&lt;a</a:t>
            </a:r>
            <a:r>
              <a:rPr sz="1050" spc="25" dirty="0">
                <a:latin typeface="Times New Roman"/>
                <a:cs typeface="Times New Roman"/>
              </a:rPr>
              <a:t> </a:t>
            </a:r>
            <a:r>
              <a:rPr sz="1050" spc="-10" dirty="0">
                <a:latin typeface="Times New Roman"/>
                <a:cs typeface="Times New Roman"/>
              </a:rPr>
              <a:t>data-</a:t>
            </a:r>
            <a:r>
              <a:rPr sz="1050" dirty="0">
                <a:latin typeface="Times New Roman"/>
                <a:cs typeface="Times New Roman"/>
              </a:rPr>
              <a:t>ajax25=</a:t>
            </a:r>
            <a:r>
              <a:rPr sz="1050" spc="5" dirty="0">
                <a:latin typeface="Times New Roman"/>
                <a:cs typeface="Times New Roman"/>
              </a:rPr>
              <a:t>"" </a:t>
            </a:r>
            <a:r>
              <a:rPr sz="1050" spc="-10" dirty="0">
                <a:latin typeface="Times New Roman"/>
                <a:cs typeface="Times New Roman"/>
              </a:rPr>
              <a:t>data-</a:t>
            </a:r>
            <a:r>
              <a:rPr sz="1050" dirty="0">
                <a:latin typeface="Times New Roman"/>
                <a:cs typeface="Times New Roman"/>
              </a:rPr>
              <a:t>ajax25index="1"</a:t>
            </a:r>
            <a:r>
              <a:rPr sz="1050" spc="20" dirty="0">
                <a:latin typeface="Times New Roman"/>
                <a:cs typeface="Times New Roman"/>
              </a:rPr>
              <a:t> </a:t>
            </a:r>
            <a:r>
              <a:rPr sz="1050" spc="-10" dirty="0">
                <a:latin typeface="Times New Roman"/>
                <a:cs typeface="Times New Roman"/>
              </a:rPr>
              <a:t>target="_self</a:t>
            </a:r>
            <a:r>
              <a:rPr sz="1050" spc="5" dirty="0">
                <a:latin typeface="Times New Roman"/>
                <a:cs typeface="Times New Roman"/>
              </a:rPr>
              <a:t>" </a:t>
            </a:r>
            <a:r>
              <a:rPr sz="1050" spc="-10" dirty="0">
                <a:latin typeface="Times New Roman"/>
                <a:cs typeface="Times New Roman"/>
              </a:rPr>
              <a:t>class="cur"&gt;</a:t>
            </a:r>
            <a:r>
              <a:rPr sz="1050" dirty="0">
                <a:latin typeface="SimSun"/>
                <a:cs typeface="SimSun"/>
              </a:rPr>
              <a:t>今日</a:t>
            </a:r>
            <a:r>
              <a:rPr sz="1050" spc="-20" dirty="0">
                <a:latin typeface="Times New Roman"/>
                <a:cs typeface="Times New Roman"/>
              </a:rPr>
              <a:t>&lt;/a&gt;</a:t>
            </a:r>
            <a:endParaRPr sz="1050">
              <a:latin typeface="Times New Roman"/>
              <a:cs typeface="Times New Roman"/>
            </a:endParaRPr>
          </a:p>
          <a:p>
            <a:pPr marL="69850">
              <a:lnSpc>
                <a:spcPct val="100000"/>
              </a:lnSpc>
              <a:spcBef>
                <a:spcPts val="300"/>
              </a:spcBef>
            </a:pPr>
            <a:r>
              <a:rPr sz="1050" dirty="0">
                <a:latin typeface="Times New Roman"/>
                <a:cs typeface="Times New Roman"/>
              </a:rPr>
              <a:t>&lt;i</a:t>
            </a:r>
            <a:r>
              <a:rPr sz="1050" spc="-5" dirty="0">
                <a:latin typeface="Times New Roman"/>
                <a:cs typeface="Times New Roman"/>
              </a:rPr>
              <a:t> </a:t>
            </a:r>
            <a:r>
              <a:rPr sz="1050" spc="-10" dirty="0">
                <a:latin typeface="Times New Roman"/>
                <a:cs typeface="Times New Roman"/>
              </a:rPr>
              <a:t>class="iItalicsLine"&gt;/&lt;/i&gt;</a:t>
            </a:r>
            <a:endParaRPr sz="1050">
              <a:latin typeface="Times New Roman"/>
              <a:cs typeface="Times New Roman"/>
            </a:endParaRPr>
          </a:p>
          <a:p>
            <a:pPr marL="69850">
              <a:lnSpc>
                <a:spcPct val="100000"/>
              </a:lnSpc>
              <a:spcBef>
                <a:spcPts val="300"/>
              </a:spcBef>
            </a:pPr>
            <a:r>
              <a:rPr sz="1050" dirty="0">
                <a:latin typeface="Times New Roman"/>
                <a:cs typeface="Times New Roman"/>
              </a:rPr>
              <a:t>&lt;a</a:t>
            </a:r>
            <a:r>
              <a:rPr sz="1050" spc="15" dirty="0">
                <a:latin typeface="Times New Roman"/>
                <a:cs typeface="Times New Roman"/>
              </a:rPr>
              <a:t> </a:t>
            </a:r>
            <a:r>
              <a:rPr sz="1050" spc="-10" dirty="0">
                <a:latin typeface="Times New Roman"/>
                <a:cs typeface="Times New Roman"/>
              </a:rPr>
              <a:t>data-</a:t>
            </a:r>
            <a:r>
              <a:rPr sz="1050" dirty="0">
                <a:latin typeface="Times New Roman"/>
                <a:cs typeface="Times New Roman"/>
              </a:rPr>
              <a:t>ajax25="" </a:t>
            </a:r>
            <a:r>
              <a:rPr sz="1050" spc="-10" dirty="0">
                <a:latin typeface="Times New Roman"/>
                <a:cs typeface="Times New Roman"/>
              </a:rPr>
              <a:t>data-</a:t>
            </a:r>
            <a:r>
              <a:rPr sz="1050" dirty="0">
                <a:latin typeface="Times New Roman"/>
                <a:cs typeface="Times New Roman"/>
              </a:rPr>
              <a:t>ajax25index="2"</a:t>
            </a:r>
            <a:r>
              <a:rPr sz="1050" spc="10" dirty="0">
                <a:latin typeface="Times New Roman"/>
                <a:cs typeface="Times New Roman"/>
              </a:rPr>
              <a:t> </a:t>
            </a:r>
            <a:r>
              <a:rPr sz="1050" spc="-10" dirty="0">
                <a:latin typeface="Times New Roman"/>
                <a:cs typeface="Times New Roman"/>
              </a:rPr>
              <a:t>target="_self"&gt;</a:t>
            </a:r>
            <a:r>
              <a:rPr sz="1050" dirty="0">
                <a:latin typeface="SimSun"/>
                <a:cs typeface="SimSun"/>
              </a:rPr>
              <a:t>本周</a:t>
            </a:r>
            <a:r>
              <a:rPr sz="1050" spc="-20" dirty="0">
                <a:latin typeface="Times New Roman"/>
                <a:cs typeface="Times New Roman"/>
              </a:rPr>
              <a:t>&lt;/a&gt;</a:t>
            </a:r>
            <a:endParaRPr sz="1050">
              <a:latin typeface="Times New Roman"/>
              <a:cs typeface="Times New Roman"/>
            </a:endParaRPr>
          </a:p>
          <a:p>
            <a:pPr marL="69850">
              <a:lnSpc>
                <a:spcPct val="100000"/>
              </a:lnSpc>
              <a:spcBef>
                <a:spcPts val="300"/>
              </a:spcBef>
            </a:pPr>
            <a:r>
              <a:rPr sz="1050" dirty="0">
                <a:latin typeface="Times New Roman"/>
                <a:cs typeface="Times New Roman"/>
              </a:rPr>
              <a:t>&lt;i</a:t>
            </a:r>
            <a:r>
              <a:rPr sz="1050" spc="-5" dirty="0">
                <a:latin typeface="Times New Roman"/>
                <a:cs typeface="Times New Roman"/>
              </a:rPr>
              <a:t> </a:t>
            </a:r>
            <a:r>
              <a:rPr sz="1050" spc="-10" dirty="0">
                <a:latin typeface="Times New Roman"/>
                <a:cs typeface="Times New Roman"/>
              </a:rPr>
              <a:t>class="iItalicsLine"&gt;/&lt;/i&gt;</a:t>
            </a:r>
            <a:endParaRPr sz="1050">
              <a:latin typeface="Times New Roman"/>
              <a:cs typeface="Times New Roman"/>
            </a:endParaRPr>
          </a:p>
          <a:p>
            <a:pPr marL="69850">
              <a:lnSpc>
                <a:spcPct val="100000"/>
              </a:lnSpc>
              <a:spcBef>
                <a:spcPts val="300"/>
              </a:spcBef>
            </a:pPr>
            <a:r>
              <a:rPr sz="1050" dirty="0">
                <a:latin typeface="Times New Roman"/>
                <a:cs typeface="Times New Roman"/>
              </a:rPr>
              <a:t>&lt;a</a:t>
            </a:r>
            <a:r>
              <a:rPr sz="1050" spc="15" dirty="0">
                <a:latin typeface="Times New Roman"/>
                <a:cs typeface="Times New Roman"/>
              </a:rPr>
              <a:t> </a:t>
            </a:r>
            <a:r>
              <a:rPr sz="1050" spc="-10" dirty="0">
                <a:latin typeface="Times New Roman"/>
                <a:cs typeface="Times New Roman"/>
              </a:rPr>
              <a:t>data-</a:t>
            </a:r>
            <a:r>
              <a:rPr sz="1050" dirty="0">
                <a:latin typeface="Times New Roman"/>
                <a:cs typeface="Times New Roman"/>
              </a:rPr>
              <a:t>ajax25="" </a:t>
            </a:r>
            <a:r>
              <a:rPr sz="1050" spc="-10" dirty="0">
                <a:latin typeface="Times New Roman"/>
                <a:cs typeface="Times New Roman"/>
              </a:rPr>
              <a:t>data-</a:t>
            </a:r>
            <a:r>
              <a:rPr sz="1050" dirty="0">
                <a:latin typeface="Times New Roman"/>
                <a:cs typeface="Times New Roman"/>
              </a:rPr>
              <a:t>ajax25index="3"</a:t>
            </a:r>
            <a:r>
              <a:rPr sz="1050" spc="5" dirty="0">
                <a:latin typeface="Times New Roman"/>
                <a:cs typeface="Times New Roman"/>
              </a:rPr>
              <a:t> </a:t>
            </a:r>
            <a:r>
              <a:rPr sz="1050" spc="-10" dirty="0">
                <a:latin typeface="Times New Roman"/>
                <a:cs typeface="Times New Roman"/>
              </a:rPr>
              <a:t>target="_self"&gt;</a:t>
            </a:r>
            <a:r>
              <a:rPr sz="1050" dirty="0">
                <a:latin typeface="SimSun"/>
                <a:cs typeface="SimSun"/>
              </a:rPr>
              <a:t>本月</a:t>
            </a:r>
            <a:r>
              <a:rPr sz="1050" spc="-20" dirty="0">
                <a:latin typeface="Times New Roman"/>
                <a:cs typeface="Times New Roman"/>
              </a:rPr>
              <a:t>&lt;/a&gt;</a:t>
            </a:r>
            <a:endParaRPr sz="1050">
              <a:latin typeface="Times New Roman"/>
              <a:cs typeface="Times New Roman"/>
            </a:endParaRPr>
          </a:p>
          <a:p>
            <a:pPr marL="69850">
              <a:lnSpc>
                <a:spcPct val="100000"/>
              </a:lnSpc>
              <a:spcBef>
                <a:spcPts val="300"/>
              </a:spcBef>
            </a:pPr>
            <a:r>
              <a:rPr sz="1050" spc="-20" dirty="0">
                <a:latin typeface="Times New Roman"/>
                <a:cs typeface="Times New Roman"/>
              </a:rPr>
              <a:t>&lt;/p&gt;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class="hotmid"&gt;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5" dirty="0">
                <a:latin typeface="Times New Roman"/>
                <a:cs typeface="Times New Roman"/>
              </a:rPr>
              <a:t> </a:t>
            </a:r>
            <a:r>
              <a:rPr sz="1050" spc="-10" dirty="0">
                <a:latin typeface="Times New Roman"/>
                <a:cs typeface="Times New Roman"/>
              </a:rPr>
              <a:t>class="today</a:t>
            </a:r>
            <a:r>
              <a:rPr sz="1050" spc="10" dirty="0">
                <a:latin typeface="Times New Roman"/>
                <a:cs typeface="Times New Roman"/>
              </a:rPr>
              <a:t>" </a:t>
            </a:r>
            <a:r>
              <a:rPr sz="1050" dirty="0">
                <a:latin typeface="Times New Roman"/>
                <a:cs typeface="Times New Roman"/>
              </a:rPr>
              <a:t>style="display</a:t>
            </a:r>
            <a:r>
              <a:rPr sz="1050" spc="15" dirty="0">
                <a:latin typeface="Times New Roman"/>
                <a:cs typeface="Times New Roman"/>
              </a:rPr>
              <a:t>: </a:t>
            </a:r>
            <a:r>
              <a:rPr sz="1050" spc="-10" dirty="0">
                <a:latin typeface="Times New Roman"/>
                <a:cs typeface="Times New Roman"/>
              </a:rPr>
              <a:t>block;"&gt;&lt;!--</a:t>
            </a:r>
            <a:r>
              <a:rPr sz="1050" spc="-10" dirty="0">
                <a:latin typeface="SimSun"/>
                <a:cs typeface="SimSun"/>
              </a:rPr>
              <a:t>今日热播榜</a:t>
            </a:r>
            <a:r>
              <a:rPr sz="1050" spc="-20" dirty="0">
                <a:latin typeface="Times New Roman"/>
                <a:cs typeface="Times New Roman"/>
              </a:rPr>
              <a:t>--&gt;</a:t>
            </a:r>
            <a:endParaRPr sz="1050">
              <a:latin typeface="Times New Roman"/>
              <a:cs typeface="Times New Roman"/>
            </a:endParaRPr>
          </a:p>
          <a:p>
            <a:pPr marL="69850">
              <a:lnSpc>
                <a:spcPct val="100000"/>
              </a:lnSpc>
              <a:spcBef>
                <a:spcPts val="305"/>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class="todaybox"&gt;</a:t>
            </a:r>
            <a:endParaRPr sz="1050">
              <a:latin typeface="Times New Roman"/>
              <a:cs typeface="Times New Roman"/>
            </a:endParaRPr>
          </a:p>
          <a:p>
            <a:pPr marL="69850">
              <a:lnSpc>
                <a:spcPct val="100000"/>
              </a:lnSpc>
              <a:spcBef>
                <a:spcPts val="300"/>
              </a:spcBef>
            </a:pPr>
            <a:r>
              <a:rPr sz="1050" dirty="0">
                <a:latin typeface="Times New Roman"/>
                <a:cs typeface="Times New Roman"/>
              </a:rPr>
              <a:t>&lt;ul</a:t>
            </a:r>
            <a:r>
              <a:rPr sz="1050" spc="-30" dirty="0">
                <a:latin typeface="Times New Roman"/>
                <a:cs typeface="Times New Roman"/>
              </a:rPr>
              <a:t> </a:t>
            </a:r>
            <a:r>
              <a:rPr sz="1050" spc="-10" dirty="0">
                <a:latin typeface="Times New Roman"/>
                <a:cs typeface="Times New Roman"/>
              </a:rPr>
              <a:t>class="tips"&gt;</a:t>
            </a:r>
            <a:endParaRPr sz="1050">
              <a:latin typeface="Times New Roman"/>
              <a:cs typeface="Times New Roman"/>
            </a:endParaRPr>
          </a:p>
          <a:p>
            <a:pPr marL="69850">
              <a:lnSpc>
                <a:spcPct val="100000"/>
              </a:lnSpc>
              <a:spcBef>
                <a:spcPts val="295"/>
              </a:spcBef>
            </a:pPr>
            <a:r>
              <a:rPr sz="1050" dirty="0">
                <a:latin typeface="Times New Roman"/>
                <a:cs typeface="Times New Roman"/>
              </a:rPr>
              <a:t>&lt;li&gt;&lt;i</a:t>
            </a:r>
            <a:r>
              <a:rPr sz="1050" spc="10" dirty="0">
                <a:latin typeface="Times New Roman"/>
                <a:cs typeface="Times New Roman"/>
              </a:rPr>
              <a:t> </a:t>
            </a:r>
            <a:r>
              <a:rPr sz="1050" spc="-10" dirty="0">
                <a:latin typeface="Times New Roman"/>
                <a:cs typeface="Times New Roman"/>
              </a:rPr>
              <a:t>class="iNum</a:t>
            </a:r>
            <a:r>
              <a:rPr sz="1050" spc="-35" dirty="0">
                <a:latin typeface="Times New Roman"/>
                <a:cs typeface="Times New Roman"/>
              </a:rPr>
              <a:t> </a:t>
            </a:r>
            <a:r>
              <a:rPr sz="1050" spc="-10" dirty="0">
                <a:latin typeface="Times New Roman"/>
                <a:cs typeface="Times New Roman"/>
              </a:rPr>
              <a:t>iCurNum"&gt;1&lt;/i&gt;&lt;span</a:t>
            </a:r>
            <a:r>
              <a:rPr sz="1050" spc="-5" dirty="0">
                <a:latin typeface="Times New Roman"/>
                <a:cs typeface="Times New Roman"/>
              </a:rPr>
              <a:t> </a:t>
            </a:r>
            <a:r>
              <a:rPr sz="1050" dirty="0">
                <a:latin typeface="Times New Roman"/>
                <a:cs typeface="Times New Roman"/>
              </a:rPr>
              <a:t>class="sTips"&gt;8.9</a:t>
            </a:r>
            <a:r>
              <a:rPr sz="1050" spc="35" dirty="0">
                <a:latin typeface="Times New Roman"/>
                <a:cs typeface="Times New Roman"/>
              </a:rPr>
              <a:t> </a:t>
            </a:r>
            <a:r>
              <a:rPr sz="1050" dirty="0">
                <a:latin typeface="SimSun"/>
                <a:cs typeface="SimSun"/>
              </a:rPr>
              <a:t>分</a:t>
            </a:r>
            <a:r>
              <a:rPr sz="1050" spc="-10" dirty="0">
                <a:latin typeface="Times New Roman"/>
                <a:cs typeface="Times New Roman"/>
              </a:rPr>
              <a:t>&lt;/span&gt;</a:t>
            </a:r>
            <a:endParaRPr sz="1050">
              <a:latin typeface="Times New Roman"/>
              <a:cs typeface="Times New Roman"/>
            </a:endParaRPr>
          </a:p>
        </p:txBody>
      </p:sp>
      <p:pic>
        <p:nvPicPr>
          <p:cNvPr id="9" name="object 9"/>
          <p:cNvPicPr/>
          <p:nvPr/>
        </p:nvPicPr>
        <p:blipFill>
          <a:blip r:embed="rId2" cstate="print"/>
          <a:stretch>
            <a:fillRect/>
          </a:stretch>
        </p:blipFill>
        <p:spPr>
          <a:xfrm>
            <a:off x="1143000" y="4359909"/>
            <a:ext cx="5269230" cy="1352550"/>
          </a:xfrm>
          <a:prstGeom prst="rect">
            <a:avLst/>
          </a:prstGeom>
        </p:spPr>
      </p:pic>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965"/>
              </a:lnSpc>
            </a:pPr>
            <a:r>
              <a:rPr spc="-25" dirty="0"/>
              <a:t>19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73200" y="917701"/>
            <a:ext cx="5415915" cy="4366260"/>
          </a:xfrm>
          <a:prstGeom prst="rect">
            <a:avLst/>
          </a:prstGeom>
          <a:ln w="6096">
            <a:solidFill>
              <a:srgbClr val="000000"/>
            </a:solidFill>
          </a:ln>
        </p:spPr>
        <p:txBody>
          <a:bodyPr vert="horz" wrap="square" lIns="0" tIns="15875" rIns="0" bIns="0" rtlCol="0">
            <a:spAutoFit/>
          </a:bodyPr>
          <a:lstStyle/>
          <a:p>
            <a:pPr marL="69850">
              <a:lnSpc>
                <a:spcPct val="100000"/>
              </a:lnSpc>
              <a:spcBef>
                <a:spcPts val="125"/>
              </a:spcBef>
            </a:pPr>
            <a:r>
              <a:rPr sz="1050" dirty="0">
                <a:latin typeface="Times New Roman"/>
                <a:cs typeface="Times New Roman"/>
              </a:rPr>
              <a:t>&lt;a</a:t>
            </a:r>
            <a:r>
              <a:rPr sz="1050" spc="35" dirty="0">
                <a:latin typeface="Times New Roman"/>
                <a:cs typeface="Times New Roman"/>
              </a:rPr>
              <a:t> </a:t>
            </a:r>
            <a:r>
              <a:rPr sz="1050" spc="-10" dirty="0">
                <a:latin typeface="Times New Roman"/>
                <a:cs typeface="Times New Roman"/>
              </a:rPr>
              <a:t>data-</a:t>
            </a:r>
            <a:r>
              <a:rPr sz="1050" dirty="0">
                <a:latin typeface="Times New Roman"/>
                <a:cs typeface="Times New Roman"/>
              </a:rPr>
              <a:t>ajax25=</a:t>
            </a:r>
            <a:r>
              <a:rPr sz="1050" spc="5" dirty="0">
                <a:latin typeface="Times New Roman"/>
                <a:cs typeface="Times New Roman"/>
              </a:rPr>
              <a:t>"" </a:t>
            </a:r>
            <a:r>
              <a:rPr sz="1050" spc="-10" dirty="0">
                <a:latin typeface="Times New Roman"/>
                <a:cs typeface="Times New Roman"/>
              </a:rPr>
              <a:t>data-</a:t>
            </a:r>
            <a:r>
              <a:rPr sz="1050" dirty="0">
                <a:latin typeface="Times New Roman"/>
                <a:cs typeface="Times New Roman"/>
              </a:rPr>
              <a:t>ajax25index="1"</a:t>
            </a:r>
            <a:r>
              <a:rPr sz="1050" spc="25" dirty="0">
                <a:latin typeface="Times New Roman"/>
                <a:cs typeface="Times New Roman"/>
              </a:rPr>
              <a:t> </a:t>
            </a:r>
            <a:r>
              <a:rPr sz="1050" dirty="0">
                <a:latin typeface="Times New Roman"/>
                <a:cs typeface="Times New Roman"/>
              </a:rPr>
              <a:t>href</a:t>
            </a:r>
            <a:r>
              <a:rPr sz="1050" spc="5" dirty="0">
                <a:latin typeface="Times New Roman"/>
                <a:cs typeface="Times New Roman"/>
              </a:rPr>
              <a:t>="#" </a:t>
            </a:r>
            <a:r>
              <a:rPr sz="1050" spc="-10" dirty="0">
                <a:latin typeface="Times New Roman"/>
                <a:cs typeface="Times New Roman"/>
              </a:rPr>
              <a:t>title="</a:t>
            </a:r>
            <a:r>
              <a:rPr sz="1050" spc="-5" dirty="0">
                <a:latin typeface="SimSun"/>
                <a:cs typeface="SimSun"/>
              </a:rPr>
              <a:t>九叔之夜行疯魔</a:t>
            </a:r>
            <a:r>
              <a:rPr sz="1050" spc="15" dirty="0">
                <a:latin typeface="Times New Roman"/>
                <a:cs typeface="Times New Roman"/>
              </a:rPr>
              <a:t>" </a:t>
            </a:r>
            <a:r>
              <a:rPr sz="1050" spc="-10" dirty="0">
                <a:latin typeface="Times New Roman"/>
                <a:cs typeface="Times New Roman"/>
              </a:rPr>
              <a:t>target="_blank"&gt;</a:t>
            </a:r>
            <a:r>
              <a:rPr sz="1050" spc="-25" dirty="0">
                <a:latin typeface="SimSun"/>
                <a:cs typeface="SimSun"/>
              </a:rPr>
              <a:t>九叔</a:t>
            </a:r>
            <a:endParaRPr sz="1050">
              <a:latin typeface="SimSun"/>
              <a:cs typeface="SimSun"/>
            </a:endParaRPr>
          </a:p>
          <a:p>
            <a:pPr marL="69850">
              <a:lnSpc>
                <a:spcPct val="100000"/>
              </a:lnSpc>
              <a:spcBef>
                <a:spcPts val="300"/>
              </a:spcBef>
            </a:pPr>
            <a:r>
              <a:rPr sz="1050" spc="-5" dirty="0">
                <a:latin typeface="SimSun"/>
                <a:cs typeface="SimSun"/>
              </a:rPr>
              <a:t>之夜行疯魔</a:t>
            </a:r>
            <a:r>
              <a:rPr sz="1050" spc="-20" dirty="0">
                <a:latin typeface="Times New Roman"/>
                <a:cs typeface="Times New Roman"/>
              </a:rPr>
              <a:t>&lt;/a&gt;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&lt;/li&gt;</a:t>
            </a:r>
            <a:endParaRPr sz="1050">
              <a:latin typeface="Times New Roman"/>
              <a:cs typeface="Times New Roman"/>
            </a:endParaRPr>
          </a:p>
          <a:p>
            <a:pPr marL="69850">
              <a:lnSpc>
                <a:spcPct val="100000"/>
              </a:lnSpc>
              <a:spcBef>
                <a:spcPts val="300"/>
              </a:spcBef>
            </a:pPr>
            <a:r>
              <a:rPr sz="1050" spc="-20" dirty="0">
                <a:latin typeface="Times New Roman"/>
                <a:cs typeface="Times New Roman"/>
              </a:rPr>
              <a:t>&lt;li&gt;</a:t>
            </a:r>
            <a:endParaRPr sz="1050">
              <a:latin typeface="Times New Roman"/>
              <a:cs typeface="Times New Roman"/>
            </a:endParaRPr>
          </a:p>
          <a:p>
            <a:pPr marL="69850">
              <a:lnSpc>
                <a:spcPct val="100000"/>
              </a:lnSpc>
              <a:spcBef>
                <a:spcPts val="305"/>
              </a:spcBef>
            </a:pPr>
            <a:r>
              <a:rPr sz="1050" dirty="0">
                <a:latin typeface="Times New Roman"/>
                <a:cs typeface="Times New Roman"/>
              </a:rPr>
              <a:t>&lt;i</a:t>
            </a:r>
            <a:r>
              <a:rPr sz="1050" spc="35" dirty="0">
                <a:latin typeface="Times New Roman"/>
                <a:cs typeface="Times New Roman"/>
              </a:rPr>
              <a:t> </a:t>
            </a:r>
            <a:r>
              <a:rPr sz="1050" spc="-10" dirty="0">
                <a:latin typeface="Times New Roman"/>
                <a:cs typeface="Times New Roman"/>
              </a:rPr>
              <a:t>class="iNum</a:t>
            </a:r>
            <a:r>
              <a:rPr sz="1050" spc="-15" dirty="0">
                <a:latin typeface="Times New Roman"/>
                <a:cs typeface="Times New Roman"/>
              </a:rPr>
              <a:t> </a:t>
            </a:r>
            <a:r>
              <a:rPr sz="1050" spc="-10" dirty="0">
                <a:latin typeface="Times New Roman"/>
                <a:cs typeface="Times New Roman"/>
              </a:rPr>
              <a:t>iCurNum"&gt;2&lt;/i&gt;</a:t>
            </a:r>
            <a:endParaRPr sz="1050">
              <a:latin typeface="Times New Roman"/>
              <a:cs typeface="Times New Roman"/>
            </a:endParaRPr>
          </a:p>
          <a:p>
            <a:pPr marL="69850">
              <a:lnSpc>
                <a:spcPct val="100000"/>
              </a:lnSpc>
              <a:spcBef>
                <a:spcPts val="300"/>
              </a:spcBef>
            </a:pPr>
            <a:r>
              <a:rPr sz="1050" dirty="0">
                <a:latin typeface="Times New Roman"/>
                <a:cs typeface="Times New Roman"/>
              </a:rPr>
              <a:t>&lt;span</a:t>
            </a:r>
            <a:r>
              <a:rPr sz="1050" spc="5" dirty="0">
                <a:latin typeface="Times New Roman"/>
                <a:cs typeface="Times New Roman"/>
              </a:rPr>
              <a:t> </a:t>
            </a:r>
            <a:r>
              <a:rPr sz="1050" spc="-10" dirty="0">
                <a:latin typeface="Times New Roman"/>
                <a:cs typeface="Times New Roman"/>
              </a:rPr>
              <a:t>class="sTips"&gt;7.5</a:t>
            </a:r>
            <a:r>
              <a:rPr sz="1050" spc="50" dirty="0">
                <a:latin typeface="Times New Roman"/>
                <a:cs typeface="Times New Roman"/>
              </a:rPr>
              <a:t> </a:t>
            </a:r>
            <a:r>
              <a:rPr sz="1050" dirty="0">
                <a:latin typeface="SimSun"/>
                <a:cs typeface="SimSun"/>
              </a:rPr>
              <a:t>分</a:t>
            </a:r>
            <a:r>
              <a:rPr sz="1050" spc="-10" dirty="0">
                <a:latin typeface="Times New Roman"/>
                <a:cs typeface="Times New Roman"/>
              </a:rPr>
              <a:t>&lt;/span&gt;</a:t>
            </a:r>
            <a:endParaRPr sz="1050">
              <a:latin typeface="Times New Roman"/>
              <a:cs typeface="Times New Roman"/>
            </a:endParaRPr>
          </a:p>
          <a:p>
            <a:pPr marL="69850" marR="62230">
              <a:lnSpc>
                <a:spcPct val="123800"/>
              </a:lnSpc>
            </a:pPr>
            <a:r>
              <a:rPr sz="1050" dirty="0">
                <a:latin typeface="Times New Roman"/>
                <a:cs typeface="Times New Roman"/>
              </a:rPr>
              <a:t>&lt;a</a:t>
            </a:r>
            <a:r>
              <a:rPr sz="1050" spc="175" dirty="0">
                <a:latin typeface="Times New Roman"/>
                <a:cs typeface="Times New Roman"/>
              </a:rPr>
              <a:t> </a:t>
            </a:r>
            <a:r>
              <a:rPr sz="1050" spc="-10" dirty="0">
                <a:latin typeface="Times New Roman"/>
                <a:cs typeface="Times New Roman"/>
              </a:rPr>
              <a:t>data-</a:t>
            </a:r>
            <a:r>
              <a:rPr sz="1050" dirty="0">
                <a:latin typeface="Times New Roman"/>
                <a:cs typeface="Times New Roman"/>
              </a:rPr>
              <a:t>ajax25=</a:t>
            </a:r>
            <a:r>
              <a:rPr sz="1050" spc="50" dirty="0">
                <a:latin typeface="Times New Roman"/>
                <a:cs typeface="Times New Roman"/>
              </a:rPr>
              <a:t>"" </a:t>
            </a:r>
            <a:r>
              <a:rPr sz="1050" spc="-10" dirty="0">
                <a:latin typeface="Times New Roman"/>
                <a:cs typeface="Times New Roman"/>
              </a:rPr>
              <a:t>data-</a:t>
            </a:r>
            <a:r>
              <a:rPr sz="1050" dirty="0">
                <a:latin typeface="Times New Roman"/>
                <a:cs typeface="Times New Roman"/>
              </a:rPr>
              <a:t>ajax25index="2"</a:t>
            </a:r>
            <a:r>
              <a:rPr sz="1050" spc="165" dirty="0">
                <a:latin typeface="Times New Roman"/>
                <a:cs typeface="Times New Roman"/>
              </a:rPr>
              <a:t> </a:t>
            </a:r>
            <a:r>
              <a:rPr sz="1050" dirty="0">
                <a:latin typeface="Times New Roman"/>
                <a:cs typeface="Times New Roman"/>
              </a:rPr>
              <a:t>href</a:t>
            </a:r>
            <a:r>
              <a:rPr sz="1050" spc="30" dirty="0">
                <a:latin typeface="Times New Roman"/>
                <a:cs typeface="Times New Roman"/>
              </a:rPr>
              <a:t>="#" </a:t>
            </a:r>
            <a:r>
              <a:rPr sz="1050" spc="-10" dirty="0">
                <a:latin typeface="Times New Roman"/>
                <a:cs typeface="Times New Roman"/>
              </a:rPr>
              <a:t>title="</a:t>
            </a:r>
            <a:r>
              <a:rPr sz="1050" dirty="0">
                <a:latin typeface="SimSun"/>
                <a:cs typeface="SimSun"/>
              </a:rPr>
              <a:t>熊出没</a:t>
            </a:r>
            <a:r>
              <a:rPr sz="1050" spc="-40" dirty="0">
                <a:latin typeface="Times New Roman"/>
                <a:cs typeface="Times New Roman"/>
              </a:rPr>
              <a:t>·</a:t>
            </a:r>
            <a:r>
              <a:rPr sz="1050" spc="-10" dirty="0">
                <a:latin typeface="SimSun"/>
                <a:cs typeface="SimSun"/>
              </a:rPr>
              <a:t>狂野大陆</a:t>
            </a:r>
            <a:r>
              <a:rPr sz="1050" spc="80" dirty="0">
                <a:latin typeface="Times New Roman"/>
                <a:cs typeface="Times New Roman"/>
              </a:rPr>
              <a:t>" </a:t>
            </a:r>
            <a:r>
              <a:rPr sz="1050" spc="-10" dirty="0">
                <a:latin typeface="Times New Roman"/>
                <a:cs typeface="Times New Roman"/>
              </a:rPr>
              <a:t>target="_blank"&gt;</a:t>
            </a:r>
            <a:r>
              <a:rPr sz="1050" spc="-50" dirty="0">
                <a:latin typeface="SimSun"/>
                <a:cs typeface="SimSun"/>
              </a:rPr>
              <a:t>熊</a:t>
            </a:r>
            <a:r>
              <a:rPr sz="1050" dirty="0">
                <a:latin typeface="SimSun"/>
                <a:cs typeface="SimSun"/>
              </a:rPr>
              <a:t>出没</a:t>
            </a:r>
            <a:r>
              <a:rPr sz="1050" spc="-15" dirty="0">
                <a:latin typeface="Times New Roman"/>
                <a:cs typeface="Times New Roman"/>
              </a:rPr>
              <a:t>·</a:t>
            </a:r>
            <a:r>
              <a:rPr sz="1050" spc="-10" dirty="0">
                <a:latin typeface="SimSun"/>
                <a:cs typeface="SimSun"/>
              </a:rPr>
              <a:t>狂野大陆</a:t>
            </a:r>
            <a:r>
              <a:rPr sz="1050" spc="-20" dirty="0">
                <a:latin typeface="Times New Roman"/>
                <a:cs typeface="Times New Roman"/>
              </a:rPr>
              <a:t>&lt;/a&gt;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&lt;/li&gt;</a:t>
            </a:r>
            <a:endParaRPr sz="1050">
              <a:latin typeface="Times New Roman"/>
              <a:cs typeface="Times New Roman"/>
            </a:endParaRPr>
          </a:p>
          <a:p>
            <a:pPr marL="69850">
              <a:lnSpc>
                <a:spcPct val="100000"/>
              </a:lnSpc>
              <a:spcBef>
                <a:spcPts val="300"/>
              </a:spcBef>
            </a:pPr>
            <a:r>
              <a:rPr sz="1050" spc="-20" dirty="0">
                <a:latin typeface="Times New Roman"/>
                <a:cs typeface="Times New Roman"/>
              </a:rPr>
              <a:t>&lt;li&gt;</a:t>
            </a:r>
            <a:endParaRPr sz="1050">
              <a:latin typeface="Times New Roman"/>
              <a:cs typeface="Times New Roman"/>
            </a:endParaRPr>
          </a:p>
          <a:p>
            <a:pPr marL="69850">
              <a:lnSpc>
                <a:spcPct val="100000"/>
              </a:lnSpc>
              <a:spcBef>
                <a:spcPts val="300"/>
              </a:spcBef>
            </a:pPr>
            <a:r>
              <a:rPr sz="1050" dirty="0">
                <a:latin typeface="Times New Roman"/>
                <a:cs typeface="Times New Roman"/>
              </a:rPr>
              <a:t>&lt;i</a:t>
            </a:r>
            <a:r>
              <a:rPr sz="1050" spc="35" dirty="0">
                <a:latin typeface="Times New Roman"/>
                <a:cs typeface="Times New Roman"/>
              </a:rPr>
              <a:t> </a:t>
            </a:r>
            <a:r>
              <a:rPr sz="1050" spc="-10" dirty="0">
                <a:latin typeface="Times New Roman"/>
                <a:cs typeface="Times New Roman"/>
              </a:rPr>
              <a:t>class="iNum</a:t>
            </a:r>
            <a:r>
              <a:rPr sz="1050" spc="-15" dirty="0">
                <a:latin typeface="Times New Roman"/>
                <a:cs typeface="Times New Roman"/>
              </a:rPr>
              <a:t> </a:t>
            </a:r>
            <a:r>
              <a:rPr sz="1050" spc="-10" dirty="0">
                <a:latin typeface="Times New Roman"/>
                <a:cs typeface="Times New Roman"/>
              </a:rPr>
              <a:t>iCurNum"&gt;3&lt;/i&gt;</a:t>
            </a:r>
            <a:endParaRPr sz="1050">
              <a:latin typeface="Times New Roman"/>
              <a:cs typeface="Times New Roman"/>
            </a:endParaRPr>
          </a:p>
          <a:p>
            <a:pPr marL="69850">
              <a:lnSpc>
                <a:spcPct val="100000"/>
              </a:lnSpc>
              <a:spcBef>
                <a:spcPts val="300"/>
              </a:spcBef>
            </a:pPr>
            <a:r>
              <a:rPr sz="1050" dirty="0">
                <a:latin typeface="Times New Roman"/>
                <a:cs typeface="Times New Roman"/>
              </a:rPr>
              <a:t>&lt;span</a:t>
            </a:r>
            <a:r>
              <a:rPr sz="1050" spc="5" dirty="0">
                <a:latin typeface="Times New Roman"/>
                <a:cs typeface="Times New Roman"/>
              </a:rPr>
              <a:t> </a:t>
            </a:r>
            <a:r>
              <a:rPr sz="1050" spc="-10" dirty="0">
                <a:latin typeface="Times New Roman"/>
                <a:cs typeface="Times New Roman"/>
              </a:rPr>
              <a:t>class="sTips"&gt;9.2</a:t>
            </a:r>
            <a:r>
              <a:rPr sz="1050" spc="50" dirty="0">
                <a:latin typeface="Times New Roman"/>
                <a:cs typeface="Times New Roman"/>
              </a:rPr>
              <a:t> </a:t>
            </a:r>
            <a:r>
              <a:rPr sz="1050" dirty="0">
                <a:latin typeface="SimSun"/>
                <a:cs typeface="SimSun"/>
              </a:rPr>
              <a:t>分</a:t>
            </a:r>
            <a:r>
              <a:rPr sz="1050" spc="-10" dirty="0">
                <a:latin typeface="Times New Roman"/>
                <a:cs typeface="Times New Roman"/>
              </a:rPr>
              <a:t>&lt;/span&gt;</a:t>
            </a:r>
            <a:endParaRPr sz="1050">
              <a:latin typeface="Times New Roman"/>
              <a:cs typeface="Times New Roman"/>
            </a:endParaRPr>
          </a:p>
          <a:p>
            <a:pPr marL="69850">
              <a:lnSpc>
                <a:spcPct val="100000"/>
              </a:lnSpc>
              <a:spcBef>
                <a:spcPts val="300"/>
              </a:spcBef>
            </a:pPr>
            <a:r>
              <a:rPr sz="1050" dirty="0">
                <a:latin typeface="Times New Roman"/>
                <a:cs typeface="Times New Roman"/>
              </a:rPr>
              <a:t>&lt;a</a:t>
            </a:r>
            <a:r>
              <a:rPr sz="1050" spc="235" dirty="0">
                <a:latin typeface="Times New Roman"/>
                <a:cs typeface="Times New Roman"/>
              </a:rPr>
              <a:t> </a:t>
            </a:r>
            <a:r>
              <a:rPr sz="1050" spc="-10" dirty="0">
                <a:latin typeface="Times New Roman"/>
                <a:cs typeface="Times New Roman"/>
              </a:rPr>
              <a:t>data-</a:t>
            </a:r>
            <a:r>
              <a:rPr sz="1050" dirty="0">
                <a:latin typeface="Times New Roman"/>
                <a:cs typeface="Times New Roman"/>
              </a:rPr>
              <a:t>ajax25</a:t>
            </a:r>
            <a:r>
              <a:rPr sz="1050" spc="55" dirty="0">
                <a:latin typeface="Times New Roman"/>
                <a:cs typeface="Times New Roman"/>
              </a:rPr>
              <a:t>="" </a:t>
            </a:r>
            <a:r>
              <a:rPr sz="1050" spc="-10" dirty="0">
                <a:latin typeface="Times New Roman"/>
                <a:cs typeface="Times New Roman"/>
              </a:rPr>
              <a:t>data-</a:t>
            </a:r>
            <a:r>
              <a:rPr sz="1050" dirty="0">
                <a:latin typeface="Times New Roman"/>
                <a:cs typeface="Times New Roman"/>
              </a:rPr>
              <a:t>ajax25index="3"</a:t>
            </a:r>
            <a:r>
              <a:rPr sz="1050" spc="229" dirty="0">
                <a:latin typeface="Times New Roman"/>
                <a:cs typeface="Times New Roman"/>
              </a:rPr>
              <a:t> </a:t>
            </a:r>
            <a:r>
              <a:rPr sz="1050" dirty="0">
                <a:latin typeface="Times New Roman"/>
                <a:cs typeface="Times New Roman"/>
              </a:rPr>
              <a:t>href</a:t>
            </a:r>
            <a:r>
              <a:rPr sz="1050" spc="45" dirty="0">
                <a:latin typeface="Times New Roman"/>
                <a:cs typeface="Times New Roman"/>
              </a:rPr>
              <a:t>="#" </a:t>
            </a:r>
            <a:r>
              <a:rPr sz="1050" spc="-10" dirty="0">
                <a:latin typeface="Times New Roman"/>
                <a:cs typeface="Times New Roman"/>
              </a:rPr>
              <a:t>title="</a:t>
            </a:r>
            <a:r>
              <a:rPr sz="1050" dirty="0">
                <a:latin typeface="SimSun"/>
                <a:cs typeface="SimSun"/>
              </a:rPr>
              <a:t>追虎擒龙</a:t>
            </a:r>
            <a:r>
              <a:rPr sz="1050" spc="114" dirty="0">
                <a:latin typeface="Times New Roman"/>
                <a:cs typeface="Times New Roman"/>
              </a:rPr>
              <a:t>" </a:t>
            </a:r>
            <a:r>
              <a:rPr sz="1050" spc="-10" dirty="0">
                <a:latin typeface="Times New Roman"/>
                <a:cs typeface="Times New Roman"/>
              </a:rPr>
              <a:t>target="_blank"&gt;</a:t>
            </a:r>
            <a:r>
              <a:rPr sz="1050" spc="-15" dirty="0">
                <a:latin typeface="SimSun"/>
                <a:cs typeface="SimSun"/>
              </a:rPr>
              <a:t>追虎擒龙</a:t>
            </a:r>
            <a:endParaRPr sz="1050">
              <a:latin typeface="SimSun"/>
              <a:cs typeface="SimSun"/>
            </a:endParaRPr>
          </a:p>
          <a:p>
            <a:pPr marL="69850">
              <a:lnSpc>
                <a:spcPct val="100000"/>
              </a:lnSpc>
              <a:spcBef>
                <a:spcPts val="300"/>
              </a:spcBef>
            </a:pPr>
            <a:r>
              <a:rPr sz="1050" spc="-20" dirty="0">
                <a:latin typeface="Times New Roman"/>
                <a:cs typeface="Times New Roman"/>
              </a:rPr>
              <a:t>&lt;/a&gt;</a:t>
            </a:r>
            <a:endParaRPr sz="1050">
              <a:latin typeface="Times New Roman"/>
              <a:cs typeface="Times New Roman"/>
            </a:endParaRPr>
          </a:p>
          <a:p>
            <a:pPr marL="69850">
              <a:lnSpc>
                <a:spcPct val="100000"/>
              </a:lnSpc>
              <a:spcBef>
                <a:spcPts val="305"/>
              </a:spcBef>
            </a:pPr>
            <a:r>
              <a:rPr sz="1050" spc="-10" dirty="0">
                <a:latin typeface="Times New Roman"/>
                <a:cs typeface="Times New Roman"/>
              </a:rPr>
              <a:t>&lt;/li&gt;</a:t>
            </a:r>
            <a:endParaRPr sz="1050">
              <a:latin typeface="Times New Roman"/>
              <a:cs typeface="Times New Roman"/>
            </a:endParaRPr>
          </a:p>
          <a:p>
            <a:pPr marL="69850">
              <a:lnSpc>
                <a:spcPct val="100000"/>
              </a:lnSpc>
              <a:spcBef>
                <a:spcPts val="300"/>
              </a:spcBef>
            </a:pPr>
            <a:r>
              <a:rPr sz="1050" dirty="0">
                <a:latin typeface="Times New Roman"/>
                <a:cs typeface="Times New Roman"/>
              </a:rPr>
              <a:t>&lt;li&gt;&lt;div</a:t>
            </a:r>
            <a:r>
              <a:rPr sz="1050" spc="-35" dirty="0">
                <a:latin typeface="Times New Roman"/>
                <a:cs typeface="Times New Roman"/>
              </a:rPr>
              <a:t> </a:t>
            </a:r>
            <a:r>
              <a:rPr sz="1050" dirty="0">
                <a:latin typeface="Times New Roman"/>
                <a:cs typeface="Times New Roman"/>
              </a:rPr>
              <a:t>class="fbox</a:t>
            </a:r>
            <a:r>
              <a:rPr sz="1050" spc="-10" dirty="0">
                <a:latin typeface="Times New Roman"/>
                <a:cs typeface="Times New Roman"/>
              </a:rPr>
              <a:t> </a:t>
            </a:r>
            <a:r>
              <a:rPr sz="1050" dirty="0">
                <a:latin typeface="Times New Roman"/>
                <a:cs typeface="Times New Roman"/>
              </a:rPr>
              <a:t>phb</a:t>
            </a:r>
            <a:r>
              <a:rPr sz="1050" spc="-35" dirty="0">
                <a:latin typeface="Times New Roman"/>
                <a:cs typeface="Times New Roman"/>
              </a:rPr>
              <a:t> </a:t>
            </a:r>
            <a:r>
              <a:rPr sz="1050" dirty="0">
                <a:latin typeface="Times New Roman"/>
                <a:cs typeface="Times New Roman"/>
              </a:rPr>
              <a:t>top</a:t>
            </a:r>
            <a:r>
              <a:rPr sz="1050" spc="-50" dirty="0">
                <a:latin typeface="Times New Roman"/>
                <a:cs typeface="Times New Roman"/>
              </a:rPr>
              <a:t> </a:t>
            </a:r>
            <a:r>
              <a:rPr sz="1050" dirty="0">
                <a:latin typeface="Times New Roman"/>
                <a:cs typeface="Times New Roman"/>
              </a:rPr>
              <a:t>"</a:t>
            </a:r>
            <a:r>
              <a:rPr sz="1050" spc="-30" dirty="0">
                <a:latin typeface="Times New Roman"/>
                <a:cs typeface="Times New Roman"/>
              </a:rPr>
              <a:t> </a:t>
            </a:r>
            <a:r>
              <a:rPr sz="1050" spc="-10" dirty="0">
                <a:latin typeface="Times New Roman"/>
                <a:cs typeface="Times New Roman"/>
              </a:rPr>
              <a:t>id="xianshi"&gt;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a:t>
            </a:r>
            <a:endParaRPr sz="1050">
              <a:latin typeface="Times New Roman"/>
              <a:cs typeface="Times New Roman"/>
            </a:endParaRPr>
          </a:p>
          <a:p>
            <a:pPr marL="69850">
              <a:lnSpc>
                <a:spcPct val="100000"/>
              </a:lnSpc>
              <a:spcBef>
                <a:spcPts val="300"/>
              </a:spcBef>
            </a:pPr>
            <a:r>
              <a:rPr sz="1050" dirty="0">
                <a:latin typeface="Times New Roman"/>
                <a:cs typeface="Times New Roman"/>
              </a:rPr>
              <a:t>&lt;span</a:t>
            </a:r>
            <a:r>
              <a:rPr sz="1050" spc="30" dirty="0">
                <a:latin typeface="Times New Roman"/>
                <a:cs typeface="Times New Roman"/>
              </a:rPr>
              <a:t> </a:t>
            </a:r>
            <a:r>
              <a:rPr sz="1050" spc="-10" dirty="0">
                <a:latin typeface="Times New Roman"/>
                <a:cs typeface="Times New Roman"/>
              </a:rPr>
              <a:t>class="title"&gt;</a:t>
            </a:r>
            <a:r>
              <a:rPr sz="1050" dirty="0">
                <a:latin typeface="SimSun"/>
                <a:cs typeface="SimSun"/>
              </a:rPr>
              <a:t>北美榜</a:t>
            </a:r>
            <a:r>
              <a:rPr sz="1050" spc="-10" dirty="0">
                <a:latin typeface="Times New Roman"/>
                <a:cs typeface="Times New Roman"/>
              </a:rPr>
              <a:t>&lt;/span&gt;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p:txBody>
      </p:sp>
      <p:sp>
        <p:nvSpPr>
          <p:cNvPr id="3" name="object 3"/>
          <p:cNvSpPr txBox="1"/>
          <p:nvPr/>
        </p:nvSpPr>
        <p:spPr>
          <a:xfrm>
            <a:off x="1130604" y="5350255"/>
            <a:ext cx="3428365" cy="525145"/>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3.3.3</a:t>
            </a:r>
            <a:r>
              <a:rPr sz="1200" b="1" spc="50" dirty="0">
                <a:latin typeface="Times New Roman"/>
                <a:cs typeface="Times New Roman"/>
              </a:rPr>
              <a:t> </a:t>
            </a:r>
            <a:r>
              <a:rPr sz="1200" b="1" spc="-5" dirty="0">
                <a:latin typeface="Microsoft JhengHei"/>
                <a:cs typeface="Microsoft JhengHei"/>
              </a:rPr>
              <a:t>动漫页面代码及效果展示</a:t>
            </a:r>
            <a:endParaRPr sz="1200">
              <a:latin typeface="Microsoft JhengHei"/>
              <a:cs typeface="Microsoft JhengHei"/>
            </a:endParaRPr>
          </a:p>
          <a:p>
            <a:pPr>
              <a:lnSpc>
                <a:spcPct val="100000"/>
              </a:lnSpc>
              <a:spcBef>
                <a:spcPts val="30"/>
              </a:spcBef>
            </a:pPr>
            <a:endParaRPr sz="650">
              <a:latin typeface="Microsoft JhengHei"/>
              <a:cs typeface="Microsoft JhengHei"/>
            </a:endParaRPr>
          </a:p>
          <a:p>
            <a:pPr marL="280670">
              <a:lnSpc>
                <a:spcPct val="100000"/>
              </a:lnSpc>
              <a:spcBef>
                <a:spcPts val="5"/>
              </a:spcBef>
            </a:pPr>
            <a:r>
              <a:rPr sz="1050" spc="-35" dirty="0">
                <a:latin typeface="SimSun"/>
                <a:cs typeface="SimSun"/>
              </a:rPr>
              <a:t>动漫页面轮播图效果及导航条效果展示如图 </a:t>
            </a:r>
            <a:r>
              <a:rPr sz="1050" dirty="0">
                <a:latin typeface="Times New Roman"/>
                <a:cs typeface="Times New Roman"/>
              </a:rPr>
              <a:t>13</a:t>
            </a:r>
            <a:r>
              <a:rPr sz="1050" spc="-25" dirty="0">
                <a:latin typeface="Times New Roman"/>
                <a:cs typeface="Times New Roman"/>
              </a:rPr>
              <a:t> </a:t>
            </a:r>
            <a:r>
              <a:rPr sz="1050" spc="-30" dirty="0">
                <a:latin typeface="SimSun"/>
                <a:cs typeface="SimSun"/>
              </a:rPr>
              <a:t>所示。</a:t>
            </a:r>
            <a:endParaRPr sz="1050">
              <a:latin typeface="SimSun"/>
              <a:cs typeface="SimSun"/>
            </a:endParaRPr>
          </a:p>
        </p:txBody>
      </p:sp>
      <p:sp>
        <p:nvSpPr>
          <p:cNvPr id="4" name="object 4"/>
          <p:cNvSpPr txBox="1"/>
          <p:nvPr/>
        </p:nvSpPr>
        <p:spPr>
          <a:xfrm>
            <a:off x="1399158" y="8023631"/>
            <a:ext cx="3714115" cy="476884"/>
          </a:xfrm>
          <a:prstGeom prst="rect">
            <a:avLst/>
          </a:prstGeom>
        </p:spPr>
        <p:txBody>
          <a:bodyPr vert="horz" wrap="square" lIns="0" tIns="78105" rIns="0" bIns="0" rtlCol="0">
            <a:spAutoFit/>
          </a:bodyPr>
          <a:lstStyle/>
          <a:p>
            <a:pPr marL="1064260">
              <a:lnSpc>
                <a:spcPct val="100000"/>
              </a:lnSpc>
              <a:spcBef>
                <a:spcPts val="615"/>
              </a:spcBef>
            </a:pPr>
            <a:r>
              <a:rPr sz="1050" spc="-135" dirty="0">
                <a:latin typeface="SimSun"/>
                <a:cs typeface="SimSun"/>
              </a:rPr>
              <a:t>图 </a:t>
            </a:r>
            <a:r>
              <a:rPr sz="1050" dirty="0">
                <a:latin typeface="Times New Roman"/>
                <a:cs typeface="Times New Roman"/>
              </a:rPr>
              <a:t>13</a:t>
            </a:r>
            <a:r>
              <a:rPr sz="1050" spc="265" dirty="0">
                <a:latin typeface="Times New Roman"/>
                <a:cs typeface="Times New Roman"/>
              </a:rPr>
              <a:t> </a:t>
            </a:r>
            <a:r>
              <a:rPr sz="1050" spc="-30" dirty="0">
                <a:latin typeface="SimSun"/>
                <a:cs typeface="SimSun"/>
              </a:rPr>
              <a:t>动漫页面轮播图效果及导航条效果展示</a:t>
            </a:r>
            <a:endParaRPr sz="1050">
              <a:latin typeface="SimSun"/>
              <a:cs typeface="SimSun"/>
            </a:endParaRPr>
          </a:p>
          <a:p>
            <a:pPr marL="12700">
              <a:lnSpc>
                <a:spcPct val="100000"/>
              </a:lnSpc>
              <a:spcBef>
                <a:spcPts val="515"/>
              </a:spcBef>
            </a:pPr>
            <a:r>
              <a:rPr sz="1050" spc="-20" dirty="0">
                <a:latin typeface="SimSun"/>
                <a:cs typeface="SimSun"/>
              </a:rPr>
              <a:t>代码：</a:t>
            </a:r>
            <a:endParaRPr sz="1050">
              <a:latin typeface="SimSun"/>
              <a:cs typeface="SimSun"/>
            </a:endParaRPr>
          </a:p>
        </p:txBody>
      </p:sp>
      <p:sp>
        <p:nvSpPr>
          <p:cNvPr id="5" name="object 5"/>
          <p:cNvSpPr txBox="1"/>
          <p:nvPr/>
        </p:nvSpPr>
        <p:spPr>
          <a:xfrm>
            <a:off x="1073200" y="8536813"/>
            <a:ext cx="5415915" cy="1195705"/>
          </a:xfrm>
          <a:prstGeom prst="rect">
            <a:avLst/>
          </a:prstGeom>
          <a:ln w="6096">
            <a:solidFill>
              <a:srgbClr val="000000"/>
            </a:solidFill>
          </a:ln>
        </p:spPr>
        <p:txBody>
          <a:bodyPr vert="horz" wrap="square" lIns="0" tIns="15875" rIns="0" bIns="0" rtlCol="0">
            <a:spAutoFit/>
          </a:bodyPr>
          <a:lstStyle/>
          <a:p>
            <a:pPr marL="137160">
              <a:lnSpc>
                <a:spcPct val="100000"/>
              </a:lnSpc>
              <a:spcBef>
                <a:spcPts val="125"/>
              </a:spcBef>
            </a:pPr>
            <a:r>
              <a:rPr sz="1050" spc="-10" dirty="0">
                <a:latin typeface="Times New Roman"/>
                <a:cs typeface="Times New Roman"/>
              </a:rPr>
              <a: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60" dirty="0">
                <a:latin typeface="Times New Roman"/>
                <a:cs typeface="Times New Roman"/>
              </a:rPr>
              <a:t> </a:t>
            </a:r>
            <a:r>
              <a:rPr sz="1050" dirty="0">
                <a:latin typeface="Times New Roman"/>
                <a:cs typeface="Times New Roman"/>
              </a:rPr>
              <a:t>class="slider"</a:t>
            </a:r>
            <a:r>
              <a:rPr sz="1050" spc="-30" dirty="0">
                <a:latin typeface="Times New Roman"/>
                <a:cs typeface="Times New Roman"/>
              </a:rPr>
              <a:t> </a:t>
            </a:r>
            <a:r>
              <a:rPr sz="1050" spc="-10" dirty="0">
                <a:latin typeface="Times New Roman"/>
                <a:cs typeface="Times New Roman"/>
              </a:rPr>
              <a:t>id="slider"&gt;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40" dirty="0">
                <a:latin typeface="Times New Roman"/>
                <a:cs typeface="Times New Roman"/>
              </a:rPr>
              <a:t> </a:t>
            </a:r>
            <a:r>
              <a:rPr sz="1050" spc="-10" dirty="0">
                <a:latin typeface="Times New Roman"/>
                <a:cs typeface="Times New Roman"/>
              </a:rPr>
              <a:t>class="slider-inner"&gt;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class="item"&gt;</a:t>
            </a:r>
            <a:endParaRPr sz="1050">
              <a:latin typeface="Times New Roman"/>
              <a:cs typeface="Times New Roman"/>
            </a:endParaRPr>
          </a:p>
          <a:p>
            <a:pPr marL="69850">
              <a:lnSpc>
                <a:spcPct val="100000"/>
              </a:lnSpc>
              <a:spcBef>
                <a:spcPts val="300"/>
              </a:spcBef>
            </a:pPr>
            <a:r>
              <a:rPr sz="1050" dirty="0">
                <a:latin typeface="Times New Roman"/>
                <a:cs typeface="Times New Roman"/>
              </a:rPr>
              <a:t>&lt;img</a:t>
            </a:r>
            <a:r>
              <a:rPr sz="1050" spc="-25" dirty="0">
                <a:latin typeface="Times New Roman"/>
                <a:cs typeface="Times New Roman"/>
              </a:rPr>
              <a:t> </a:t>
            </a:r>
            <a:r>
              <a:rPr sz="1050" dirty="0">
                <a:latin typeface="Times New Roman"/>
                <a:cs typeface="Times New Roman"/>
              </a:rPr>
              <a:t>class="img" style="background:</a:t>
            </a:r>
            <a:r>
              <a:rPr sz="1050" spc="15" dirty="0">
                <a:latin typeface="Times New Roman"/>
                <a:cs typeface="Times New Roman"/>
              </a:rPr>
              <a:t> </a:t>
            </a:r>
            <a:r>
              <a:rPr sz="1050" spc="-10" dirty="0">
                <a:latin typeface="Times New Roman"/>
                <a:cs typeface="Times New Roman"/>
              </a:rPr>
              <a:t>url('../imgDM/lb1.png')</a:t>
            </a:r>
            <a:r>
              <a:rPr sz="1050" spc="15" dirty="0">
                <a:latin typeface="Times New Roman"/>
                <a:cs typeface="Times New Roman"/>
              </a:rPr>
              <a:t> </a:t>
            </a:r>
            <a:r>
              <a:rPr sz="1050" spc="-10" dirty="0">
                <a:latin typeface="Times New Roman"/>
                <a:cs typeface="Times New Roman"/>
              </a:rPr>
              <a:t>no-repeat;"&gt;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p:txBody>
      </p:sp>
      <p:pic>
        <p:nvPicPr>
          <p:cNvPr id="6" name="object 6"/>
          <p:cNvPicPr/>
          <p:nvPr/>
        </p:nvPicPr>
        <p:blipFill>
          <a:blip r:embed="rId2" cstate="print"/>
          <a:stretch>
            <a:fillRect/>
          </a:stretch>
        </p:blipFill>
        <p:spPr>
          <a:xfrm>
            <a:off x="1143000" y="5944869"/>
            <a:ext cx="5266690" cy="2090420"/>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965"/>
              </a:lnSpc>
            </a:pPr>
            <a:r>
              <a:rPr spc="-25" dirty="0"/>
              <a:t>20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73200" y="917701"/>
            <a:ext cx="5415915" cy="3177540"/>
          </a:xfrm>
          <a:prstGeom prst="rect">
            <a:avLst/>
          </a:prstGeom>
          <a:ln w="6096">
            <a:solidFill>
              <a:srgbClr val="000000"/>
            </a:solidFill>
          </a:ln>
        </p:spPr>
        <p:txBody>
          <a:bodyPr vert="horz" wrap="square" lIns="0" tIns="15875" rIns="0" bIns="0" rtlCol="0">
            <a:spAutoFit/>
          </a:bodyPr>
          <a:lstStyle/>
          <a:p>
            <a:pPr marL="69850">
              <a:lnSpc>
                <a:spcPct val="100000"/>
              </a:lnSpc>
              <a:spcBef>
                <a:spcPts val="125"/>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class="item"&gt;</a:t>
            </a:r>
            <a:endParaRPr sz="1050">
              <a:latin typeface="Times New Roman"/>
              <a:cs typeface="Times New Roman"/>
            </a:endParaRPr>
          </a:p>
          <a:p>
            <a:pPr marL="69850">
              <a:lnSpc>
                <a:spcPct val="100000"/>
              </a:lnSpc>
              <a:spcBef>
                <a:spcPts val="300"/>
              </a:spcBef>
            </a:pPr>
            <a:r>
              <a:rPr sz="1050" dirty="0">
                <a:latin typeface="Times New Roman"/>
                <a:cs typeface="Times New Roman"/>
              </a:rPr>
              <a:t>&lt;img</a:t>
            </a:r>
            <a:r>
              <a:rPr sz="1050" spc="-80" dirty="0">
                <a:latin typeface="Times New Roman"/>
                <a:cs typeface="Times New Roman"/>
              </a:rPr>
              <a:t> </a:t>
            </a:r>
            <a:r>
              <a:rPr sz="1050" dirty="0">
                <a:latin typeface="Times New Roman"/>
                <a:cs typeface="Times New Roman"/>
              </a:rPr>
              <a:t>class="img"</a:t>
            </a:r>
            <a:r>
              <a:rPr sz="1050" spc="-50" dirty="0">
                <a:latin typeface="Times New Roman"/>
                <a:cs typeface="Times New Roman"/>
              </a:rPr>
              <a:t> </a:t>
            </a:r>
            <a:r>
              <a:rPr sz="1050" dirty="0">
                <a:latin typeface="Times New Roman"/>
                <a:cs typeface="Times New Roman"/>
              </a:rPr>
              <a:t>style="background:</a:t>
            </a:r>
            <a:r>
              <a:rPr sz="1050" spc="-40" dirty="0">
                <a:latin typeface="Times New Roman"/>
                <a:cs typeface="Times New Roman"/>
              </a:rPr>
              <a:t> </a:t>
            </a:r>
            <a:r>
              <a:rPr sz="1050" dirty="0">
                <a:latin typeface="Times New Roman"/>
                <a:cs typeface="Times New Roman"/>
              </a:rPr>
              <a:t>url('../imgDM/lb2\</a:t>
            </a:r>
            <a:r>
              <a:rPr sz="1050" spc="-30" dirty="0">
                <a:latin typeface="Times New Roman"/>
                <a:cs typeface="Times New Roman"/>
              </a:rPr>
              <a:t> </a:t>
            </a:r>
            <a:r>
              <a:rPr sz="1050" dirty="0">
                <a:latin typeface="Times New Roman"/>
                <a:cs typeface="Times New Roman"/>
              </a:rPr>
              <a:t>\(1\).png')</a:t>
            </a:r>
            <a:r>
              <a:rPr sz="1050" spc="-40" dirty="0">
                <a:latin typeface="Times New Roman"/>
                <a:cs typeface="Times New Roman"/>
              </a:rPr>
              <a:t> </a:t>
            </a:r>
            <a:r>
              <a:rPr sz="1050" spc="-10" dirty="0">
                <a:latin typeface="Times New Roman"/>
                <a:cs typeface="Times New Roman"/>
              </a:rPr>
              <a:t>no-repeat;"&gt;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class="item"&gt;</a:t>
            </a:r>
            <a:endParaRPr sz="1050">
              <a:latin typeface="Times New Roman"/>
              <a:cs typeface="Times New Roman"/>
            </a:endParaRPr>
          </a:p>
          <a:p>
            <a:pPr marL="69850">
              <a:lnSpc>
                <a:spcPct val="100000"/>
              </a:lnSpc>
              <a:spcBef>
                <a:spcPts val="305"/>
              </a:spcBef>
            </a:pPr>
            <a:r>
              <a:rPr sz="1050" dirty="0">
                <a:latin typeface="Times New Roman"/>
                <a:cs typeface="Times New Roman"/>
              </a:rPr>
              <a:t>&lt;img</a:t>
            </a:r>
            <a:r>
              <a:rPr sz="1050" spc="-40" dirty="0">
                <a:latin typeface="Times New Roman"/>
                <a:cs typeface="Times New Roman"/>
              </a:rPr>
              <a:t> </a:t>
            </a:r>
            <a:r>
              <a:rPr sz="1050" dirty="0">
                <a:latin typeface="Times New Roman"/>
                <a:cs typeface="Times New Roman"/>
              </a:rPr>
              <a:t>class="img"</a:t>
            </a:r>
            <a:r>
              <a:rPr sz="1050" spc="-5" dirty="0">
                <a:latin typeface="Times New Roman"/>
                <a:cs typeface="Times New Roman"/>
              </a:rPr>
              <a:t> </a:t>
            </a:r>
            <a:r>
              <a:rPr sz="1050" dirty="0">
                <a:latin typeface="Times New Roman"/>
                <a:cs typeface="Times New Roman"/>
              </a:rPr>
              <a:t>style="background:</a:t>
            </a:r>
            <a:r>
              <a:rPr sz="1050" spc="10" dirty="0">
                <a:latin typeface="Times New Roman"/>
                <a:cs typeface="Times New Roman"/>
              </a:rPr>
              <a:t> </a:t>
            </a:r>
            <a:r>
              <a:rPr sz="1050" spc="-10" dirty="0">
                <a:latin typeface="Times New Roman"/>
                <a:cs typeface="Times New Roman"/>
              </a:rPr>
              <a:t>url('../imgDM/lb3.png')</a:t>
            </a:r>
            <a:r>
              <a:rPr sz="1050" spc="10" dirty="0">
                <a:latin typeface="Times New Roman"/>
                <a:cs typeface="Times New Roman"/>
              </a:rPr>
              <a:t> </a:t>
            </a:r>
            <a:r>
              <a:rPr sz="1050" dirty="0">
                <a:latin typeface="Times New Roman"/>
                <a:cs typeface="Times New Roman"/>
              </a:rPr>
              <a:t>no-</a:t>
            </a:r>
            <a:r>
              <a:rPr sz="1050" spc="-10" dirty="0">
                <a:latin typeface="Times New Roman"/>
                <a:cs typeface="Times New Roman"/>
              </a:rPr>
              <a:t>repeat;"&gt;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295"/>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class="item"&gt;</a:t>
            </a:r>
            <a:endParaRPr sz="1050">
              <a:latin typeface="Times New Roman"/>
              <a:cs typeface="Times New Roman"/>
            </a:endParaRPr>
          </a:p>
          <a:p>
            <a:pPr marL="69850">
              <a:lnSpc>
                <a:spcPct val="100000"/>
              </a:lnSpc>
              <a:spcBef>
                <a:spcPts val="305"/>
              </a:spcBef>
            </a:pPr>
            <a:r>
              <a:rPr sz="1050" dirty="0">
                <a:latin typeface="Times New Roman"/>
                <a:cs typeface="Times New Roman"/>
              </a:rPr>
              <a:t>&lt;img</a:t>
            </a:r>
            <a:r>
              <a:rPr sz="1050" spc="-45" dirty="0">
                <a:latin typeface="Times New Roman"/>
                <a:cs typeface="Times New Roman"/>
              </a:rPr>
              <a:t> </a:t>
            </a:r>
            <a:r>
              <a:rPr sz="1050" dirty="0">
                <a:latin typeface="Times New Roman"/>
                <a:cs typeface="Times New Roman"/>
              </a:rPr>
              <a:t>class="img"</a:t>
            </a:r>
            <a:r>
              <a:rPr sz="1050" spc="-5" dirty="0">
                <a:latin typeface="Times New Roman"/>
                <a:cs typeface="Times New Roman"/>
              </a:rPr>
              <a:t> </a:t>
            </a:r>
            <a:r>
              <a:rPr sz="1050" dirty="0">
                <a:latin typeface="Times New Roman"/>
                <a:cs typeface="Times New Roman"/>
              </a:rPr>
              <a:t>style="background:</a:t>
            </a:r>
            <a:r>
              <a:rPr sz="1050" spc="10" dirty="0">
                <a:latin typeface="Times New Roman"/>
                <a:cs typeface="Times New Roman"/>
              </a:rPr>
              <a:t> </a:t>
            </a:r>
            <a:r>
              <a:rPr sz="1050" spc="-10" dirty="0">
                <a:latin typeface="Times New Roman"/>
                <a:cs typeface="Times New Roman"/>
              </a:rPr>
              <a:t>url('../imgDM/lb.png')</a:t>
            </a:r>
            <a:r>
              <a:rPr sz="1050" spc="5" dirty="0">
                <a:latin typeface="Times New Roman"/>
                <a:cs typeface="Times New Roman"/>
              </a:rPr>
              <a:t> </a:t>
            </a:r>
            <a:r>
              <a:rPr sz="1050" dirty="0">
                <a:latin typeface="Times New Roman"/>
                <a:cs typeface="Times New Roman"/>
              </a:rPr>
              <a:t>no-</a:t>
            </a:r>
            <a:r>
              <a:rPr sz="1050" spc="-10" dirty="0">
                <a:latin typeface="Times New Roman"/>
                <a:cs typeface="Times New Roman"/>
              </a:rPr>
              <a:t>repeat;"&gt;</a:t>
            </a:r>
            <a:endParaRPr sz="1050">
              <a:latin typeface="Times New Roman"/>
              <a:cs typeface="Times New Roman"/>
            </a:endParaRPr>
          </a:p>
          <a:p>
            <a:pPr marL="69850">
              <a:lnSpc>
                <a:spcPct val="100000"/>
              </a:lnSpc>
              <a:spcBef>
                <a:spcPts val="295"/>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5"/>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class="item"&gt;</a:t>
            </a:r>
            <a:endParaRPr sz="1050">
              <a:latin typeface="Times New Roman"/>
              <a:cs typeface="Times New Roman"/>
            </a:endParaRPr>
          </a:p>
          <a:p>
            <a:pPr marL="69850">
              <a:lnSpc>
                <a:spcPct val="100000"/>
              </a:lnSpc>
              <a:spcBef>
                <a:spcPts val="300"/>
              </a:spcBef>
            </a:pPr>
            <a:r>
              <a:rPr sz="1050" dirty="0">
                <a:latin typeface="Times New Roman"/>
                <a:cs typeface="Times New Roman"/>
              </a:rPr>
              <a:t>&lt;img</a:t>
            </a:r>
            <a:r>
              <a:rPr sz="1050" spc="-40" dirty="0">
                <a:latin typeface="Times New Roman"/>
                <a:cs typeface="Times New Roman"/>
              </a:rPr>
              <a:t> </a:t>
            </a:r>
            <a:r>
              <a:rPr sz="1050" dirty="0">
                <a:latin typeface="Times New Roman"/>
                <a:cs typeface="Times New Roman"/>
              </a:rPr>
              <a:t>class="img"</a:t>
            </a:r>
            <a:r>
              <a:rPr sz="1050" spc="-5" dirty="0">
                <a:latin typeface="Times New Roman"/>
                <a:cs typeface="Times New Roman"/>
              </a:rPr>
              <a:t> </a:t>
            </a:r>
            <a:r>
              <a:rPr sz="1050" dirty="0">
                <a:latin typeface="Times New Roman"/>
                <a:cs typeface="Times New Roman"/>
              </a:rPr>
              <a:t>style="background:</a:t>
            </a:r>
            <a:r>
              <a:rPr sz="1050" spc="10" dirty="0">
                <a:latin typeface="Times New Roman"/>
                <a:cs typeface="Times New Roman"/>
              </a:rPr>
              <a:t> </a:t>
            </a:r>
            <a:r>
              <a:rPr sz="1050" spc="-10" dirty="0">
                <a:latin typeface="Times New Roman"/>
                <a:cs typeface="Times New Roman"/>
              </a:rPr>
              <a:t>url('../imgDM/lb5.png')</a:t>
            </a:r>
            <a:r>
              <a:rPr sz="1050" spc="10" dirty="0">
                <a:latin typeface="Times New Roman"/>
                <a:cs typeface="Times New Roman"/>
              </a:rPr>
              <a:t> </a:t>
            </a:r>
            <a:r>
              <a:rPr sz="1050" dirty="0">
                <a:latin typeface="Times New Roman"/>
                <a:cs typeface="Times New Roman"/>
              </a:rPr>
              <a:t>no-</a:t>
            </a:r>
            <a:r>
              <a:rPr sz="1050" spc="-10" dirty="0">
                <a:latin typeface="Times New Roman"/>
                <a:cs typeface="Times New Roman"/>
              </a:rPr>
              <a:t>repeat;"&gt;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5"/>
              </a:spcBef>
            </a:pPr>
            <a:r>
              <a:rPr sz="1050" dirty="0">
                <a:latin typeface="Times New Roman"/>
                <a:cs typeface="Times New Roman"/>
              </a:rPr>
              <a:t>&lt;script</a:t>
            </a:r>
            <a:r>
              <a:rPr sz="1050" spc="-65" dirty="0">
                <a:latin typeface="Times New Roman"/>
                <a:cs typeface="Times New Roman"/>
              </a:rPr>
              <a:t> </a:t>
            </a:r>
            <a:r>
              <a:rPr sz="1050" spc="-10" dirty="0">
                <a:latin typeface="Times New Roman"/>
                <a:cs typeface="Times New Roman"/>
              </a:rPr>
              <a:t>src=</a:t>
            </a:r>
            <a:r>
              <a:rPr sz="1050" spc="-10" dirty="0">
                <a:latin typeface="Times New Roman"/>
                <a:cs typeface="Times New Roman"/>
                <a:hlinkClick r:id="rId2"/>
              </a:rPr>
              <a:t>"h</a:t>
            </a:r>
            <a:r>
              <a:rPr sz="1050" spc="-10" dirty="0">
                <a:latin typeface="Times New Roman"/>
                <a:cs typeface="Times New Roman"/>
              </a:rPr>
              <a:t>t</a:t>
            </a:r>
            <a:r>
              <a:rPr sz="1050" spc="-10" dirty="0">
                <a:latin typeface="Times New Roman"/>
                <a:cs typeface="Times New Roman"/>
                <a:hlinkClick r:id="rId2"/>
              </a:rPr>
              <a:t>tp://www.jq22.com/jquery/1.8.3/jquery.min.js"&gt;&lt;</a:t>
            </a:r>
            <a:r>
              <a:rPr sz="1050" spc="-10" dirty="0">
                <a:latin typeface="Times New Roman"/>
                <a:cs typeface="Times New Roman"/>
              </a:rPr>
              <a:t>/script&gt;</a:t>
            </a:r>
            <a:endParaRPr sz="1050">
              <a:latin typeface="Times New Roman"/>
              <a:cs typeface="Times New Roman"/>
            </a:endParaRPr>
          </a:p>
          <a:p>
            <a:pPr marL="69850">
              <a:lnSpc>
                <a:spcPct val="100000"/>
              </a:lnSpc>
              <a:spcBef>
                <a:spcPts val="295"/>
              </a:spcBef>
            </a:pPr>
            <a:r>
              <a:rPr sz="1050" spc="-10" dirty="0">
                <a:latin typeface="Times New Roman"/>
                <a:cs typeface="Times New Roman"/>
              </a:rPr>
              <a:t>......</a:t>
            </a:r>
            <a:endParaRPr sz="1050">
              <a:latin typeface="Times New Roman"/>
              <a:cs typeface="Times New Roman"/>
            </a:endParaRPr>
          </a:p>
        </p:txBody>
      </p:sp>
      <p:sp>
        <p:nvSpPr>
          <p:cNvPr id="3" name="object 3"/>
          <p:cNvSpPr txBox="1"/>
          <p:nvPr/>
        </p:nvSpPr>
        <p:spPr>
          <a:xfrm>
            <a:off x="1399158" y="4371593"/>
            <a:ext cx="2894965" cy="186690"/>
          </a:xfrm>
          <a:prstGeom prst="rect">
            <a:avLst/>
          </a:prstGeom>
        </p:spPr>
        <p:txBody>
          <a:bodyPr vert="horz" wrap="square" lIns="0" tIns="13335" rIns="0" bIns="0" rtlCol="0">
            <a:spAutoFit/>
          </a:bodyPr>
          <a:lstStyle/>
          <a:p>
            <a:pPr marL="12700">
              <a:lnSpc>
                <a:spcPct val="100000"/>
              </a:lnSpc>
              <a:spcBef>
                <a:spcPts val="105"/>
              </a:spcBef>
            </a:pPr>
            <a:r>
              <a:rPr sz="1050" spc="-30" dirty="0">
                <a:latin typeface="SimSun"/>
                <a:cs typeface="SimSun"/>
              </a:rPr>
              <a:t>动漫页面热门动画推荐栏效果展示如图 </a:t>
            </a:r>
            <a:r>
              <a:rPr sz="1050" dirty="0">
                <a:latin typeface="Times New Roman"/>
                <a:cs typeface="Times New Roman"/>
              </a:rPr>
              <a:t>14 </a:t>
            </a:r>
            <a:r>
              <a:rPr sz="1050" spc="-30" dirty="0">
                <a:latin typeface="SimSun"/>
                <a:cs typeface="SimSun"/>
              </a:rPr>
              <a:t>所示。</a:t>
            </a:r>
            <a:endParaRPr sz="1050">
              <a:latin typeface="SimSun"/>
              <a:cs typeface="SimSun"/>
            </a:endParaRPr>
          </a:p>
        </p:txBody>
      </p:sp>
      <p:sp>
        <p:nvSpPr>
          <p:cNvPr id="4" name="object 4"/>
          <p:cNvSpPr txBox="1"/>
          <p:nvPr/>
        </p:nvSpPr>
        <p:spPr>
          <a:xfrm>
            <a:off x="1399158" y="5724804"/>
            <a:ext cx="3580129" cy="519430"/>
          </a:xfrm>
          <a:prstGeom prst="rect">
            <a:avLst/>
          </a:prstGeom>
        </p:spPr>
        <p:txBody>
          <a:bodyPr vert="horz" wrap="square" lIns="0" tIns="99060" rIns="0" bIns="0" rtlCol="0">
            <a:spAutoFit/>
          </a:bodyPr>
          <a:lstStyle/>
          <a:p>
            <a:pPr marL="1198245">
              <a:lnSpc>
                <a:spcPct val="100000"/>
              </a:lnSpc>
              <a:spcBef>
                <a:spcPts val="780"/>
              </a:spcBef>
            </a:pPr>
            <a:r>
              <a:rPr sz="1050" spc="-135" dirty="0">
                <a:latin typeface="SimSun"/>
                <a:cs typeface="SimSun"/>
              </a:rPr>
              <a:t>图 </a:t>
            </a:r>
            <a:r>
              <a:rPr sz="1050" dirty="0">
                <a:latin typeface="Times New Roman"/>
                <a:cs typeface="Times New Roman"/>
              </a:rPr>
              <a:t>14</a:t>
            </a:r>
            <a:r>
              <a:rPr sz="1050" spc="265" dirty="0">
                <a:latin typeface="Times New Roman"/>
                <a:cs typeface="Times New Roman"/>
              </a:rPr>
              <a:t> </a:t>
            </a:r>
            <a:r>
              <a:rPr sz="1050" spc="-30" dirty="0">
                <a:latin typeface="SimSun"/>
                <a:cs typeface="SimSun"/>
              </a:rPr>
              <a:t>动漫页面热门动画推荐栏效果展示</a:t>
            </a:r>
            <a:endParaRPr sz="1050">
              <a:latin typeface="SimSun"/>
              <a:cs typeface="SimSun"/>
            </a:endParaRPr>
          </a:p>
          <a:p>
            <a:pPr marL="12700">
              <a:lnSpc>
                <a:spcPct val="100000"/>
              </a:lnSpc>
              <a:spcBef>
                <a:spcPts val="685"/>
              </a:spcBef>
            </a:pPr>
            <a:r>
              <a:rPr sz="1050" spc="-20" dirty="0">
                <a:latin typeface="SimSun"/>
                <a:cs typeface="SimSun"/>
              </a:rPr>
              <a:t>代码：</a:t>
            </a:r>
            <a:endParaRPr sz="1050">
              <a:latin typeface="SimSun"/>
              <a:cs typeface="SimSun"/>
            </a:endParaRPr>
          </a:p>
        </p:txBody>
      </p:sp>
      <p:sp>
        <p:nvSpPr>
          <p:cNvPr id="5" name="object 5"/>
          <p:cNvSpPr txBox="1"/>
          <p:nvPr/>
        </p:nvSpPr>
        <p:spPr>
          <a:xfrm>
            <a:off x="1073200" y="6280657"/>
            <a:ext cx="5415915" cy="3375660"/>
          </a:xfrm>
          <a:prstGeom prst="rect">
            <a:avLst/>
          </a:prstGeom>
          <a:ln w="6096">
            <a:solidFill>
              <a:srgbClr val="000000"/>
            </a:solidFill>
          </a:ln>
        </p:spPr>
        <p:txBody>
          <a:bodyPr vert="horz" wrap="square" lIns="0" tIns="15875" rIns="0" bIns="0" rtlCol="0">
            <a:spAutoFit/>
          </a:bodyPr>
          <a:lstStyle/>
          <a:p>
            <a:pPr marL="69850">
              <a:lnSpc>
                <a:spcPct val="100000"/>
              </a:lnSpc>
              <a:spcBef>
                <a:spcPts val="125"/>
              </a:spcBef>
            </a:pPr>
            <a:r>
              <a:rPr sz="1050" spc="-10" dirty="0">
                <a:latin typeface="Times New Roman"/>
                <a:cs typeface="Times New Roman"/>
              </a:rPr>
              <a: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90" dirty="0">
                <a:latin typeface="Times New Roman"/>
                <a:cs typeface="Times New Roman"/>
              </a:rPr>
              <a:t> </a:t>
            </a:r>
            <a:r>
              <a:rPr sz="1050" spc="-10" dirty="0">
                <a:latin typeface="Times New Roman"/>
                <a:cs typeface="Times New Roman"/>
              </a:rPr>
              <a:t>class="middle"&gt;&lt;!--</a:t>
            </a:r>
            <a:r>
              <a:rPr sz="1050" spc="-10" dirty="0">
                <a:latin typeface="SimSun"/>
                <a:cs typeface="SimSun"/>
              </a:rPr>
              <a:t>推荐栏</a:t>
            </a:r>
            <a:r>
              <a:rPr sz="1050" spc="-25" dirty="0">
                <a:latin typeface="Times New Roman"/>
                <a:cs typeface="Times New Roman"/>
              </a:rPr>
              <a:t>--&gt;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class="recommend"&gt;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10" dirty="0">
                <a:latin typeface="Times New Roman"/>
                <a:cs typeface="Times New Roman"/>
              </a:rPr>
              <a:t> </a:t>
            </a:r>
            <a:r>
              <a:rPr sz="1050" spc="-10" dirty="0">
                <a:latin typeface="Times New Roman"/>
                <a:cs typeface="Times New Roman"/>
              </a:rPr>
              <a:t>class="recommedlist</a:t>
            </a:r>
            <a:r>
              <a:rPr sz="1050" spc="35" dirty="0">
                <a:latin typeface="Times New Roman"/>
                <a:cs typeface="Times New Roman"/>
              </a:rPr>
              <a:t> </a:t>
            </a:r>
            <a:r>
              <a:rPr sz="1050" spc="-10" dirty="0">
                <a:latin typeface="Times New Roman"/>
                <a:cs typeface="Times New Roman"/>
              </a:rPr>
              <a:t>clearfix"&gt;</a:t>
            </a:r>
            <a:endParaRPr sz="1050">
              <a:latin typeface="Times New Roman"/>
              <a:cs typeface="Times New Roman"/>
            </a:endParaRPr>
          </a:p>
          <a:p>
            <a:pPr marL="69850">
              <a:lnSpc>
                <a:spcPct val="100000"/>
              </a:lnSpc>
              <a:spcBef>
                <a:spcPts val="300"/>
              </a:spcBef>
            </a:pPr>
            <a:r>
              <a:rPr sz="1050" dirty="0">
                <a:latin typeface="Times New Roman"/>
                <a:cs typeface="Times New Roman"/>
              </a:rPr>
              <a:t>&lt;ul</a:t>
            </a:r>
            <a:r>
              <a:rPr sz="1050" spc="-30" dirty="0">
                <a:latin typeface="Times New Roman"/>
                <a:cs typeface="Times New Roman"/>
              </a:rPr>
              <a:t> </a:t>
            </a:r>
            <a:r>
              <a:rPr sz="1050" spc="-10" dirty="0">
                <a:latin typeface="Times New Roman"/>
                <a:cs typeface="Times New Roman"/>
              </a:rPr>
              <a:t>class="item"&gt;</a:t>
            </a:r>
            <a:endParaRPr sz="1050">
              <a:latin typeface="Times New Roman"/>
              <a:cs typeface="Times New Roman"/>
            </a:endParaRPr>
          </a:p>
          <a:p>
            <a:pPr marL="69850">
              <a:lnSpc>
                <a:spcPct val="100000"/>
              </a:lnSpc>
              <a:spcBef>
                <a:spcPts val="300"/>
              </a:spcBef>
            </a:pPr>
            <a:r>
              <a:rPr sz="1050" spc="-20" dirty="0">
                <a:latin typeface="Times New Roman"/>
                <a:cs typeface="Times New Roman"/>
              </a:rPr>
              <a:t>&lt;li&gt;</a:t>
            </a:r>
            <a:endParaRPr sz="1050">
              <a:latin typeface="Times New Roman"/>
              <a:cs typeface="Times New Roman"/>
            </a:endParaRPr>
          </a:p>
          <a:p>
            <a:pPr marL="69850" marR="59055">
              <a:lnSpc>
                <a:spcPct val="123800"/>
              </a:lnSpc>
              <a:spcBef>
                <a:spcPts val="5"/>
              </a:spcBef>
            </a:pPr>
            <a:r>
              <a:rPr sz="1050" dirty="0">
                <a:latin typeface="Times New Roman"/>
                <a:cs typeface="Times New Roman"/>
              </a:rPr>
              <a:t>&lt;a</a:t>
            </a:r>
            <a:r>
              <a:rPr sz="1050" spc="300" dirty="0">
                <a:latin typeface="Times New Roman"/>
                <a:cs typeface="Times New Roman"/>
              </a:rPr>
              <a:t> </a:t>
            </a:r>
            <a:r>
              <a:rPr sz="1050" spc="-10" dirty="0">
                <a:latin typeface="Times New Roman"/>
                <a:cs typeface="Times New Roman"/>
              </a:rPr>
              <a:t>href="https://dongman.2345.com/dm/83800.html</a:t>
            </a:r>
            <a:r>
              <a:rPr sz="1050" spc="145" dirty="0">
                <a:latin typeface="Times New Roman"/>
                <a:cs typeface="Times New Roman"/>
              </a:rPr>
              <a:t>" </a:t>
            </a:r>
            <a:r>
              <a:rPr sz="1050" dirty="0">
                <a:latin typeface="Times New Roman"/>
                <a:cs typeface="Times New Roman"/>
              </a:rPr>
              <a:t>target="_blank</a:t>
            </a:r>
            <a:r>
              <a:rPr sz="1050" spc="165" dirty="0">
                <a:latin typeface="Times New Roman"/>
                <a:cs typeface="Times New Roman"/>
              </a:rPr>
              <a:t>" </a:t>
            </a:r>
            <a:r>
              <a:rPr sz="1050" spc="-10" dirty="0">
                <a:latin typeface="Times New Roman"/>
                <a:cs typeface="Times New Roman"/>
              </a:rPr>
              <a:t>title="</a:t>
            </a:r>
            <a:r>
              <a:rPr sz="1050" spc="-25" dirty="0">
                <a:latin typeface="SimSun"/>
                <a:cs typeface="SimSun"/>
              </a:rPr>
              <a:t>斗罗大陆 第 </a:t>
            </a:r>
            <a:r>
              <a:rPr sz="1050" dirty="0">
                <a:latin typeface="Times New Roman"/>
                <a:cs typeface="Times New Roman"/>
              </a:rPr>
              <a:t>1</a:t>
            </a:r>
            <a:r>
              <a:rPr sz="1050" spc="90" dirty="0">
                <a:latin typeface="Times New Roman"/>
                <a:cs typeface="Times New Roman"/>
              </a:rPr>
              <a:t> </a:t>
            </a:r>
            <a:r>
              <a:rPr sz="1050" spc="-25" dirty="0">
                <a:latin typeface="SimSun"/>
                <a:cs typeface="SimSun"/>
              </a:rPr>
              <a:t>季</a:t>
            </a:r>
            <a:r>
              <a:rPr sz="1050" spc="-50" dirty="0">
                <a:latin typeface="Times New Roman"/>
                <a:cs typeface="Times New Roman"/>
              </a:rPr>
              <a:t>" </a:t>
            </a:r>
            <a:r>
              <a:rPr sz="1050" spc="-10" dirty="0">
                <a:latin typeface="Times New Roman"/>
                <a:cs typeface="Times New Roman"/>
              </a:rPr>
              <a:t>data-ajax25="</a:t>
            </a:r>
            <a:r>
              <a:rPr sz="1050" spc="-35" dirty="0">
                <a:latin typeface="SimSun"/>
                <a:cs typeface="SimSun"/>
              </a:rPr>
              <a:t>斗罗大陆 第 </a:t>
            </a:r>
            <a:r>
              <a:rPr sz="1050" dirty="0">
                <a:latin typeface="Times New Roman"/>
                <a:cs typeface="Times New Roman"/>
              </a:rPr>
              <a:t>1</a:t>
            </a:r>
            <a:r>
              <a:rPr sz="1050" spc="20" dirty="0">
                <a:latin typeface="Times New Roman"/>
                <a:cs typeface="Times New Roman"/>
              </a:rPr>
              <a:t> </a:t>
            </a:r>
            <a:r>
              <a:rPr sz="1050" spc="-25" dirty="0">
                <a:latin typeface="SimSun"/>
                <a:cs typeface="SimSun"/>
              </a:rPr>
              <a:t>季</a:t>
            </a:r>
            <a:r>
              <a:rPr sz="1050" spc="10" dirty="0">
                <a:latin typeface="Times New Roman"/>
                <a:cs typeface="Times New Roman"/>
              </a:rPr>
              <a:t>" </a:t>
            </a:r>
            <a:r>
              <a:rPr sz="1050" spc="-10" dirty="0">
                <a:latin typeface="Times New Roman"/>
                <a:cs typeface="Times New Roman"/>
              </a:rPr>
              <a:t>data-ajax25index="1"&gt;</a:t>
            </a:r>
            <a:endParaRPr sz="1050">
              <a:latin typeface="Times New Roman"/>
              <a:cs typeface="Times New Roman"/>
            </a:endParaRPr>
          </a:p>
          <a:p>
            <a:pPr marL="69850">
              <a:lnSpc>
                <a:spcPct val="100000"/>
              </a:lnSpc>
              <a:spcBef>
                <a:spcPts val="300"/>
              </a:spcBef>
            </a:pPr>
            <a:r>
              <a:rPr sz="1050" dirty="0">
                <a:latin typeface="Times New Roman"/>
                <a:cs typeface="Times New Roman"/>
              </a:rPr>
              <a:t>&lt;img</a:t>
            </a:r>
            <a:r>
              <a:rPr sz="1050" spc="-25" dirty="0">
                <a:latin typeface="Times New Roman"/>
                <a:cs typeface="Times New Roman"/>
              </a:rPr>
              <a:t> </a:t>
            </a:r>
            <a:r>
              <a:rPr sz="1050" spc="-10" dirty="0">
                <a:latin typeface="Times New Roman"/>
                <a:cs typeface="Times New Roman"/>
              </a:rPr>
              <a:t>src="../imgDM/m1.png</a:t>
            </a:r>
            <a:r>
              <a:rPr sz="1050" spc="5" dirty="0">
                <a:latin typeface="Times New Roman"/>
                <a:cs typeface="Times New Roman"/>
              </a:rPr>
              <a:t>" </a:t>
            </a:r>
            <a:r>
              <a:rPr sz="1050" dirty="0">
                <a:latin typeface="Times New Roman"/>
                <a:cs typeface="Times New Roman"/>
              </a:rPr>
              <a:t>alt="</a:t>
            </a:r>
            <a:r>
              <a:rPr sz="1050" spc="-35" dirty="0">
                <a:latin typeface="SimSun"/>
                <a:cs typeface="SimSun"/>
              </a:rPr>
              <a:t>斗罗大陆 第 </a:t>
            </a:r>
            <a:r>
              <a:rPr sz="1050" dirty="0">
                <a:latin typeface="Times New Roman"/>
                <a:cs typeface="Times New Roman"/>
              </a:rPr>
              <a:t>1</a:t>
            </a:r>
            <a:r>
              <a:rPr sz="1050" spc="-10" dirty="0">
                <a:latin typeface="Times New Roman"/>
                <a:cs typeface="Times New Roman"/>
              </a:rPr>
              <a:t> </a:t>
            </a:r>
            <a:r>
              <a:rPr sz="1050" dirty="0">
                <a:latin typeface="SimSun"/>
                <a:cs typeface="SimSun"/>
              </a:rPr>
              <a:t>季</a:t>
            </a:r>
            <a:r>
              <a:rPr sz="1050" spc="-25" dirty="0">
                <a:latin typeface="Times New Roman"/>
                <a:cs typeface="Times New Roman"/>
              </a:rPr>
              <a:t>"&gt;</a:t>
            </a:r>
            <a:endParaRPr sz="1050">
              <a:latin typeface="Times New Roman"/>
              <a:cs typeface="Times New Roman"/>
            </a:endParaRPr>
          </a:p>
          <a:p>
            <a:pPr marL="69850">
              <a:lnSpc>
                <a:spcPct val="100000"/>
              </a:lnSpc>
              <a:spcBef>
                <a:spcPts val="300"/>
              </a:spcBef>
            </a:pPr>
            <a:r>
              <a:rPr sz="1050" dirty="0">
                <a:latin typeface="Times New Roman"/>
                <a:cs typeface="Times New Roman"/>
              </a:rPr>
              <a:t>&lt;span</a:t>
            </a:r>
            <a:r>
              <a:rPr sz="1050" spc="-15" dirty="0">
                <a:latin typeface="Times New Roman"/>
                <a:cs typeface="Times New Roman"/>
              </a:rPr>
              <a:t> </a:t>
            </a:r>
            <a:r>
              <a:rPr sz="1050" spc="-10" dirty="0">
                <a:latin typeface="Times New Roman"/>
                <a:cs typeface="Times New Roman"/>
              </a:rPr>
              <a:t>class="txt"&gt;</a:t>
            </a:r>
            <a:r>
              <a:rPr sz="1050" spc="-40" dirty="0">
                <a:latin typeface="SimSun"/>
                <a:cs typeface="SimSun"/>
              </a:rPr>
              <a:t>斗罗大陆 第 </a:t>
            </a:r>
            <a:r>
              <a:rPr sz="1050" dirty="0">
                <a:latin typeface="Times New Roman"/>
                <a:cs typeface="Times New Roman"/>
              </a:rPr>
              <a:t>1</a:t>
            </a:r>
            <a:r>
              <a:rPr sz="1050" spc="15" dirty="0">
                <a:latin typeface="Times New Roman"/>
                <a:cs typeface="Times New Roman"/>
              </a:rPr>
              <a:t> </a:t>
            </a:r>
            <a:r>
              <a:rPr sz="1050" dirty="0">
                <a:latin typeface="SimSun"/>
                <a:cs typeface="SimSun"/>
              </a:rPr>
              <a:t>季</a:t>
            </a:r>
            <a:r>
              <a:rPr sz="1050" spc="-10" dirty="0">
                <a:latin typeface="Times New Roman"/>
                <a:cs typeface="Times New Roman"/>
              </a:rPr>
              <a:t>&lt;/span&gt;</a:t>
            </a:r>
            <a:endParaRPr sz="1050">
              <a:latin typeface="Times New Roman"/>
              <a:cs typeface="Times New Roman"/>
            </a:endParaRPr>
          </a:p>
          <a:p>
            <a:pPr marL="69850">
              <a:lnSpc>
                <a:spcPct val="100000"/>
              </a:lnSpc>
              <a:spcBef>
                <a:spcPts val="300"/>
              </a:spcBef>
            </a:pPr>
            <a:r>
              <a:rPr sz="1050" spc="-20" dirty="0">
                <a:latin typeface="Times New Roman"/>
                <a:cs typeface="Times New Roman"/>
              </a:rPr>
              <a:t>&lt;/a&gt;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&lt;/li&gt;</a:t>
            </a:r>
            <a:endParaRPr sz="1050">
              <a:latin typeface="Times New Roman"/>
              <a:cs typeface="Times New Roman"/>
            </a:endParaRPr>
          </a:p>
          <a:p>
            <a:pPr marL="69850">
              <a:lnSpc>
                <a:spcPct val="100000"/>
              </a:lnSpc>
              <a:spcBef>
                <a:spcPts val="300"/>
              </a:spcBef>
            </a:pPr>
            <a:r>
              <a:rPr sz="1050" spc="-20" dirty="0">
                <a:latin typeface="Times New Roman"/>
                <a:cs typeface="Times New Roman"/>
              </a:rPr>
              <a:t>&lt;li&gt;</a:t>
            </a:r>
            <a:endParaRPr sz="1050">
              <a:latin typeface="Times New Roman"/>
              <a:cs typeface="Times New Roman"/>
            </a:endParaRPr>
          </a:p>
          <a:p>
            <a:pPr marL="69850" marR="59055">
              <a:lnSpc>
                <a:spcPts val="1560"/>
              </a:lnSpc>
              <a:spcBef>
                <a:spcPts val="100"/>
              </a:spcBef>
              <a:tabLst>
                <a:tab pos="334645" algn="l"/>
                <a:tab pos="3136900" algn="l"/>
                <a:tab pos="4111625" algn="l"/>
              </a:tabLst>
            </a:pPr>
            <a:r>
              <a:rPr sz="1050" spc="-25" dirty="0">
                <a:latin typeface="Times New Roman"/>
                <a:cs typeface="Times New Roman"/>
              </a:rPr>
              <a:t>&lt;a</a:t>
            </a:r>
            <a:r>
              <a:rPr sz="1050" dirty="0">
                <a:latin typeface="Times New Roman"/>
                <a:cs typeface="Times New Roman"/>
              </a:rPr>
              <a:t>	</a:t>
            </a:r>
            <a:r>
              <a:rPr sz="1050" spc="-10" dirty="0">
                <a:latin typeface="Times New Roman"/>
                <a:cs typeface="Times New Roman"/>
              </a:rPr>
              <a:t>href="https://dongman.2345.com/dm/90624.html"</a:t>
            </a:r>
            <a:r>
              <a:rPr sz="1050" dirty="0">
                <a:latin typeface="Times New Roman"/>
                <a:cs typeface="Times New Roman"/>
              </a:rPr>
              <a:t>	</a:t>
            </a:r>
            <a:r>
              <a:rPr sz="1050" spc="-10" dirty="0">
                <a:latin typeface="Times New Roman"/>
                <a:cs typeface="Times New Roman"/>
              </a:rPr>
              <a:t>target="_blank"</a:t>
            </a:r>
            <a:r>
              <a:rPr sz="1050" dirty="0">
                <a:latin typeface="Times New Roman"/>
                <a:cs typeface="Times New Roman"/>
              </a:rPr>
              <a:t>	title</a:t>
            </a:r>
            <a:r>
              <a:rPr sz="1050" spc="75" dirty="0">
                <a:latin typeface="Times New Roman"/>
                <a:cs typeface="Times New Roman"/>
              </a:rPr>
              <a:t>=" </a:t>
            </a:r>
            <a:r>
              <a:rPr sz="1050" spc="-35" dirty="0">
                <a:latin typeface="SimSun"/>
                <a:cs typeface="SimSun"/>
              </a:rPr>
              <a:t>武 神 主 宰 </a:t>
            </a:r>
            <a:r>
              <a:rPr sz="1050" spc="-50" dirty="0">
                <a:latin typeface="Times New Roman"/>
                <a:cs typeface="Times New Roman"/>
              </a:rPr>
              <a:t>" </a:t>
            </a:r>
            <a:r>
              <a:rPr sz="1050" spc="-10" dirty="0">
                <a:latin typeface="Times New Roman"/>
                <a:cs typeface="Times New Roman"/>
              </a:rPr>
              <a:t>data-ajax25="</a:t>
            </a:r>
            <a:r>
              <a:rPr sz="1050" spc="-10" dirty="0">
                <a:latin typeface="SimSun"/>
                <a:cs typeface="SimSun"/>
              </a:rPr>
              <a:t>武神主宰</a:t>
            </a:r>
            <a:r>
              <a:rPr sz="1050" spc="50" dirty="0">
                <a:latin typeface="Times New Roman"/>
                <a:cs typeface="Times New Roman"/>
              </a:rPr>
              <a:t>" </a:t>
            </a:r>
            <a:r>
              <a:rPr sz="1050" spc="-10" dirty="0">
                <a:latin typeface="Times New Roman"/>
                <a:cs typeface="Times New Roman"/>
              </a:rPr>
              <a:t>data-ajax25index="2"&gt;</a:t>
            </a:r>
            <a:endParaRPr sz="1050">
              <a:latin typeface="Times New Roman"/>
              <a:cs typeface="Times New Roman"/>
            </a:endParaRPr>
          </a:p>
          <a:p>
            <a:pPr marL="69850">
              <a:lnSpc>
                <a:spcPct val="100000"/>
              </a:lnSpc>
              <a:spcBef>
                <a:spcPts val="204"/>
              </a:spcBef>
            </a:pPr>
            <a:r>
              <a:rPr sz="1050" dirty="0">
                <a:latin typeface="Times New Roman"/>
                <a:cs typeface="Times New Roman"/>
              </a:rPr>
              <a:t>&lt;img</a:t>
            </a:r>
            <a:r>
              <a:rPr sz="1050" spc="10" dirty="0">
                <a:latin typeface="Times New Roman"/>
                <a:cs typeface="Times New Roman"/>
              </a:rPr>
              <a:t> </a:t>
            </a:r>
            <a:r>
              <a:rPr sz="1050" spc="-10" dirty="0">
                <a:latin typeface="Times New Roman"/>
                <a:cs typeface="Times New Roman"/>
              </a:rPr>
              <a:t>src="../imgDM/m2.png</a:t>
            </a:r>
            <a:r>
              <a:rPr sz="1050" spc="20" dirty="0">
                <a:latin typeface="Times New Roman"/>
                <a:cs typeface="Times New Roman"/>
              </a:rPr>
              <a:t>" </a:t>
            </a:r>
            <a:r>
              <a:rPr sz="1050" dirty="0">
                <a:latin typeface="Times New Roman"/>
                <a:cs typeface="Times New Roman"/>
              </a:rPr>
              <a:t>alt="</a:t>
            </a:r>
            <a:r>
              <a:rPr sz="1050" dirty="0">
                <a:latin typeface="SimSun"/>
                <a:cs typeface="SimSun"/>
              </a:rPr>
              <a:t>武神主宰</a:t>
            </a:r>
            <a:r>
              <a:rPr sz="1050" spc="-25" dirty="0">
                <a:latin typeface="Times New Roman"/>
                <a:cs typeface="Times New Roman"/>
              </a:rPr>
              <a:t>"&gt;</a:t>
            </a:r>
            <a:endParaRPr sz="1050">
              <a:latin typeface="Times New Roman"/>
              <a:cs typeface="Times New Roman"/>
            </a:endParaRPr>
          </a:p>
          <a:p>
            <a:pPr marL="69850">
              <a:lnSpc>
                <a:spcPct val="100000"/>
              </a:lnSpc>
              <a:spcBef>
                <a:spcPts val="295"/>
              </a:spcBef>
            </a:pPr>
            <a:r>
              <a:rPr sz="1050" dirty="0">
                <a:latin typeface="Times New Roman"/>
                <a:cs typeface="Times New Roman"/>
              </a:rPr>
              <a:t>&lt;span</a:t>
            </a:r>
            <a:r>
              <a:rPr sz="1050" spc="45" dirty="0">
                <a:latin typeface="Times New Roman"/>
                <a:cs typeface="Times New Roman"/>
              </a:rPr>
              <a:t> </a:t>
            </a:r>
            <a:r>
              <a:rPr sz="1050" spc="-10" dirty="0">
                <a:latin typeface="Times New Roman"/>
                <a:cs typeface="Times New Roman"/>
              </a:rPr>
              <a:t>class="txt"&gt;</a:t>
            </a:r>
            <a:r>
              <a:rPr sz="1050" dirty="0">
                <a:latin typeface="SimSun"/>
                <a:cs typeface="SimSun"/>
              </a:rPr>
              <a:t>武神主宰</a:t>
            </a:r>
            <a:r>
              <a:rPr sz="1050" spc="-10" dirty="0">
                <a:latin typeface="Times New Roman"/>
                <a:cs typeface="Times New Roman"/>
              </a:rPr>
              <a:t>&lt;/span&gt;</a:t>
            </a:r>
            <a:endParaRPr sz="1050">
              <a:latin typeface="Times New Roman"/>
              <a:cs typeface="Times New Roman"/>
            </a:endParaRPr>
          </a:p>
        </p:txBody>
      </p:sp>
      <p:pic>
        <p:nvPicPr>
          <p:cNvPr id="6" name="object 6"/>
          <p:cNvPicPr/>
          <p:nvPr/>
        </p:nvPicPr>
        <p:blipFill>
          <a:blip r:embed="rId3" cstate="print"/>
          <a:stretch>
            <a:fillRect/>
          </a:stretch>
        </p:blipFill>
        <p:spPr>
          <a:xfrm>
            <a:off x="1143000" y="4630419"/>
            <a:ext cx="5271770" cy="1108710"/>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965"/>
              </a:lnSpc>
            </a:pPr>
            <a:r>
              <a:rPr spc="-25" dirty="0"/>
              <a:t>21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73200" y="917701"/>
            <a:ext cx="5415915" cy="2582545"/>
          </a:xfrm>
          <a:prstGeom prst="rect">
            <a:avLst/>
          </a:prstGeom>
          <a:ln w="6096">
            <a:solidFill>
              <a:srgbClr val="000000"/>
            </a:solidFill>
          </a:ln>
        </p:spPr>
        <p:txBody>
          <a:bodyPr vert="horz" wrap="square" lIns="0" tIns="15875" rIns="0" bIns="0" rtlCol="0">
            <a:spAutoFit/>
          </a:bodyPr>
          <a:lstStyle/>
          <a:p>
            <a:pPr marL="69850">
              <a:lnSpc>
                <a:spcPct val="100000"/>
              </a:lnSpc>
              <a:spcBef>
                <a:spcPts val="125"/>
              </a:spcBef>
            </a:pPr>
            <a:r>
              <a:rPr sz="1050" spc="-20" dirty="0">
                <a:latin typeface="Times New Roman"/>
                <a:cs typeface="Times New Roman"/>
              </a:rPr>
              <a:t>&lt;/a&gt;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&lt;/li&gt;</a:t>
            </a:r>
            <a:endParaRPr sz="1050">
              <a:latin typeface="Times New Roman"/>
              <a:cs typeface="Times New Roman"/>
            </a:endParaRPr>
          </a:p>
          <a:p>
            <a:pPr marL="69850">
              <a:lnSpc>
                <a:spcPct val="100000"/>
              </a:lnSpc>
              <a:spcBef>
                <a:spcPts val="300"/>
              </a:spcBef>
            </a:pPr>
            <a:r>
              <a:rPr sz="1050" spc="-20" dirty="0">
                <a:latin typeface="Times New Roman"/>
                <a:cs typeface="Times New Roman"/>
              </a:rPr>
              <a:t>&lt;li&gt;</a:t>
            </a:r>
            <a:endParaRPr sz="1050">
              <a:latin typeface="Times New Roman"/>
              <a:cs typeface="Times New Roman"/>
            </a:endParaRPr>
          </a:p>
          <a:p>
            <a:pPr marL="69850" marR="59055">
              <a:lnSpc>
                <a:spcPct val="123800"/>
              </a:lnSpc>
              <a:spcBef>
                <a:spcPts val="5"/>
              </a:spcBef>
              <a:tabLst>
                <a:tab pos="334645" algn="l"/>
                <a:tab pos="3136900" algn="l"/>
                <a:tab pos="4111625" algn="l"/>
              </a:tabLst>
            </a:pPr>
            <a:r>
              <a:rPr sz="1050" spc="-25" dirty="0">
                <a:latin typeface="Times New Roman"/>
                <a:cs typeface="Times New Roman"/>
              </a:rPr>
              <a:t>&lt;a</a:t>
            </a:r>
            <a:r>
              <a:rPr sz="1050" dirty="0">
                <a:latin typeface="Times New Roman"/>
                <a:cs typeface="Times New Roman"/>
              </a:rPr>
              <a:t>	</a:t>
            </a:r>
            <a:r>
              <a:rPr sz="1050" spc="-10" dirty="0">
                <a:latin typeface="Times New Roman"/>
                <a:cs typeface="Times New Roman"/>
              </a:rPr>
              <a:t>href="https://dongman.2345.com/dm/93126.html"</a:t>
            </a:r>
            <a:r>
              <a:rPr sz="1050" dirty="0">
                <a:latin typeface="Times New Roman"/>
                <a:cs typeface="Times New Roman"/>
              </a:rPr>
              <a:t>	</a:t>
            </a:r>
            <a:r>
              <a:rPr sz="1050" spc="-10" dirty="0">
                <a:latin typeface="Times New Roman"/>
                <a:cs typeface="Times New Roman"/>
              </a:rPr>
              <a:t>target="_blank"</a:t>
            </a:r>
            <a:r>
              <a:rPr sz="1050" dirty="0">
                <a:latin typeface="Times New Roman"/>
                <a:cs typeface="Times New Roman"/>
              </a:rPr>
              <a:t>	title</a:t>
            </a:r>
            <a:r>
              <a:rPr sz="1050" spc="75" dirty="0">
                <a:latin typeface="Times New Roman"/>
                <a:cs typeface="Times New Roman"/>
              </a:rPr>
              <a:t>=" </a:t>
            </a:r>
            <a:r>
              <a:rPr sz="1050" spc="-35" dirty="0">
                <a:latin typeface="SimSun"/>
                <a:cs typeface="SimSun"/>
              </a:rPr>
              <a:t>吞 噬 星 空 </a:t>
            </a:r>
            <a:r>
              <a:rPr sz="1050" spc="-50" dirty="0">
                <a:latin typeface="Times New Roman"/>
                <a:cs typeface="Times New Roman"/>
              </a:rPr>
              <a:t>" </a:t>
            </a:r>
            <a:r>
              <a:rPr sz="1050" spc="-10" dirty="0">
                <a:latin typeface="Times New Roman"/>
                <a:cs typeface="Times New Roman"/>
              </a:rPr>
              <a:t>data-ajax25="</a:t>
            </a:r>
            <a:r>
              <a:rPr sz="1050" spc="-10" dirty="0">
                <a:latin typeface="SimSun"/>
                <a:cs typeface="SimSun"/>
              </a:rPr>
              <a:t>吞噬星空</a:t>
            </a:r>
            <a:r>
              <a:rPr sz="1050" spc="50" dirty="0">
                <a:latin typeface="Times New Roman"/>
                <a:cs typeface="Times New Roman"/>
              </a:rPr>
              <a:t>" </a:t>
            </a:r>
            <a:r>
              <a:rPr sz="1050" spc="-10" dirty="0">
                <a:latin typeface="Times New Roman"/>
                <a:cs typeface="Times New Roman"/>
              </a:rPr>
              <a:t>data-ajax25index="3"&gt;</a:t>
            </a:r>
            <a:endParaRPr sz="1050">
              <a:latin typeface="Times New Roman"/>
              <a:cs typeface="Times New Roman"/>
            </a:endParaRPr>
          </a:p>
          <a:p>
            <a:pPr marL="69850">
              <a:lnSpc>
                <a:spcPct val="100000"/>
              </a:lnSpc>
              <a:spcBef>
                <a:spcPts val="300"/>
              </a:spcBef>
            </a:pPr>
            <a:r>
              <a:rPr sz="1050" dirty="0">
                <a:latin typeface="Times New Roman"/>
                <a:cs typeface="Times New Roman"/>
              </a:rPr>
              <a:t>&lt;img</a:t>
            </a:r>
            <a:r>
              <a:rPr sz="1050" spc="25" dirty="0">
                <a:latin typeface="Times New Roman"/>
                <a:cs typeface="Times New Roman"/>
              </a:rPr>
              <a:t> </a:t>
            </a:r>
            <a:r>
              <a:rPr sz="1050" spc="-10" dirty="0">
                <a:latin typeface="Times New Roman"/>
                <a:cs typeface="Times New Roman"/>
              </a:rPr>
              <a:t>src="../imgDM/m3.png</a:t>
            </a:r>
            <a:r>
              <a:rPr sz="1050" spc="35" dirty="0">
                <a:latin typeface="Times New Roman"/>
                <a:cs typeface="Times New Roman"/>
              </a:rPr>
              <a:t>" </a:t>
            </a:r>
            <a:r>
              <a:rPr sz="1050" spc="-10" dirty="0">
                <a:latin typeface="Times New Roman"/>
                <a:cs typeface="Times New Roman"/>
              </a:rPr>
              <a:t>alt="</a:t>
            </a:r>
            <a:r>
              <a:rPr sz="1050" dirty="0">
                <a:latin typeface="SimSun"/>
                <a:cs typeface="SimSun"/>
              </a:rPr>
              <a:t>吞噬星空</a:t>
            </a:r>
            <a:r>
              <a:rPr sz="1050" spc="-25" dirty="0">
                <a:latin typeface="Times New Roman"/>
                <a:cs typeface="Times New Roman"/>
              </a:rPr>
              <a:t>"&gt;</a:t>
            </a:r>
            <a:endParaRPr sz="1050">
              <a:latin typeface="Times New Roman"/>
              <a:cs typeface="Times New Roman"/>
            </a:endParaRPr>
          </a:p>
          <a:p>
            <a:pPr marL="69850">
              <a:lnSpc>
                <a:spcPct val="100000"/>
              </a:lnSpc>
              <a:spcBef>
                <a:spcPts val="300"/>
              </a:spcBef>
            </a:pPr>
            <a:r>
              <a:rPr sz="1050" dirty="0">
                <a:latin typeface="Times New Roman"/>
                <a:cs typeface="Times New Roman"/>
              </a:rPr>
              <a:t>&lt;span</a:t>
            </a:r>
            <a:r>
              <a:rPr sz="1050" spc="45" dirty="0">
                <a:latin typeface="Times New Roman"/>
                <a:cs typeface="Times New Roman"/>
              </a:rPr>
              <a:t> </a:t>
            </a:r>
            <a:r>
              <a:rPr sz="1050" spc="-10" dirty="0">
                <a:latin typeface="Times New Roman"/>
                <a:cs typeface="Times New Roman"/>
              </a:rPr>
              <a:t>class="txt"&gt;</a:t>
            </a:r>
            <a:r>
              <a:rPr sz="1050" dirty="0">
                <a:latin typeface="SimSun"/>
                <a:cs typeface="SimSun"/>
              </a:rPr>
              <a:t>吞噬星空</a:t>
            </a:r>
            <a:r>
              <a:rPr sz="1050" spc="-10" dirty="0">
                <a:latin typeface="Times New Roman"/>
                <a:cs typeface="Times New Roman"/>
              </a:rPr>
              <a:t>&lt;/span&gt;&lt;/a&gt;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&lt;/li&gt;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&lt;/ul&gt;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a:t>
            </a:r>
            <a:endParaRPr sz="1050">
              <a:latin typeface="Times New Roman"/>
              <a:cs typeface="Times New Roman"/>
            </a:endParaRPr>
          </a:p>
        </p:txBody>
      </p:sp>
      <p:sp>
        <p:nvSpPr>
          <p:cNvPr id="3" name="object 3"/>
          <p:cNvSpPr txBox="1"/>
          <p:nvPr/>
        </p:nvSpPr>
        <p:spPr>
          <a:xfrm>
            <a:off x="1399158" y="3529965"/>
            <a:ext cx="2629535" cy="186690"/>
          </a:xfrm>
          <a:prstGeom prst="rect">
            <a:avLst/>
          </a:prstGeom>
        </p:spPr>
        <p:txBody>
          <a:bodyPr vert="horz" wrap="square" lIns="0" tIns="13335" rIns="0" bIns="0" rtlCol="0">
            <a:spAutoFit/>
          </a:bodyPr>
          <a:lstStyle/>
          <a:p>
            <a:pPr marL="12700">
              <a:lnSpc>
                <a:spcPct val="100000"/>
              </a:lnSpc>
              <a:spcBef>
                <a:spcPts val="105"/>
              </a:spcBef>
            </a:pPr>
            <a:r>
              <a:rPr sz="1050" spc="-35" dirty="0">
                <a:latin typeface="SimSun"/>
                <a:cs typeface="SimSun"/>
              </a:rPr>
              <a:t>动漫页面动漫风云榜效果展示如图 </a:t>
            </a:r>
            <a:r>
              <a:rPr sz="1050" dirty="0">
                <a:latin typeface="Times New Roman"/>
                <a:cs typeface="Times New Roman"/>
              </a:rPr>
              <a:t>15 </a:t>
            </a:r>
            <a:r>
              <a:rPr sz="1050" spc="-30" dirty="0">
                <a:latin typeface="SimSun"/>
                <a:cs typeface="SimSun"/>
              </a:rPr>
              <a:t>所示。</a:t>
            </a:r>
            <a:endParaRPr sz="1050">
              <a:latin typeface="SimSun"/>
              <a:cs typeface="SimSun"/>
            </a:endParaRPr>
          </a:p>
        </p:txBody>
      </p:sp>
      <p:sp>
        <p:nvSpPr>
          <p:cNvPr id="4" name="object 4"/>
          <p:cNvSpPr txBox="1"/>
          <p:nvPr/>
        </p:nvSpPr>
        <p:spPr>
          <a:xfrm>
            <a:off x="2850642" y="6353301"/>
            <a:ext cx="2128520" cy="186690"/>
          </a:xfrm>
          <a:prstGeom prst="rect">
            <a:avLst/>
          </a:prstGeom>
        </p:spPr>
        <p:txBody>
          <a:bodyPr vert="horz" wrap="square" lIns="0" tIns="13335" rIns="0" bIns="0" rtlCol="0">
            <a:spAutoFit/>
          </a:bodyPr>
          <a:lstStyle/>
          <a:p>
            <a:pPr marL="12700">
              <a:lnSpc>
                <a:spcPct val="100000"/>
              </a:lnSpc>
              <a:spcBef>
                <a:spcPts val="105"/>
              </a:spcBef>
            </a:pPr>
            <a:r>
              <a:rPr sz="1050" spc="-135" dirty="0">
                <a:latin typeface="SimSun"/>
                <a:cs typeface="SimSun"/>
              </a:rPr>
              <a:t>图 </a:t>
            </a:r>
            <a:r>
              <a:rPr sz="1050" dirty="0">
                <a:latin typeface="Times New Roman"/>
                <a:cs typeface="Times New Roman"/>
              </a:rPr>
              <a:t>15</a:t>
            </a:r>
            <a:r>
              <a:rPr sz="1050" spc="260" dirty="0">
                <a:latin typeface="Times New Roman"/>
                <a:cs typeface="Times New Roman"/>
              </a:rPr>
              <a:t> </a:t>
            </a:r>
            <a:r>
              <a:rPr sz="1050" spc="-25" dirty="0">
                <a:latin typeface="SimSun"/>
                <a:cs typeface="SimSun"/>
              </a:rPr>
              <a:t>动漫页面动漫风云榜效果展示</a:t>
            </a:r>
            <a:endParaRPr sz="1050">
              <a:latin typeface="SimSun"/>
              <a:cs typeface="SimSun"/>
            </a:endParaRPr>
          </a:p>
        </p:txBody>
      </p:sp>
      <p:sp>
        <p:nvSpPr>
          <p:cNvPr id="5" name="object 5"/>
          <p:cNvSpPr txBox="1"/>
          <p:nvPr/>
        </p:nvSpPr>
        <p:spPr>
          <a:xfrm>
            <a:off x="1399158" y="6603237"/>
            <a:ext cx="427990" cy="186690"/>
          </a:xfrm>
          <a:prstGeom prst="rect">
            <a:avLst/>
          </a:prstGeom>
        </p:spPr>
        <p:txBody>
          <a:bodyPr vert="horz" wrap="square" lIns="0" tIns="13335" rIns="0" bIns="0" rtlCol="0">
            <a:spAutoFit/>
          </a:bodyPr>
          <a:lstStyle/>
          <a:p>
            <a:pPr marL="12700">
              <a:lnSpc>
                <a:spcPct val="100000"/>
              </a:lnSpc>
              <a:spcBef>
                <a:spcPts val="105"/>
              </a:spcBef>
            </a:pPr>
            <a:r>
              <a:rPr sz="1050" spc="-20" dirty="0">
                <a:latin typeface="SimSun"/>
                <a:cs typeface="SimSun"/>
              </a:rPr>
              <a:t>代码：</a:t>
            </a:r>
            <a:endParaRPr sz="1050">
              <a:latin typeface="SimSun"/>
              <a:cs typeface="SimSun"/>
            </a:endParaRPr>
          </a:p>
        </p:txBody>
      </p:sp>
      <p:sp>
        <p:nvSpPr>
          <p:cNvPr id="6" name="object 6"/>
          <p:cNvSpPr txBox="1"/>
          <p:nvPr/>
        </p:nvSpPr>
        <p:spPr>
          <a:xfrm>
            <a:off x="1073200" y="6826249"/>
            <a:ext cx="5415915" cy="2781300"/>
          </a:xfrm>
          <a:prstGeom prst="rect">
            <a:avLst/>
          </a:prstGeom>
          <a:ln w="6096">
            <a:solidFill>
              <a:srgbClr val="000000"/>
            </a:solidFill>
          </a:ln>
        </p:spPr>
        <p:txBody>
          <a:bodyPr vert="horz" wrap="square" lIns="0" tIns="16510" rIns="0" bIns="0" rtlCol="0">
            <a:spAutoFit/>
          </a:bodyPr>
          <a:lstStyle/>
          <a:p>
            <a:pPr marL="69850">
              <a:lnSpc>
                <a:spcPct val="100000"/>
              </a:lnSpc>
              <a:spcBef>
                <a:spcPts val="13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class="mod"&gt;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class="mod_head"&gt;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&lt;span&gt;</a:t>
            </a:r>
            <a:r>
              <a:rPr sz="1050" dirty="0">
                <a:latin typeface="SimSun"/>
                <a:cs typeface="SimSun"/>
              </a:rPr>
              <a:t>动漫风云榜</a:t>
            </a:r>
            <a:r>
              <a:rPr sz="1050" spc="-10" dirty="0">
                <a:latin typeface="Times New Roman"/>
                <a:cs typeface="Times New Roman"/>
              </a:rPr>
              <a:t>&lt;/span&gt;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class="mod_more"&gt;</a:t>
            </a:r>
            <a:endParaRPr sz="1050">
              <a:latin typeface="Times New Roman"/>
              <a:cs typeface="Times New Roman"/>
            </a:endParaRPr>
          </a:p>
          <a:p>
            <a:pPr marL="69850" marR="62230">
              <a:lnSpc>
                <a:spcPct val="123800"/>
              </a:lnSpc>
            </a:pPr>
            <a:r>
              <a:rPr sz="1050" dirty="0">
                <a:latin typeface="Times New Roman"/>
                <a:cs typeface="Times New Roman"/>
              </a:rPr>
              <a:t>&lt;a</a:t>
            </a:r>
            <a:r>
              <a:rPr sz="1050" spc="235" dirty="0">
                <a:latin typeface="Times New Roman"/>
                <a:cs typeface="Times New Roman"/>
              </a:rPr>
              <a:t> </a:t>
            </a:r>
            <a:r>
              <a:rPr sz="1050" spc="-10" dirty="0">
                <a:latin typeface="Times New Roman"/>
                <a:cs typeface="Times New Roman"/>
              </a:rPr>
              <a:t>href="https://dongman.2345.com/top</a:t>
            </a:r>
            <a:r>
              <a:rPr sz="1050" spc="75" dirty="0">
                <a:latin typeface="Times New Roman"/>
                <a:cs typeface="Times New Roman"/>
              </a:rPr>
              <a:t>/" </a:t>
            </a:r>
            <a:r>
              <a:rPr sz="1050" dirty="0">
                <a:latin typeface="Times New Roman"/>
                <a:cs typeface="Times New Roman"/>
              </a:rPr>
              <a:t>target="_blank</a:t>
            </a:r>
            <a:r>
              <a:rPr sz="1050" spc="110" dirty="0">
                <a:latin typeface="Times New Roman"/>
                <a:cs typeface="Times New Roman"/>
              </a:rPr>
              <a:t>" </a:t>
            </a:r>
            <a:r>
              <a:rPr sz="1050" dirty="0">
                <a:latin typeface="Times New Roman"/>
                <a:cs typeface="Times New Roman"/>
              </a:rPr>
              <a:t>class="more_left</a:t>
            </a:r>
            <a:r>
              <a:rPr sz="1050" spc="110" dirty="0">
                <a:latin typeface="Times New Roman"/>
                <a:cs typeface="Times New Roman"/>
              </a:rPr>
              <a:t>" </a:t>
            </a:r>
            <a:r>
              <a:rPr sz="1050" dirty="0">
                <a:latin typeface="Times New Roman"/>
                <a:cs typeface="Times New Roman"/>
              </a:rPr>
              <a:t>data-</a:t>
            </a:r>
            <a:r>
              <a:rPr sz="1050" spc="-10" dirty="0">
                <a:latin typeface="Times New Roman"/>
                <a:cs typeface="Times New Roman"/>
              </a:rPr>
              <a:t>ajax25="</a:t>
            </a:r>
            <a:r>
              <a:rPr sz="1050" spc="-40" dirty="0">
                <a:latin typeface="SimSun"/>
                <a:cs typeface="SimSun"/>
              </a:rPr>
              <a:t>更多</a:t>
            </a:r>
            <a:r>
              <a:rPr sz="1050" spc="-50" dirty="0">
                <a:latin typeface="SimSun"/>
                <a:cs typeface="SimSun"/>
              </a:rPr>
              <a:t> </a:t>
            </a:r>
            <a:r>
              <a:rPr sz="1050" dirty="0">
                <a:latin typeface="Times New Roman"/>
                <a:cs typeface="Times New Roman"/>
              </a:rPr>
              <a:t>"&gt;</a:t>
            </a:r>
            <a:r>
              <a:rPr sz="1050" dirty="0">
                <a:latin typeface="SimSun"/>
                <a:cs typeface="SimSun"/>
              </a:rPr>
              <a:t>更多</a:t>
            </a:r>
            <a:r>
              <a:rPr sz="1050" spc="-10" dirty="0">
                <a:latin typeface="Times New Roman"/>
                <a:cs typeface="Times New Roman"/>
              </a:rPr>
              <a:t>&amp;gt;&lt;/a&gt;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class="mod_body"&gt;</a:t>
            </a:r>
            <a:endParaRPr sz="1050">
              <a:latin typeface="Times New Roman"/>
              <a:cs typeface="Times New Roman"/>
            </a:endParaRPr>
          </a:p>
          <a:p>
            <a:pPr marL="69850">
              <a:lnSpc>
                <a:spcPct val="100000"/>
              </a:lnSpc>
              <a:spcBef>
                <a:spcPts val="300"/>
              </a:spcBef>
            </a:pPr>
            <a:r>
              <a:rPr sz="1050" dirty="0">
                <a:latin typeface="Times New Roman"/>
                <a:cs typeface="Times New Roman"/>
              </a:rPr>
              <a:t>&lt;ul</a:t>
            </a:r>
            <a:r>
              <a:rPr sz="1050" spc="-40" dirty="0">
                <a:latin typeface="Times New Roman"/>
                <a:cs typeface="Times New Roman"/>
              </a:rPr>
              <a:t> </a:t>
            </a:r>
            <a:r>
              <a:rPr sz="1050" spc="-10" dirty="0">
                <a:latin typeface="Times New Roman"/>
                <a:cs typeface="Times New Roman"/>
              </a:rPr>
              <a:t>class="pic"&gt;</a:t>
            </a:r>
            <a:endParaRPr sz="1050">
              <a:latin typeface="Times New Roman"/>
              <a:cs typeface="Times New Roman"/>
            </a:endParaRPr>
          </a:p>
          <a:p>
            <a:pPr marL="69850">
              <a:lnSpc>
                <a:spcPct val="100000"/>
              </a:lnSpc>
              <a:spcBef>
                <a:spcPts val="300"/>
              </a:spcBef>
            </a:pPr>
            <a:r>
              <a:rPr sz="1050" dirty="0">
                <a:latin typeface="Times New Roman"/>
                <a:cs typeface="Times New Roman"/>
              </a:rPr>
              <a:t>&lt;li&gt;&lt;a</a:t>
            </a:r>
            <a:r>
              <a:rPr sz="1050" spc="-10" dirty="0">
                <a:latin typeface="Times New Roman"/>
                <a:cs typeface="Times New Roman"/>
              </a:rPr>
              <a:t> href="https://dongman.2345.com/dm/93525.html"&gt;</a:t>
            </a:r>
            <a:endParaRPr sz="1050">
              <a:latin typeface="Times New Roman"/>
              <a:cs typeface="Times New Roman"/>
            </a:endParaRPr>
          </a:p>
          <a:p>
            <a:pPr marL="69850">
              <a:lnSpc>
                <a:spcPct val="100000"/>
              </a:lnSpc>
              <a:spcBef>
                <a:spcPts val="305"/>
              </a:spcBef>
            </a:pPr>
            <a:r>
              <a:rPr sz="1050" dirty="0">
                <a:latin typeface="Times New Roman"/>
                <a:cs typeface="Times New Roman"/>
              </a:rPr>
              <a:t>&lt;img</a:t>
            </a:r>
            <a:r>
              <a:rPr sz="1050" spc="-20" dirty="0">
                <a:latin typeface="Times New Roman"/>
                <a:cs typeface="Times New Roman"/>
              </a:rPr>
              <a:t> </a:t>
            </a:r>
            <a:r>
              <a:rPr sz="1050" spc="-10" dirty="0">
                <a:latin typeface="Times New Roman"/>
                <a:cs typeface="Times New Roman"/>
              </a:rPr>
              <a:t>src="../imgDM/a1.png</a:t>
            </a:r>
            <a:r>
              <a:rPr sz="1050" spc="5" dirty="0">
                <a:latin typeface="Times New Roman"/>
                <a:cs typeface="Times New Roman"/>
              </a:rPr>
              <a:t>" </a:t>
            </a:r>
            <a:r>
              <a:rPr sz="1050" dirty="0">
                <a:latin typeface="Times New Roman"/>
                <a:cs typeface="Times New Roman"/>
              </a:rPr>
              <a:t>alt="</a:t>
            </a:r>
            <a:r>
              <a:rPr sz="1050" spc="-5" dirty="0">
                <a:latin typeface="SimSun"/>
                <a:cs typeface="SimSun"/>
              </a:rPr>
              <a:t>拾忆长安</a:t>
            </a:r>
            <a:r>
              <a:rPr sz="1050" spc="-15" dirty="0">
                <a:latin typeface="Times New Roman"/>
                <a:cs typeface="Times New Roman"/>
              </a:rPr>
              <a:t>·</a:t>
            </a:r>
            <a:r>
              <a:rPr sz="1050" spc="-35" dirty="0">
                <a:latin typeface="SimSun"/>
                <a:cs typeface="SimSun"/>
              </a:rPr>
              <a:t>明月几时有 第 </a:t>
            </a:r>
            <a:r>
              <a:rPr sz="1050" dirty="0">
                <a:latin typeface="Times New Roman"/>
                <a:cs typeface="Times New Roman"/>
              </a:rPr>
              <a:t>2</a:t>
            </a:r>
            <a:r>
              <a:rPr sz="1050" spc="25" dirty="0">
                <a:latin typeface="Times New Roman"/>
                <a:cs typeface="Times New Roman"/>
              </a:rPr>
              <a:t> </a:t>
            </a:r>
            <a:r>
              <a:rPr sz="1050" dirty="0">
                <a:latin typeface="SimSun"/>
                <a:cs typeface="SimSun"/>
              </a:rPr>
              <a:t>季</a:t>
            </a:r>
            <a:r>
              <a:rPr sz="1050" spc="-25" dirty="0">
                <a:latin typeface="Times New Roman"/>
                <a:cs typeface="Times New Roman"/>
              </a:rPr>
              <a:t>"&gt;</a:t>
            </a:r>
            <a:endParaRPr sz="1050">
              <a:latin typeface="Times New Roman"/>
              <a:cs typeface="Times New Roman"/>
            </a:endParaRPr>
          </a:p>
          <a:p>
            <a:pPr marL="69850">
              <a:lnSpc>
                <a:spcPct val="100000"/>
              </a:lnSpc>
              <a:spcBef>
                <a:spcPts val="300"/>
              </a:spcBef>
            </a:pPr>
            <a:r>
              <a:rPr sz="1050" dirty="0">
                <a:latin typeface="Times New Roman"/>
                <a:cs typeface="Times New Roman"/>
              </a:rPr>
              <a:t>&lt;span</a:t>
            </a:r>
            <a:r>
              <a:rPr sz="1050" spc="-10" dirty="0">
                <a:latin typeface="Times New Roman"/>
                <a:cs typeface="Times New Roman"/>
              </a:rPr>
              <a:t> class="tit"&gt;</a:t>
            </a:r>
            <a:r>
              <a:rPr sz="1050" dirty="0">
                <a:latin typeface="SimSun"/>
                <a:cs typeface="SimSun"/>
              </a:rPr>
              <a:t>拾忆长安</a:t>
            </a:r>
            <a:r>
              <a:rPr sz="1050" spc="-15" dirty="0">
                <a:latin typeface="Times New Roman"/>
                <a:cs typeface="Times New Roman"/>
              </a:rPr>
              <a:t>·</a:t>
            </a:r>
            <a:r>
              <a:rPr sz="1050" spc="-40" dirty="0">
                <a:latin typeface="SimSun"/>
                <a:cs typeface="SimSun"/>
              </a:rPr>
              <a:t>明月几时有 第 </a:t>
            </a:r>
            <a:r>
              <a:rPr sz="1050" dirty="0">
                <a:latin typeface="Times New Roman"/>
                <a:cs typeface="Times New Roman"/>
              </a:rPr>
              <a:t>2</a:t>
            </a:r>
            <a:r>
              <a:rPr sz="1050" spc="20" dirty="0">
                <a:latin typeface="Times New Roman"/>
                <a:cs typeface="Times New Roman"/>
              </a:rPr>
              <a:t> </a:t>
            </a:r>
            <a:r>
              <a:rPr sz="1050" spc="-25" dirty="0">
                <a:latin typeface="SimSun"/>
                <a:cs typeface="SimSun"/>
              </a:rPr>
              <a:t>季</a:t>
            </a:r>
            <a:r>
              <a:rPr sz="1050" spc="-10" dirty="0">
                <a:latin typeface="Times New Roman"/>
                <a:cs typeface="Times New Roman"/>
              </a:rPr>
              <a:t>&lt;/span&gt;&lt;/a&gt;</a:t>
            </a:r>
            <a:endParaRPr sz="1050">
              <a:latin typeface="Times New Roman"/>
              <a:cs typeface="Times New Roman"/>
            </a:endParaRPr>
          </a:p>
          <a:p>
            <a:pPr marL="69850">
              <a:lnSpc>
                <a:spcPct val="100000"/>
              </a:lnSpc>
              <a:spcBef>
                <a:spcPts val="295"/>
              </a:spcBef>
            </a:pPr>
            <a:r>
              <a:rPr sz="1050" spc="-10" dirty="0">
                <a:latin typeface="Times New Roman"/>
                <a:cs typeface="Times New Roman"/>
              </a:rPr>
              <a:t>&lt;/li&gt;</a:t>
            </a:r>
            <a:endParaRPr sz="1050">
              <a:latin typeface="Times New Roman"/>
              <a:cs typeface="Times New Roman"/>
            </a:endParaRPr>
          </a:p>
        </p:txBody>
      </p:sp>
      <p:pic>
        <p:nvPicPr>
          <p:cNvPr id="7" name="object 7"/>
          <p:cNvPicPr/>
          <p:nvPr/>
        </p:nvPicPr>
        <p:blipFill>
          <a:blip r:embed="rId2" cstate="print"/>
          <a:stretch>
            <a:fillRect/>
          </a:stretch>
        </p:blipFill>
        <p:spPr>
          <a:xfrm>
            <a:off x="1143000" y="3841749"/>
            <a:ext cx="5260975" cy="2386329"/>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965"/>
              </a:lnSpc>
            </a:pPr>
            <a:r>
              <a:rPr spc="-25" dirty="0"/>
              <a:t>22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73200" y="917701"/>
            <a:ext cx="5415915" cy="1591945"/>
          </a:xfrm>
          <a:prstGeom prst="rect">
            <a:avLst/>
          </a:prstGeom>
          <a:ln w="6096">
            <a:solidFill>
              <a:srgbClr val="000000"/>
            </a:solidFill>
          </a:ln>
        </p:spPr>
        <p:txBody>
          <a:bodyPr vert="horz" wrap="square" lIns="0" tIns="15875" rIns="0" bIns="0" rtlCol="0">
            <a:spAutoFit/>
          </a:bodyPr>
          <a:lstStyle/>
          <a:p>
            <a:pPr marL="69850">
              <a:lnSpc>
                <a:spcPct val="100000"/>
              </a:lnSpc>
              <a:spcBef>
                <a:spcPts val="125"/>
              </a:spcBef>
            </a:pPr>
            <a:r>
              <a:rPr sz="1050" dirty="0">
                <a:latin typeface="Times New Roman"/>
                <a:cs typeface="Times New Roman"/>
              </a:rPr>
              <a:t>&lt;li&gt;&lt;a</a:t>
            </a:r>
            <a:r>
              <a:rPr sz="1050" spc="345" dirty="0">
                <a:latin typeface="Times New Roman"/>
                <a:cs typeface="Times New Roman"/>
              </a:rPr>
              <a:t> </a:t>
            </a:r>
            <a:r>
              <a:rPr sz="1050" spc="-10" dirty="0">
                <a:latin typeface="Times New Roman"/>
                <a:cs typeface="Times New Roman"/>
              </a:rPr>
              <a:t>href="https://dongman.2345.com/dm/93266.html"&gt;&lt;img</a:t>
            </a:r>
            <a:r>
              <a:rPr sz="1050" spc="350" dirty="0">
                <a:latin typeface="Times New Roman"/>
                <a:cs typeface="Times New Roman"/>
              </a:rPr>
              <a:t> </a:t>
            </a:r>
            <a:r>
              <a:rPr sz="1050" dirty="0">
                <a:latin typeface="Times New Roman"/>
                <a:cs typeface="Times New Roman"/>
              </a:rPr>
              <a:t>src="../imgDM/a2.png</a:t>
            </a:r>
            <a:r>
              <a:rPr sz="1050" spc="175" dirty="0">
                <a:latin typeface="Times New Roman"/>
                <a:cs typeface="Times New Roman"/>
              </a:rPr>
              <a:t>" </a:t>
            </a:r>
            <a:r>
              <a:rPr sz="1050" dirty="0">
                <a:latin typeface="Times New Roman"/>
                <a:cs typeface="Times New Roman"/>
              </a:rPr>
              <a:t>alt="</a:t>
            </a:r>
            <a:r>
              <a:rPr sz="1050" spc="-50" dirty="0">
                <a:latin typeface="SimSun"/>
                <a:cs typeface="SimSun"/>
              </a:rPr>
              <a:t>隔</a:t>
            </a:r>
            <a:endParaRPr sz="1050">
              <a:latin typeface="SimSun"/>
              <a:cs typeface="SimSun"/>
            </a:endParaRPr>
          </a:p>
          <a:p>
            <a:pPr marL="69850">
              <a:lnSpc>
                <a:spcPct val="100000"/>
              </a:lnSpc>
              <a:spcBef>
                <a:spcPts val="300"/>
              </a:spcBef>
            </a:pPr>
            <a:r>
              <a:rPr sz="1050" spc="-5" dirty="0">
                <a:latin typeface="SimSun"/>
                <a:cs typeface="SimSun"/>
              </a:rPr>
              <a:t>壁有只桃花妖</a:t>
            </a:r>
            <a:r>
              <a:rPr sz="1050" dirty="0">
                <a:latin typeface="Times New Roman"/>
                <a:cs typeface="Times New Roman"/>
              </a:rPr>
              <a:t>"&gt;&lt;span</a:t>
            </a:r>
            <a:r>
              <a:rPr sz="1050" spc="35" dirty="0">
                <a:latin typeface="Times New Roman"/>
                <a:cs typeface="Times New Roman"/>
              </a:rPr>
              <a:t> </a:t>
            </a:r>
            <a:r>
              <a:rPr sz="1050" spc="-10" dirty="0">
                <a:latin typeface="Times New Roman"/>
                <a:cs typeface="Times New Roman"/>
              </a:rPr>
              <a:t>class="tit"&gt;</a:t>
            </a:r>
            <a:r>
              <a:rPr sz="1050" spc="-15" dirty="0">
                <a:latin typeface="SimSun"/>
                <a:cs typeface="SimSun"/>
              </a:rPr>
              <a:t>隔壁有只桃花妖</a:t>
            </a:r>
            <a:r>
              <a:rPr sz="1050" spc="-10" dirty="0">
                <a:latin typeface="Times New Roman"/>
                <a:cs typeface="Times New Roman"/>
              </a:rPr>
              <a:t>&lt;/span&gt;&lt;/a&gt;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&lt;/li&gt;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a:t>
            </a:r>
            <a:endParaRPr sz="1050">
              <a:latin typeface="Times New Roman"/>
              <a:cs typeface="Times New Roman"/>
            </a:endParaRPr>
          </a:p>
          <a:p>
            <a:pPr marL="69850">
              <a:lnSpc>
                <a:spcPct val="100000"/>
              </a:lnSpc>
              <a:spcBef>
                <a:spcPts val="305"/>
              </a:spcBef>
            </a:pPr>
            <a:r>
              <a:rPr sz="1050" spc="-10" dirty="0">
                <a:latin typeface="Times New Roman"/>
                <a:cs typeface="Times New Roman"/>
              </a:rPr>
              <a:t>&lt;/ul&gt;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295"/>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5"/>
              </a:spcBef>
            </a:pPr>
            <a:r>
              <a:rPr sz="1050" spc="-10" dirty="0">
                <a:latin typeface="Times New Roman"/>
                <a:cs typeface="Times New Roman"/>
              </a:rPr>
              <a:t>......</a:t>
            </a:r>
            <a:endParaRPr sz="1050">
              <a:latin typeface="Times New Roman"/>
              <a:cs typeface="Times New Roman"/>
            </a:endParaRPr>
          </a:p>
        </p:txBody>
      </p:sp>
      <p:sp>
        <p:nvSpPr>
          <p:cNvPr id="3" name="object 3"/>
          <p:cNvSpPr txBox="1"/>
          <p:nvPr/>
        </p:nvSpPr>
        <p:spPr>
          <a:xfrm>
            <a:off x="1399158" y="2786253"/>
            <a:ext cx="3696335" cy="186690"/>
          </a:xfrm>
          <a:prstGeom prst="rect">
            <a:avLst/>
          </a:prstGeom>
        </p:spPr>
        <p:txBody>
          <a:bodyPr vert="horz" wrap="square" lIns="0" tIns="13335" rIns="0" bIns="0" rtlCol="0">
            <a:spAutoFit/>
          </a:bodyPr>
          <a:lstStyle/>
          <a:p>
            <a:pPr marL="12700">
              <a:lnSpc>
                <a:spcPct val="100000"/>
              </a:lnSpc>
              <a:spcBef>
                <a:spcPts val="105"/>
              </a:spcBef>
            </a:pPr>
            <a:r>
              <a:rPr sz="1050" spc="-40" dirty="0">
                <a:latin typeface="SimSun"/>
                <a:cs typeface="SimSun"/>
              </a:rPr>
              <a:t>动漫页面国产动漫版块、日本动漫版块效果展示如图 </a:t>
            </a:r>
            <a:r>
              <a:rPr sz="1050" dirty="0">
                <a:latin typeface="Times New Roman"/>
                <a:cs typeface="Times New Roman"/>
              </a:rPr>
              <a:t>16 </a:t>
            </a:r>
            <a:r>
              <a:rPr sz="1050" spc="-20" dirty="0">
                <a:latin typeface="SimSun"/>
                <a:cs typeface="SimSun"/>
              </a:rPr>
              <a:t>所示。</a:t>
            </a:r>
            <a:endParaRPr sz="1050">
              <a:latin typeface="SimSun"/>
              <a:cs typeface="SimSun"/>
            </a:endParaRPr>
          </a:p>
        </p:txBody>
      </p:sp>
      <p:sp>
        <p:nvSpPr>
          <p:cNvPr id="4" name="object 4"/>
          <p:cNvSpPr txBox="1"/>
          <p:nvPr/>
        </p:nvSpPr>
        <p:spPr>
          <a:xfrm>
            <a:off x="1399158" y="5724804"/>
            <a:ext cx="3975735" cy="519430"/>
          </a:xfrm>
          <a:prstGeom prst="rect">
            <a:avLst/>
          </a:prstGeom>
        </p:spPr>
        <p:txBody>
          <a:bodyPr vert="horz" wrap="square" lIns="0" tIns="99060" rIns="0" bIns="0" rtlCol="0">
            <a:spAutoFit/>
          </a:bodyPr>
          <a:lstStyle/>
          <a:p>
            <a:pPr marL="796290">
              <a:lnSpc>
                <a:spcPct val="100000"/>
              </a:lnSpc>
              <a:spcBef>
                <a:spcPts val="780"/>
              </a:spcBef>
            </a:pPr>
            <a:r>
              <a:rPr sz="1050" spc="-135" dirty="0">
                <a:latin typeface="SimSun"/>
                <a:cs typeface="SimSun"/>
              </a:rPr>
              <a:t>图 </a:t>
            </a:r>
            <a:r>
              <a:rPr sz="1050" dirty="0">
                <a:latin typeface="Times New Roman"/>
                <a:cs typeface="Times New Roman"/>
              </a:rPr>
              <a:t>16</a:t>
            </a:r>
            <a:r>
              <a:rPr sz="1050" spc="260" dirty="0">
                <a:latin typeface="Times New Roman"/>
                <a:cs typeface="Times New Roman"/>
              </a:rPr>
              <a:t> </a:t>
            </a:r>
            <a:r>
              <a:rPr sz="1050" spc="-30" dirty="0">
                <a:latin typeface="SimSun"/>
                <a:cs typeface="SimSun"/>
              </a:rPr>
              <a:t>动漫页面国产动漫版块、日本动漫版块效果展示</a:t>
            </a:r>
            <a:endParaRPr sz="1050">
              <a:latin typeface="SimSun"/>
              <a:cs typeface="SimSun"/>
            </a:endParaRPr>
          </a:p>
          <a:p>
            <a:pPr marL="12700">
              <a:lnSpc>
                <a:spcPct val="100000"/>
              </a:lnSpc>
              <a:spcBef>
                <a:spcPts val="685"/>
              </a:spcBef>
            </a:pPr>
            <a:r>
              <a:rPr sz="1050" spc="-20" dirty="0">
                <a:latin typeface="SimSun"/>
                <a:cs typeface="SimSun"/>
              </a:rPr>
              <a:t>代码：</a:t>
            </a:r>
            <a:endParaRPr sz="1050">
              <a:latin typeface="SimSun"/>
              <a:cs typeface="SimSun"/>
            </a:endParaRPr>
          </a:p>
        </p:txBody>
      </p:sp>
      <p:sp>
        <p:nvSpPr>
          <p:cNvPr id="5" name="object 5"/>
          <p:cNvSpPr txBox="1"/>
          <p:nvPr/>
        </p:nvSpPr>
        <p:spPr>
          <a:xfrm>
            <a:off x="1073200" y="6280657"/>
            <a:ext cx="5415915" cy="3375660"/>
          </a:xfrm>
          <a:prstGeom prst="rect">
            <a:avLst/>
          </a:prstGeom>
          <a:ln w="6096">
            <a:solidFill>
              <a:srgbClr val="000000"/>
            </a:solidFill>
          </a:ln>
        </p:spPr>
        <p:txBody>
          <a:bodyPr vert="horz" wrap="square" lIns="0" tIns="15875" rIns="0" bIns="0" rtlCol="0">
            <a:spAutoFit/>
          </a:bodyPr>
          <a:lstStyle/>
          <a:p>
            <a:pPr marL="69850">
              <a:lnSpc>
                <a:spcPct val="100000"/>
              </a:lnSpc>
              <a:spcBef>
                <a:spcPts val="125"/>
              </a:spcBef>
            </a:pPr>
            <a:r>
              <a:rPr sz="1050" spc="-10" dirty="0">
                <a:latin typeface="Times New Roman"/>
                <a:cs typeface="Times New Roman"/>
              </a:rPr>
              <a: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class="guochan"&gt;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45" dirty="0">
                <a:latin typeface="Times New Roman"/>
                <a:cs typeface="Times New Roman"/>
              </a:rPr>
              <a:t> </a:t>
            </a:r>
            <a:r>
              <a:rPr sz="1050" spc="-10" dirty="0">
                <a:latin typeface="Times New Roman"/>
                <a:cs typeface="Times New Roman"/>
              </a:rPr>
              <a:t>class="c_body"&gt;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class="c_head"&gt;</a:t>
            </a:r>
            <a:endParaRPr sz="1050">
              <a:latin typeface="Times New Roman"/>
              <a:cs typeface="Times New Roman"/>
            </a:endParaRPr>
          </a:p>
          <a:p>
            <a:pPr marL="69850">
              <a:lnSpc>
                <a:spcPct val="100000"/>
              </a:lnSpc>
              <a:spcBef>
                <a:spcPts val="300"/>
              </a:spcBef>
            </a:pPr>
            <a:r>
              <a:rPr sz="1050" dirty="0">
                <a:latin typeface="Times New Roman"/>
                <a:cs typeface="Times New Roman"/>
              </a:rPr>
              <a:t>&lt;span</a:t>
            </a:r>
            <a:r>
              <a:rPr sz="1050" spc="55" dirty="0">
                <a:latin typeface="Times New Roman"/>
                <a:cs typeface="Times New Roman"/>
              </a:rPr>
              <a:t> </a:t>
            </a:r>
            <a:r>
              <a:rPr sz="1050" spc="-10" dirty="0">
                <a:latin typeface="Times New Roman"/>
                <a:cs typeface="Times New Roman"/>
              </a:rPr>
              <a:t>class="cMark"&gt;</a:t>
            </a:r>
            <a:r>
              <a:rPr sz="1050" dirty="0">
                <a:latin typeface="SimSun"/>
                <a:cs typeface="SimSun"/>
              </a:rPr>
              <a:t>国产动漫</a:t>
            </a:r>
            <a:r>
              <a:rPr sz="1050" spc="-10" dirty="0">
                <a:latin typeface="Times New Roman"/>
                <a:cs typeface="Times New Roman"/>
              </a:rPr>
              <a:t>&lt;/span&gt;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60" dirty="0">
                <a:latin typeface="Times New Roman"/>
                <a:cs typeface="Times New Roman"/>
              </a:rPr>
              <a:t> </a:t>
            </a:r>
            <a:r>
              <a:rPr sz="1050" spc="-10" dirty="0">
                <a:latin typeface="Times New Roman"/>
                <a:cs typeface="Times New Roman"/>
              </a:rPr>
              <a:t>class="c_more</a:t>
            </a:r>
            <a:r>
              <a:rPr sz="1050" spc="30" dirty="0">
                <a:latin typeface="Times New Roman"/>
                <a:cs typeface="Times New Roman"/>
              </a:rPr>
              <a:t>"&gt; </a:t>
            </a:r>
            <a:r>
              <a:rPr sz="1050" dirty="0">
                <a:latin typeface="Times New Roman"/>
                <a:cs typeface="Times New Roman"/>
              </a:rPr>
              <a:t>&lt;a</a:t>
            </a:r>
            <a:r>
              <a:rPr sz="1050" spc="125" dirty="0">
                <a:latin typeface="Times New Roman"/>
                <a:cs typeface="Times New Roman"/>
              </a:rPr>
              <a:t> </a:t>
            </a:r>
            <a:r>
              <a:rPr sz="1050" spc="-10" dirty="0">
                <a:latin typeface="Times New Roman"/>
                <a:cs typeface="Times New Roman"/>
              </a:rPr>
              <a:t>href="https://dongman.2345.com/ltdqdalu/"&gt;</a:t>
            </a:r>
            <a:r>
              <a:rPr sz="1050" dirty="0">
                <a:latin typeface="SimSun"/>
                <a:cs typeface="SimSun"/>
              </a:rPr>
              <a:t>更多</a:t>
            </a:r>
            <a:r>
              <a:rPr sz="1050" spc="-10" dirty="0">
                <a:latin typeface="Times New Roman"/>
                <a:cs typeface="Times New Roman"/>
              </a:rPr>
              <a:t>&gt;&lt;/a&gt;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dirty="0">
                <a:latin typeface="Times New Roman"/>
                <a:cs typeface="Times New Roman"/>
              </a:rPr>
              <a:t>&lt;ul</a:t>
            </a:r>
            <a:r>
              <a:rPr sz="1050" spc="-30" dirty="0">
                <a:latin typeface="Times New Roman"/>
                <a:cs typeface="Times New Roman"/>
              </a:rPr>
              <a:t> </a:t>
            </a:r>
            <a:r>
              <a:rPr sz="1050" spc="-10" dirty="0">
                <a:latin typeface="Times New Roman"/>
                <a:cs typeface="Times New Roman"/>
              </a:rPr>
              <a:t>class="c_list"&gt;</a:t>
            </a:r>
            <a:endParaRPr sz="1050">
              <a:latin typeface="Times New Roman"/>
              <a:cs typeface="Times New Roman"/>
            </a:endParaRPr>
          </a:p>
          <a:p>
            <a:pPr marL="69850" marR="59055">
              <a:lnSpc>
                <a:spcPct val="123800"/>
              </a:lnSpc>
              <a:spcBef>
                <a:spcPts val="5"/>
              </a:spcBef>
            </a:pPr>
            <a:r>
              <a:rPr sz="1050" dirty="0">
                <a:latin typeface="Times New Roman"/>
                <a:cs typeface="Times New Roman"/>
              </a:rPr>
              <a:t>&lt;li&gt;&lt;a</a:t>
            </a:r>
            <a:r>
              <a:rPr sz="1050" spc="330" dirty="0">
                <a:latin typeface="Times New Roman"/>
                <a:cs typeface="Times New Roman"/>
              </a:rPr>
              <a:t> </a:t>
            </a:r>
            <a:r>
              <a:rPr sz="1050" spc="-10" dirty="0">
                <a:latin typeface="Times New Roman"/>
                <a:cs typeface="Times New Roman"/>
              </a:rPr>
              <a:t>href="https://dongman.2345.com/dm/85633.html"&gt;&lt;img</a:t>
            </a:r>
            <a:r>
              <a:rPr sz="1050" spc="320" dirty="0">
                <a:latin typeface="Times New Roman"/>
                <a:cs typeface="Times New Roman"/>
              </a:rPr>
              <a:t> </a:t>
            </a:r>
            <a:r>
              <a:rPr sz="1050" dirty="0">
                <a:latin typeface="Times New Roman"/>
                <a:cs typeface="Times New Roman"/>
              </a:rPr>
              <a:t>src="../imgDM/b1.png</a:t>
            </a:r>
            <a:r>
              <a:rPr sz="1050" spc="170" dirty="0">
                <a:latin typeface="Times New Roman"/>
                <a:cs typeface="Times New Roman"/>
              </a:rPr>
              <a:t>" </a:t>
            </a:r>
            <a:r>
              <a:rPr sz="1050" dirty="0">
                <a:latin typeface="Times New Roman"/>
                <a:cs typeface="Times New Roman"/>
              </a:rPr>
              <a:t>alt="</a:t>
            </a:r>
            <a:r>
              <a:rPr sz="1050" spc="-50" dirty="0">
                <a:latin typeface="SimSun"/>
                <a:cs typeface="SimSun"/>
              </a:rPr>
              <a:t>魔</a:t>
            </a:r>
            <a:r>
              <a:rPr sz="1050" dirty="0">
                <a:latin typeface="SimSun"/>
                <a:cs typeface="SimSun"/>
              </a:rPr>
              <a:t>道祖师</a:t>
            </a:r>
            <a:r>
              <a:rPr sz="1050" spc="-10" dirty="0">
                <a:latin typeface="Times New Roman"/>
                <a:cs typeface="Times New Roman"/>
              </a:rPr>
              <a:t>"&gt;&lt;span&gt;</a:t>
            </a:r>
            <a:r>
              <a:rPr sz="1050" dirty="0">
                <a:latin typeface="SimSun"/>
                <a:cs typeface="SimSun"/>
              </a:rPr>
              <a:t>魔道祖师</a:t>
            </a:r>
            <a:r>
              <a:rPr sz="1050" spc="-10" dirty="0">
                <a:latin typeface="Times New Roman"/>
                <a:cs typeface="Times New Roman"/>
              </a:rPr>
              <a:t>&lt;/span&gt;&lt;/a&gt;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&lt;/li&gt;</a:t>
            </a:r>
            <a:endParaRPr sz="1050">
              <a:latin typeface="Times New Roman"/>
              <a:cs typeface="Times New Roman"/>
            </a:endParaRPr>
          </a:p>
          <a:p>
            <a:pPr marL="69850" marR="59055">
              <a:lnSpc>
                <a:spcPct val="123800"/>
              </a:lnSpc>
            </a:pPr>
            <a:r>
              <a:rPr sz="1050" dirty="0">
                <a:latin typeface="Times New Roman"/>
                <a:cs typeface="Times New Roman"/>
              </a:rPr>
              <a:t>&lt;li&gt;&lt;a</a:t>
            </a:r>
            <a:r>
              <a:rPr sz="1050" spc="330" dirty="0">
                <a:latin typeface="Times New Roman"/>
                <a:cs typeface="Times New Roman"/>
              </a:rPr>
              <a:t> </a:t>
            </a:r>
            <a:r>
              <a:rPr sz="1050" spc="-10" dirty="0">
                <a:latin typeface="Times New Roman"/>
                <a:cs typeface="Times New Roman"/>
              </a:rPr>
              <a:t>href="https://dongman.2345.com/dm/93210.html"&gt;&lt;img</a:t>
            </a:r>
            <a:r>
              <a:rPr sz="1050" spc="320" dirty="0">
                <a:latin typeface="Times New Roman"/>
                <a:cs typeface="Times New Roman"/>
              </a:rPr>
              <a:t> </a:t>
            </a:r>
            <a:r>
              <a:rPr sz="1050" dirty="0">
                <a:latin typeface="Times New Roman"/>
                <a:cs typeface="Times New Roman"/>
              </a:rPr>
              <a:t>src="../imgDM/b2.png</a:t>
            </a:r>
            <a:r>
              <a:rPr sz="1050" spc="170" dirty="0">
                <a:latin typeface="Times New Roman"/>
                <a:cs typeface="Times New Roman"/>
              </a:rPr>
              <a:t>" </a:t>
            </a:r>
            <a:r>
              <a:rPr sz="1050" dirty="0">
                <a:latin typeface="Times New Roman"/>
                <a:cs typeface="Times New Roman"/>
              </a:rPr>
              <a:t>alt="</a:t>
            </a:r>
            <a:r>
              <a:rPr sz="1050" spc="-50" dirty="0">
                <a:latin typeface="SimSun"/>
                <a:cs typeface="SimSun"/>
              </a:rPr>
              <a:t>凤</a:t>
            </a:r>
            <a:r>
              <a:rPr sz="1050" dirty="0">
                <a:latin typeface="SimSun"/>
                <a:cs typeface="SimSun"/>
              </a:rPr>
              <a:t>凰于飞</a:t>
            </a:r>
            <a:r>
              <a:rPr sz="1050" spc="-10" dirty="0">
                <a:latin typeface="Times New Roman"/>
                <a:cs typeface="Times New Roman"/>
              </a:rPr>
              <a:t>"&gt;&lt;span&gt;</a:t>
            </a:r>
            <a:r>
              <a:rPr sz="1050" dirty="0">
                <a:latin typeface="SimSun"/>
                <a:cs typeface="SimSun"/>
              </a:rPr>
              <a:t>凤凰于飞</a:t>
            </a:r>
            <a:r>
              <a:rPr sz="1050" spc="-10" dirty="0">
                <a:latin typeface="Times New Roman"/>
                <a:cs typeface="Times New Roman"/>
              </a:rPr>
              <a:t>&lt;/span&gt;&lt;/a&gt;</a:t>
            </a:r>
            <a:endParaRPr sz="1050">
              <a:latin typeface="Times New Roman"/>
              <a:cs typeface="Times New Roman"/>
            </a:endParaRPr>
          </a:p>
          <a:p>
            <a:pPr marL="69850">
              <a:lnSpc>
                <a:spcPct val="100000"/>
              </a:lnSpc>
              <a:spcBef>
                <a:spcPts val="305"/>
              </a:spcBef>
            </a:pPr>
            <a:r>
              <a:rPr sz="1050" spc="-10" dirty="0">
                <a:latin typeface="Times New Roman"/>
                <a:cs typeface="Times New Roman"/>
              </a:rPr>
              <a:t>&lt;/li&gt;</a:t>
            </a:r>
            <a:endParaRPr sz="1050">
              <a:latin typeface="Times New Roman"/>
              <a:cs typeface="Times New Roman"/>
            </a:endParaRPr>
          </a:p>
          <a:p>
            <a:pPr marL="69850" marR="59055">
              <a:lnSpc>
                <a:spcPct val="123800"/>
              </a:lnSpc>
            </a:pPr>
            <a:r>
              <a:rPr sz="1050" dirty="0">
                <a:latin typeface="Times New Roman"/>
                <a:cs typeface="Times New Roman"/>
              </a:rPr>
              <a:t>&lt;li&gt;&lt;a</a:t>
            </a:r>
            <a:r>
              <a:rPr sz="1050" spc="325" dirty="0">
                <a:latin typeface="Times New Roman"/>
                <a:cs typeface="Times New Roman"/>
              </a:rPr>
              <a:t> </a:t>
            </a:r>
            <a:r>
              <a:rPr sz="1050" spc="-10" dirty="0">
                <a:latin typeface="Times New Roman"/>
                <a:cs typeface="Times New Roman"/>
              </a:rPr>
              <a:t>href="https://dongman.2345.com/dm/15788.html"&gt;&lt;img</a:t>
            </a:r>
            <a:r>
              <a:rPr sz="1050" spc="320" dirty="0">
                <a:latin typeface="Times New Roman"/>
                <a:cs typeface="Times New Roman"/>
              </a:rPr>
              <a:t> </a:t>
            </a:r>
            <a:r>
              <a:rPr sz="1050" dirty="0">
                <a:latin typeface="Times New Roman"/>
                <a:cs typeface="Times New Roman"/>
              </a:rPr>
              <a:t>src="../imgDM/b3.png</a:t>
            </a:r>
            <a:r>
              <a:rPr sz="1050" spc="170" dirty="0">
                <a:latin typeface="Times New Roman"/>
                <a:cs typeface="Times New Roman"/>
              </a:rPr>
              <a:t>" </a:t>
            </a:r>
            <a:r>
              <a:rPr sz="1050" dirty="0">
                <a:latin typeface="Times New Roman"/>
                <a:cs typeface="Times New Roman"/>
              </a:rPr>
              <a:t>alt="</a:t>
            </a:r>
            <a:r>
              <a:rPr sz="1050" spc="-50" dirty="0">
                <a:latin typeface="SimSun"/>
                <a:cs typeface="SimSun"/>
              </a:rPr>
              <a:t>尸</a:t>
            </a:r>
            <a:r>
              <a:rPr sz="1050" spc="-90" dirty="0">
                <a:latin typeface="SimSun"/>
                <a:cs typeface="SimSun"/>
              </a:rPr>
              <a:t>兄第 </a:t>
            </a:r>
            <a:r>
              <a:rPr sz="1050" dirty="0">
                <a:latin typeface="Times New Roman"/>
                <a:cs typeface="Times New Roman"/>
              </a:rPr>
              <a:t>1</a:t>
            </a:r>
            <a:r>
              <a:rPr sz="1050" spc="5" dirty="0">
                <a:latin typeface="Times New Roman"/>
                <a:cs typeface="Times New Roman"/>
              </a:rPr>
              <a:t> </a:t>
            </a:r>
            <a:r>
              <a:rPr sz="1050" dirty="0">
                <a:latin typeface="SimSun"/>
                <a:cs typeface="SimSun"/>
              </a:rPr>
              <a:t>季</a:t>
            </a:r>
            <a:r>
              <a:rPr sz="1050" spc="-10" dirty="0">
                <a:latin typeface="Times New Roman"/>
                <a:cs typeface="Times New Roman"/>
              </a:rPr>
              <a:t>"&gt;&lt;span&gt;</a:t>
            </a:r>
            <a:r>
              <a:rPr sz="1050" spc="-65" dirty="0">
                <a:latin typeface="SimSun"/>
                <a:cs typeface="SimSun"/>
              </a:rPr>
              <a:t>尸兄第 </a:t>
            </a:r>
            <a:r>
              <a:rPr sz="1050" dirty="0">
                <a:latin typeface="Times New Roman"/>
                <a:cs typeface="Times New Roman"/>
              </a:rPr>
              <a:t>1</a:t>
            </a:r>
            <a:r>
              <a:rPr sz="1050" spc="5" dirty="0">
                <a:latin typeface="Times New Roman"/>
                <a:cs typeface="Times New Roman"/>
              </a:rPr>
              <a:t> </a:t>
            </a:r>
            <a:r>
              <a:rPr sz="1050" spc="-25" dirty="0">
                <a:latin typeface="SimSun"/>
                <a:cs typeface="SimSun"/>
              </a:rPr>
              <a:t>季</a:t>
            </a:r>
            <a:r>
              <a:rPr sz="1050" spc="-10" dirty="0">
                <a:latin typeface="Times New Roman"/>
                <a:cs typeface="Times New Roman"/>
              </a:rPr>
              <a:t>&lt;/span&gt;&lt;/a&gt;</a:t>
            </a:r>
            <a:endParaRPr sz="1050">
              <a:latin typeface="Times New Roman"/>
              <a:cs typeface="Times New Roman"/>
            </a:endParaRPr>
          </a:p>
        </p:txBody>
      </p:sp>
      <p:pic>
        <p:nvPicPr>
          <p:cNvPr id="6" name="object 6"/>
          <p:cNvPicPr/>
          <p:nvPr/>
        </p:nvPicPr>
        <p:blipFill>
          <a:blip r:embed="rId2" cstate="print"/>
          <a:stretch>
            <a:fillRect/>
          </a:stretch>
        </p:blipFill>
        <p:spPr>
          <a:xfrm>
            <a:off x="1143000" y="3083559"/>
            <a:ext cx="5256530" cy="2620010"/>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965"/>
              </a:lnSpc>
            </a:pPr>
            <a:r>
              <a:rPr spc="-25" dirty="0"/>
              <a:t>23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73200" y="917701"/>
            <a:ext cx="5415915" cy="997585"/>
          </a:xfrm>
          <a:prstGeom prst="rect">
            <a:avLst/>
          </a:prstGeom>
          <a:ln w="6096">
            <a:solidFill>
              <a:srgbClr val="000000"/>
            </a:solidFill>
          </a:ln>
        </p:spPr>
        <p:txBody>
          <a:bodyPr vert="horz" wrap="square" lIns="0" tIns="15875" rIns="0" bIns="0" rtlCol="0">
            <a:spAutoFit/>
          </a:bodyPr>
          <a:lstStyle/>
          <a:p>
            <a:pPr marL="69850">
              <a:lnSpc>
                <a:spcPct val="100000"/>
              </a:lnSpc>
              <a:spcBef>
                <a:spcPts val="125"/>
              </a:spcBef>
            </a:pPr>
            <a:r>
              <a:rPr sz="1050" spc="-10" dirty="0">
                <a:latin typeface="Times New Roman"/>
                <a:cs typeface="Times New Roman"/>
              </a:rPr>
              <a:t>&lt;/li&gt;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&lt;/ul&gt;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5"/>
              </a:spcBef>
            </a:pPr>
            <a:r>
              <a:rPr sz="1050" spc="-10" dirty="0">
                <a:latin typeface="Times New Roman"/>
                <a:cs typeface="Times New Roman"/>
              </a:rPr>
              <a:t>&lt;/div&gt;</a:t>
            </a:r>
            <a:endParaRPr sz="1050">
              <a:latin typeface="Times New Roman"/>
              <a:cs typeface="Times New Roman"/>
            </a:endParaRPr>
          </a:p>
        </p:txBody>
      </p:sp>
      <p:sp>
        <p:nvSpPr>
          <p:cNvPr id="3" name="object 3"/>
          <p:cNvSpPr txBox="1"/>
          <p:nvPr/>
        </p:nvSpPr>
        <p:spPr>
          <a:xfrm>
            <a:off x="1399158" y="1944751"/>
            <a:ext cx="2894965" cy="186690"/>
          </a:xfrm>
          <a:prstGeom prst="rect">
            <a:avLst/>
          </a:prstGeom>
        </p:spPr>
        <p:txBody>
          <a:bodyPr vert="horz" wrap="square" lIns="0" tIns="13335" rIns="0" bIns="0" rtlCol="0">
            <a:spAutoFit/>
          </a:bodyPr>
          <a:lstStyle/>
          <a:p>
            <a:pPr marL="12700">
              <a:lnSpc>
                <a:spcPct val="100000"/>
              </a:lnSpc>
              <a:spcBef>
                <a:spcPts val="105"/>
              </a:spcBef>
            </a:pPr>
            <a:r>
              <a:rPr sz="1050" spc="-30" dirty="0">
                <a:latin typeface="SimSun"/>
                <a:cs typeface="SimSun"/>
              </a:rPr>
              <a:t>动漫页面动漫大电影版块效果展示如图 </a:t>
            </a:r>
            <a:r>
              <a:rPr sz="1050" dirty="0">
                <a:latin typeface="Times New Roman"/>
                <a:cs typeface="Times New Roman"/>
              </a:rPr>
              <a:t>17 </a:t>
            </a:r>
            <a:r>
              <a:rPr sz="1050" spc="-30" dirty="0">
                <a:latin typeface="SimSun"/>
                <a:cs typeface="SimSun"/>
              </a:rPr>
              <a:t>所示。</a:t>
            </a:r>
            <a:endParaRPr sz="1050">
              <a:latin typeface="SimSun"/>
              <a:cs typeface="SimSun"/>
            </a:endParaRPr>
          </a:p>
        </p:txBody>
      </p:sp>
      <p:sp>
        <p:nvSpPr>
          <p:cNvPr id="4" name="object 4"/>
          <p:cNvSpPr txBox="1"/>
          <p:nvPr/>
        </p:nvSpPr>
        <p:spPr>
          <a:xfrm>
            <a:off x="1399158" y="3489349"/>
            <a:ext cx="3580129" cy="526415"/>
          </a:xfrm>
          <a:prstGeom prst="rect">
            <a:avLst/>
          </a:prstGeom>
        </p:spPr>
        <p:txBody>
          <a:bodyPr vert="horz" wrap="square" lIns="0" tIns="102870" rIns="0" bIns="0" rtlCol="0">
            <a:spAutoFit/>
          </a:bodyPr>
          <a:lstStyle/>
          <a:p>
            <a:pPr marL="1198245">
              <a:lnSpc>
                <a:spcPct val="100000"/>
              </a:lnSpc>
              <a:spcBef>
                <a:spcPts val="810"/>
              </a:spcBef>
            </a:pPr>
            <a:r>
              <a:rPr sz="1050" spc="-135" dirty="0">
                <a:latin typeface="SimSun"/>
                <a:cs typeface="SimSun"/>
              </a:rPr>
              <a:t>图 </a:t>
            </a:r>
            <a:r>
              <a:rPr sz="1050" dirty="0">
                <a:latin typeface="Times New Roman"/>
                <a:cs typeface="Times New Roman"/>
              </a:rPr>
              <a:t>17</a:t>
            </a:r>
            <a:r>
              <a:rPr sz="1050" spc="265" dirty="0">
                <a:latin typeface="Times New Roman"/>
                <a:cs typeface="Times New Roman"/>
              </a:rPr>
              <a:t> </a:t>
            </a:r>
            <a:r>
              <a:rPr sz="1050" spc="-30" dirty="0">
                <a:latin typeface="SimSun"/>
                <a:cs typeface="SimSun"/>
              </a:rPr>
              <a:t>动漫页面动漫大电影版块效果展示</a:t>
            </a:r>
            <a:endParaRPr sz="1050">
              <a:latin typeface="SimSun"/>
              <a:cs typeface="SimSun"/>
            </a:endParaRPr>
          </a:p>
          <a:p>
            <a:pPr marL="12700">
              <a:lnSpc>
                <a:spcPct val="100000"/>
              </a:lnSpc>
              <a:spcBef>
                <a:spcPts val="710"/>
              </a:spcBef>
            </a:pPr>
            <a:r>
              <a:rPr sz="1050" spc="-20" dirty="0">
                <a:latin typeface="SimSun"/>
                <a:cs typeface="SimSun"/>
              </a:rPr>
              <a:t>代码：</a:t>
            </a:r>
            <a:endParaRPr sz="1050">
              <a:latin typeface="SimSun"/>
              <a:cs typeface="SimSun"/>
            </a:endParaRPr>
          </a:p>
        </p:txBody>
      </p:sp>
      <p:sp>
        <p:nvSpPr>
          <p:cNvPr id="5" name="object 5"/>
          <p:cNvSpPr txBox="1"/>
          <p:nvPr/>
        </p:nvSpPr>
        <p:spPr>
          <a:xfrm>
            <a:off x="1073200" y="4052061"/>
            <a:ext cx="5415915" cy="5457825"/>
          </a:xfrm>
          <a:prstGeom prst="rect">
            <a:avLst/>
          </a:prstGeom>
          <a:ln w="6096">
            <a:solidFill>
              <a:srgbClr val="000000"/>
            </a:solidFill>
          </a:ln>
        </p:spPr>
        <p:txBody>
          <a:bodyPr vert="horz" wrap="square" lIns="0" tIns="15875" rIns="0" bIns="0" rtlCol="0">
            <a:spAutoFit/>
          </a:bodyPr>
          <a:lstStyle/>
          <a:p>
            <a:pPr marL="69850">
              <a:lnSpc>
                <a:spcPct val="100000"/>
              </a:lnSpc>
              <a:spcBef>
                <a:spcPts val="125"/>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class="guochan"&gt;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class="c_body1"&gt;</a:t>
            </a:r>
            <a:endParaRPr sz="1050">
              <a:latin typeface="Times New Roman"/>
              <a:cs typeface="Times New Roman"/>
            </a:endParaRPr>
          </a:p>
          <a:p>
            <a:pPr marL="69850">
              <a:lnSpc>
                <a:spcPct val="100000"/>
              </a:lnSpc>
              <a:spcBef>
                <a:spcPts val="300"/>
              </a:spcBef>
            </a:pPr>
            <a:r>
              <a:rPr sz="1050" dirty="0">
                <a:latin typeface="Times New Roman"/>
                <a:cs typeface="Times New Roman"/>
              </a:rPr>
              <a:t>&lt;div</a:t>
            </a:r>
            <a:r>
              <a:rPr sz="1050" spc="-35" dirty="0">
                <a:latin typeface="Times New Roman"/>
                <a:cs typeface="Times New Roman"/>
              </a:rPr>
              <a:t> </a:t>
            </a:r>
            <a:r>
              <a:rPr sz="1050" spc="-10" dirty="0">
                <a:latin typeface="Times New Roman"/>
                <a:cs typeface="Times New Roman"/>
              </a:rPr>
              <a:t>class="c_head"&gt;</a:t>
            </a:r>
            <a:endParaRPr sz="1050">
              <a:latin typeface="Times New Roman"/>
              <a:cs typeface="Times New Roman"/>
            </a:endParaRPr>
          </a:p>
          <a:p>
            <a:pPr marL="69850">
              <a:lnSpc>
                <a:spcPct val="100000"/>
              </a:lnSpc>
              <a:spcBef>
                <a:spcPts val="300"/>
              </a:spcBef>
            </a:pPr>
            <a:r>
              <a:rPr sz="1050" dirty="0">
                <a:latin typeface="Times New Roman"/>
                <a:cs typeface="Times New Roman"/>
              </a:rPr>
              <a:t>&lt;span</a:t>
            </a:r>
            <a:r>
              <a:rPr sz="1050" spc="55" dirty="0">
                <a:latin typeface="Times New Roman"/>
                <a:cs typeface="Times New Roman"/>
              </a:rPr>
              <a:t> </a:t>
            </a:r>
            <a:r>
              <a:rPr sz="1050" spc="-10" dirty="0">
                <a:latin typeface="Times New Roman"/>
                <a:cs typeface="Times New Roman"/>
              </a:rPr>
              <a:t>class="cMark"&gt;</a:t>
            </a:r>
            <a:r>
              <a:rPr sz="1050" spc="-5" dirty="0">
                <a:latin typeface="SimSun"/>
                <a:cs typeface="SimSun"/>
              </a:rPr>
              <a:t>动漫大电影</a:t>
            </a:r>
            <a:r>
              <a:rPr sz="1050" spc="-10" dirty="0">
                <a:latin typeface="Times New Roman"/>
                <a:cs typeface="Times New Roman"/>
              </a:rPr>
              <a:t>&lt;/span&gt;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300"/>
              </a:spcBef>
            </a:pPr>
            <a:r>
              <a:rPr sz="1050" dirty="0">
                <a:latin typeface="Times New Roman"/>
                <a:cs typeface="Times New Roman"/>
              </a:rPr>
              <a:t>&lt;ul</a:t>
            </a:r>
            <a:r>
              <a:rPr sz="1050" spc="-30" dirty="0">
                <a:latin typeface="Times New Roman"/>
                <a:cs typeface="Times New Roman"/>
              </a:rPr>
              <a:t> </a:t>
            </a:r>
            <a:r>
              <a:rPr sz="1050" spc="-10" dirty="0">
                <a:latin typeface="Times New Roman"/>
                <a:cs typeface="Times New Roman"/>
              </a:rPr>
              <a:t>class="c_list"&gt;</a:t>
            </a:r>
            <a:endParaRPr sz="1050">
              <a:latin typeface="Times New Roman"/>
              <a:cs typeface="Times New Roman"/>
            </a:endParaRPr>
          </a:p>
          <a:p>
            <a:pPr marL="69850">
              <a:lnSpc>
                <a:spcPct val="100000"/>
              </a:lnSpc>
              <a:spcBef>
                <a:spcPts val="300"/>
              </a:spcBef>
            </a:pPr>
            <a:r>
              <a:rPr sz="1050" dirty="0">
                <a:latin typeface="Times New Roman"/>
                <a:cs typeface="Times New Roman"/>
              </a:rPr>
              <a:t>&lt;li&gt;&lt;a</a:t>
            </a:r>
            <a:r>
              <a:rPr sz="1050" spc="-10" dirty="0">
                <a:latin typeface="Times New Roman"/>
                <a:cs typeface="Times New Roman"/>
              </a:rPr>
              <a:t> href="https://dianying.2345.com/detail/203231.html"&gt;</a:t>
            </a:r>
            <a:endParaRPr sz="1050">
              <a:latin typeface="Times New Roman"/>
              <a:cs typeface="Times New Roman"/>
            </a:endParaRPr>
          </a:p>
          <a:p>
            <a:pPr marL="69850">
              <a:lnSpc>
                <a:spcPct val="100000"/>
              </a:lnSpc>
              <a:spcBef>
                <a:spcPts val="300"/>
              </a:spcBef>
            </a:pPr>
            <a:r>
              <a:rPr sz="1050" dirty="0">
                <a:latin typeface="Times New Roman"/>
                <a:cs typeface="Times New Roman"/>
              </a:rPr>
              <a:t>&lt;img</a:t>
            </a:r>
            <a:r>
              <a:rPr sz="1050" spc="65" dirty="0">
                <a:latin typeface="Times New Roman"/>
                <a:cs typeface="Times New Roman"/>
              </a:rPr>
              <a:t> </a:t>
            </a:r>
            <a:r>
              <a:rPr sz="1050" spc="-10" dirty="0">
                <a:latin typeface="Times New Roman"/>
                <a:cs typeface="Times New Roman"/>
              </a:rPr>
              <a:t>src="../imgDM/d1.png</a:t>
            </a:r>
            <a:r>
              <a:rPr sz="1050" spc="50" dirty="0">
                <a:latin typeface="Times New Roman"/>
                <a:cs typeface="Times New Roman"/>
              </a:rPr>
              <a:t>" </a:t>
            </a:r>
            <a:r>
              <a:rPr sz="1050" dirty="0">
                <a:latin typeface="Times New Roman"/>
                <a:cs typeface="Times New Roman"/>
              </a:rPr>
              <a:t>alt="</a:t>
            </a:r>
            <a:r>
              <a:rPr sz="1050" dirty="0">
                <a:latin typeface="SimSun"/>
                <a:cs typeface="SimSun"/>
              </a:rPr>
              <a:t>熊出没</a:t>
            </a:r>
            <a:r>
              <a:rPr sz="1050" spc="-15" dirty="0">
                <a:latin typeface="Times New Roman"/>
                <a:cs typeface="Times New Roman"/>
              </a:rPr>
              <a:t>·</a:t>
            </a:r>
            <a:r>
              <a:rPr sz="1050" spc="-10" dirty="0">
                <a:latin typeface="SimSun"/>
                <a:cs typeface="SimSun"/>
              </a:rPr>
              <a:t>原始时代</a:t>
            </a:r>
            <a:r>
              <a:rPr sz="1050" spc="-20" dirty="0">
                <a:latin typeface="Times New Roman"/>
                <a:cs typeface="Times New Roman"/>
              </a:rPr>
              <a:t>"&gt;&lt;span&gt;</a:t>
            </a:r>
            <a:r>
              <a:rPr sz="1050" dirty="0">
                <a:latin typeface="SimSun"/>
                <a:cs typeface="SimSun"/>
              </a:rPr>
              <a:t>熊出没</a:t>
            </a:r>
            <a:r>
              <a:rPr sz="1050" spc="-15" dirty="0">
                <a:latin typeface="Times New Roman"/>
                <a:cs typeface="Times New Roman"/>
              </a:rPr>
              <a:t>·</a:t>
            </a:r>
            <a:r>
              <a:rPr sz="1050" spc="-10" dirty="0">
                <a:latin typeface="SimSun"/>
                <a:cs typeface="SimSun"/>
              </a:rPr>
              <a:t>原始时代</a:t>
            </a:r>
            <a:r>
              <a:rPr sz="1050" spc="-10" dirty="0">
                <a:latin typeface="Times New Roman"/>
                <a:cs typeface="Times New Roman"/>
              </a:rPr>
              <a:t>&lt;/span&gt;</a:t>
            </a:r>
            <a:endParaRPr sz="1050">
              <a:latin typeface="Times New Roman"/>
              <a:cs typeface="Times New Roman"/>
            </a:endParaRPr>
          </a:p>
          <a:p>
            <a:pPr marL="69850">
              <a:lnSpc>
                <a:spcPct val="100000"/>
              </a:lnSpc>
              <a:spcBef>
                <a:spcPts val="300"/>
              </a:spcBef>
            </a:pPr>
            <a:r>
              <a:rPr sz="1050" spc="-20" dirty="0">
                <a:latin typeface="Times New Roman"/>
                <a:cs typeface="Times New Roman"/>
              </a:rPr>
              <a:t>&lt;/a&gt;</a:t>
            </a:r>
            <a:endParaRPr sz="1050">
              <a:latin typeface="Times New Roman"/>
              <a:cs typeface="Times New Roman"/>
            </a:endParaRPr>
          </a:p>
          <a:p>
            <a:pPr marL="69850">
              <a:lnSpc>
                <a:spcPct val="100000"/>
              </a:lnSpc>
              <a:spcBef>
                <a:spcPts val="305"/>
              </a:spcBef>
            </a:pPr>
            <a:r>
              <a:rPr sz="1050" spc="-10" dirty="0">
                <a:latin typeface="Times New Roman"/>
                <a:cs typeface="Times New Roman"/>
              </a:rPr>
              <a:t>&lt;/li&gt;</a:t>
            </a:r>
            <a:endParaRPr sz="1050">
              <a:latin typeface="Times New Roman"/>
              <a:cs typeface="Times New Roman"/>
            </a:endParaRPr>
          </a:p>
          <a:p>
            <a:pPr marL="69850">
              <a:lnSpc>
                <a:spcPct val="100000"/>
              </a:lnSpc>
              <a:spcBef>
                <a:spcPts val="300"/>
              </a:spcBef>
            </a:pPr>
            <a:r>
              <a:rPr sz="1050" spc="-20" dirty="0">
                <a:latin typeface="Times New Roman"/>
                <a:cs typeface="Times New Roman"/>
              </a:rPr>
              <a:t>&lt;li&gt;</a:t>
            </a:r>
            <a:endParaRPr sz="1050">
              <a:latin typeface="Times New Roman"/>
              <a:cs typeface="Times New Roman"/>
            </a:endParaRPr>
          </a:p>
          <a:p>
            <a:pPr marL="69850">
              <a:lnSpc>
                <a:spcPct val="100000"/>
              </a:lnSpc>
              <a:spcBef>
                <a:spcPts val="300"/>
              </a:spcBef>
            </a:pPr>
            <a:r>
              <a:rPr sz="1050" dirty="0">
                <a:latin typeface="Times New Roman"/>
                <a:cs typeface="Times New Roman"/>
              </a:rPr>
              <a:t>&lt;a</a:t>
            </a:r>
            <a:r>
              <a:rPr sz="1050" spc="10" dirty="0">
                <a:latin typeface="Times New Roman"/>
                <a:cs typeface="Times New Roman"/>
              </a:rPr>
              <a:t> </a:t>
            </a:r>
            <a:r>
              <a:rPr sz="1050" spc="-10" dirty="0">
                <a:latin typeface="Times New Roman"/>
                <a:cs typeface="Times New Roman"/>
              </a:rPr>
              <a:t>href="https://dianying.2345.com/detail/204774.html"&gt;</a:t>
            </a:r>
            <a:endParaRPr sz="1050">
              <a:latin typeface="Times New Roman"/>
              <a:cs typeface="Times New Roman"/>
            </a:endParaRPr>
          </a:p>
          <a:p>
            <a:pPr marL="69850">
              <a:lnSpc>
                <a:spcPct val="100000"/>
              </a:lnSpc>
              <a:spcBef>
                <a:spcPts val="300"/>
              </a:spcBef>
            </a:pPr>
            <a:r>
              <a:rPr sz="1050" dirty="0">
                <a:latin typeface="Times New Roman"/>
                <a:cs typeface="Times New Roman"/>
              </a:rPr>
              <a:t>&lt;img</a:t>
            </a:r>
            <a:r>
              <a:rPr sz="1050" spc="20" dirty="0">
                <a:latin typeface="Times New Roman"/>
                <a:cs typeface="Times New Roman"/>
              </a:rPr>
              <a:t> </a:t>
            </a:r>
            <a:r>
              <a:rPr sz="1050" spc="-10" dirty="0">
                <a:latin typeface="Times New Roman"/>
                <a:cs typeface="Times New Roman"/>
              </a:rPr>
              <a:t>src="../imgDM/d2.png</a:t>
            </a:r>
            <a:r>
              <a:rPr sz="1050" spc="25" dirty="0">
                <a:latin typeface="Times New Roman"/>
                <a:cs typeface="Times New Roman"/>
              </a:rPr>
              <a:t>" </a:t>
            </a:r>
            <a:r>
              <a:rPr sz="1050" dirty="0">
                <a:latin typeface="Times New Roman"/>
                <a:cs typeface="Times New Roman"/>
              </a:rPr>
              <a:t>alt="</a:t>
            </a:r>
            <a:r>
              <a:rPr sz="1050" dirty="0">
                <a:latin typeface="SimSun"/>
                <a:cs typeface="SimSun"/>
              </a:rPr>
              <a:t>罗小黑战记</a:t>
            </a:r>
            <a:r>
              <a:rPr sz="1050" spc="-10" dirty="0">
                <a:latin typeface="Times New Roman"/>
                <a:cs typeface="Times New Roman"/>
              </a:rPr>
              <a:t>"&gt;&lt;span&gt;</a:t>
            </a:r>
            <a:r>
              <a:rPr sz="1050" spc="-5" dirty="0">
                <a:latin typeface="SimSun"/>
                <a:cs typeface="SimSun"/>
              </a:rPr>
              <a:t>罗小黑战记</a:t>
            </a:r>
            <a:r>
              <a:rPr sz="1050" spc="-10" dirty="0">
                <a:latin typeface="Times New Roman"/>
                <a:cs typeface="Times New Roman"/>
              </a:rPr>
              <a:t>&lt;/span&gt;&lt;/a&gt;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&lt;/li&gt;</a:t>
            </a:r>
            <a:endParaRPr sz="1050">
              <a:latin typeface="Times New Roman"/>
              <a:cs typeface="Times New Roman"/>
            </a:endParaRPr>
          </a:p>
          <a:p>
            <a:pPr marL="69850">
              <a:lnSpc>
                <a:spcPct val="100000"/>
              </a:lnSpc>
              <a:spcBef>
                <a:spcPts val="300"/>
              </a:spcBef>
            </a:pPr>
            <a:r>
              <a:rPr sz="1050" dirty="0">
                <a:latin typeface="Times New Roman"/>
                <a:cs typeface="Times New Roman"/>
              </a:rPr>
              <a:t>&lt;li&gt;&lt;a</a:t>
            </a:r>
            <a:r>
              <a:rPr sz="1050" spc="-10" dirty="0">
                <a:latin typeface="Times New Roman"/>
                <a:cs typeface="Times New Roman"/>
              </a:rPr>
              <a:t> href="https://dianying.2345.com/detail/204391.html"&gt;</a:t>
            </a:r>
            <a:endParaRPr sz="1050">
              <a:latin typeface="Times New Roman"/>
              <a:cs typeface="Times New Roman"/>
            </a:endParaRPr>
          </a:p>
          <a:p>
            <a:pPr marL="69850">
              <a:lnSpc>
                <a:spcPct val="100000"/>
              </a:lnSpc>
              <a:spcBef>
                <a:spcPts val="300"/>
              </a:spcBef>
            </a:pPr>
            <a:r>
              <a:rPr sz="1050" dirty="0">
                <a:latin typeface="Times New Roman"/>
                <a:cs typeface="Times New Roman"/>
              </a:rPr>
              <a:t>&lt;img</a:t>
            </a:r>
            <a:r>
              <a:rPr sz="1050" spc="20" dirty="0">
                <a:latin typeface="Times New Roman"/>
                <a:cs typeface="Times New Roman"/>
              </a:rPr>
              <a:t> </a:t>
            </a:r>
            <a:r>
              <a:rPr sz="1050" spc="-10" dirty="0">
                <a:latin typeface="Times New Roman"/>
                <a:cs typeface="Times New Roman"/>
              </a:rPr>
              <a:t>src="../imgDM/d3.png</a:t>
            </a:r>
            <a:r>
              <a:rPr sz="1050" spc="25" dirty="0">
                <a:latin typeface="Times New Roman"/>
                <a:cs typeface="Times New Roman"/>
              </a:rPr>
              <a:t>" </a:t>
            </a:r>
            <a:r>
              <a:rPr sz="1050" dirty="0">
                <a:latin typeface="Times New Roman"/>
                <a:cs typeface="Times New Roman"/>
              </a:rPr>
              <a:t>alt="</a:t>
            </a:r>
            <a:r>
              <a:rPr sz="1050" spc="-5" dirty="0">
                <a:latin typeface="SimSun"/>
                <a:cs typeface="SimSun"/>
              </a:rPr>
              <a:t>哪吒之魔童降世</a:t>
            </a:r>
            <a:r>
              <a:rPr sz="1050" spc="-10" dirty="0">
                <a:latin typeface="Times New Roman"/>
                <a:cs typeface="Times New Roman"/>
              </a:rPr>
              <a:t>"&gt;&lt;span&gt;</a:t>
            </a:r>
            <a:r>
              <a:rPr sz="1050" dirty="0">
                <a:latin typeface="SimSun"/>
                <a:cs typeface="SimSun"/>
              </a:rPr>
              <a:t>哪吒之魔童降世</a:t>
            </a:r>
            <a:r>
              <a:rPr sz="1050" spc="-10" dirty="0">
                <a:latin typeface="Times New Roman"/>
                <a:cs typeface="Times New Roman"/>
              </a:rPr>
              <a:t>&lt;/span&gt;</a:t>
            </a:r>
            <a:endParaRPr sz="1050">
              <a:latin typeface="Times New Roman"/>
              <a:cs typeface="Times New Roman"/>
            </a:endParaRPr>
          </a:p>
          <a:p>
            <a:pPr marL="69850">
              <a:lnSpc>
                <a:spcPct val="100000"/>
              </a:lnSpc>
              <a:spcBef>
                <a:spcPts val="300"/>
              </a:spcBef>
            </a:pPr>
            <a:r>
              <a:rPr sz="1050" spc="-20" dirty="0">
                <a:latin typeface="Times New Roman"/>
                <a:cs typeface="Times New Roman"/>
              </a:rPr>
              <a:t>&lt;/a&gt;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&lt;/li&gt;</a:t>
            </a:r>
            <a:endParaRPr sz="1050">
              <a:latin typeface="Times New Roman"/>
              <a:cs typeface="Times New Roman"/>
            </a:endParaRPr>
          </a:p>
          <a:p>
            <a:pPr marL="69850">
              <a:lnSpc>
                <a:spcPct val="100000"/>
              </a:lnSpc>
              <a:spcBef>
                <a:spcPts val="300"/>
              </a:spcBef>
            </a:pPr>
            <a:r>
              <a:rPr sz="1050" spc="-20" dirty="0">
                <a:latin typeface="Times New Roman"/>
                <a:cs typeface="Times New Roman"/>
              </a:rPr>
              <a:t>&lt;li&gt;</a:t>
            </a:r>
            <a:endParaRPr sz="1050">
              <a:latin typeface="Times New Roman"/>
              <a:cs typeface="Times New Roman"/>
            </a:endParaRPr>
          </a:p>
          <a:p>
            <a:pPr marL="69850">
              <a:lnSpc>
                <a:spcPct val="100000"/>
              </a:lnSpc>
              <a:spcBef>
                <a:spcPts val="300"/>
              </a:spcBef>
            </a:pPr>
            <a:r>
              <a:rPr sz="1050" dirty="0">
                <a:latin typeface="Times New Roman"/>
                <a:cs typeface="Times New Roman"/>
              </a:rPr>
              <a:t>&lt;a</a:t>
            </a:r>
            <a:r>
              <a:rPr sz="1050" spc="10" dirty="0">
                <a:latin typeface="Times New Roman"/>
                <a:cs typeface="Times New Roman"/>
              </a:rPr>
              <a:t> </a:t>
            </a:r>
            <a:r>
              <a:rPr sz="1050" spc="-10" dirty="0">
                <a:latin typeface="Times New Roman"/>
                <a:cs typeface="Times New Roman"/>
              </a:rPr>
              <a:t>href="https://dianying.2345.com/detail/204679.html"&gt;</a:t>
            </a:r>
            <a:endParaRPr sz="1050">
              <a:latin typeface="Times New Roman"/>
              <a:cs typeface="Times New Roman"/>
            </a:endParaRPr>
          </a:p>
          <a:p>
            <a:pPr marL="69850">
              <a:lnSpc>
                <a:spcPct val="100000"/>
              </a:lnSpc>
              <a:spcBef>
                <a:spcPts val="305"/>
              </a:spcBef>
            </a:pPr>
            <a:r>
              <a:rPr sz="1050" dirty="0">
                <a:latin typeface="Times New Roman"/>
                <a:cs typeface="Times New Roman"/>
              </a:rPr>
              <a:t>&lt;img</a:t>
            </a:r>
            <a:r>
              <a:rPr sz="1050" spc="-10" dirty="0">
                <a:latin typeface="Times New Roman"/>
                <a:cs typeface="Times New Roman"/>
              </a:rPr>
              <a:t> src="../imgDM/d4.png</a:t>
            </a:r>
            <a:r>
              <a:rPr sz="1050" spc="10" dirty="0">
                <a:latin typeface="Times New Roman"/>
                <a:cs typeface="Times New Roman"/>
              </a:rPr>
              <a:t>" </a:t>
            </a:r>
            <a:r>
              <a:rPr sz="1050" dirty="0">
                <a:latin typeface="Times New Roman"/>
                <a:cs typeface="Times New Roman"/>
              </a:rPr>
              <a:t>alt="</a:t>
            </a:r>
            <a:r>
              <a:rPr sz="1050" spc="-40" dirty="0">
                <a:latin typeface="SimSun"/>
                <a:cs typeface="SimSun"/>
              </a:rPr>
              <a:t>爱宠大机密 </a:t>
            </a:r>
            <a:r>
              <a:rPr sz="1050" spc="-10" dirty="0">
                <a:latin typeface="Times New Roman"/>
                <a:cs typeface="Times New Roman"/>
              </a:rPr>
              <a:t>2"&gt;&lt;span&gt;</a:t>
            </a:r>
            <a:r>
              <a:rPr sz="1050" spc="-50" dirty="0">
                <a:latin typeface="SimSun"/>
                <a:cs typeface="SimSun"/>
              </a:rPr>
              <a:t>爱宠大机密 </a:t>
            </a:r>
            <a:r>
              <a:rPr sz="1050" spc="-10" dirty="0">
                <a:latin typeface="Times New Roman"/>
                <a:cs typeface="Times New Roman"/>
              </a:rPr>
              <a:t>2&lt;/span&gt;&lt;/a&gt;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&lt;/li&gt;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&lt;/ul&gt;</a:t>
            </a:r>
            <a:endParaRPr sz="1050">
              <a:latin typeface="Times New Roman"/>
              <a:cs typeface="Times New Roman"/>
            </a:endParaRPr>
          </a:p>
          <a:p>
            <a:pPr marL="69850">
              <a:lnSpc>
                <a:spcPct val="100000"/>
              </a:lnSpc>
              <a:spcBef>
                <a:spcPts val="300"/>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495"/>
              </a:spcBef>
            </a:pPr>
            <a:r>
              <a:rPr sz="1050" spc="-10" dirty="0">
                <a:latin typeface="Times New Roman"/>
                <a:cs typeface="Times New Roman"/>
              </a:rPr>
              <a:t>&lt;/div&gt;</a:t>
            </a:r>
            <a:endParaRPr sz="1050">
              <a:latin typeface="Times New Roman"/>
              <a:cs typeface="Times New Roman"/>
            </a:endParaRPr>
          </a:p>
          <a:p>
            <a:pPr marL="69850">
              <a:lnSpc>
                <a:spcPct val="100000"/>
              </a:lnSpc>
              <a:spcBef>
                <a:spcPts val="680"/>
              </a:spcBef>
            </a:pPr>
            <a:r>
              <a:rPr sz="1050" spc="-10" dirty="0">
                <a:latin typeface="Times New Roman"/>
                <a:cs typeface="Times New Roman"/>
              </a:rPr>
              <a:t>......</a:t>
            </a:r>
            <a:endParaRPr sz="1050">
              <a:latin typeface="Times New Roman"/>
              <a:cs typeface="Times New Roman"/>
            </a:endParaRPr>
          </a:p>
        </p:txBody>
      </p:sp>
      <p:sp>
        <p:nvSpPr>
          <p:cNvPr id="6" name="object 6"/>
          <p:cNvSpPr txBox="1"/>
          <p:nvPr/>
        </p:nvSpPr>
        <p:spPr>
          <a:xfrm>
            <a:off x="1399158" y="9539427"/>
            <a:ext cx="2033905"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Times New Roman"/>
                <a:cs typeface="Times New Roman"/>
              </a:rPr>
              <a:t>(</a:t>
            </a:r>
            <a:r>
              <a:rPr sz="1050" spc="-15" dirty="0">
                <a:latin typeface="SimSun"/>
                <a:cs typeface="SimSun"/>
              </a:rPr>
              <a:t>注：代码中</a:t>
            </a:r>
            <a:r>
              <a:rPr sz="1050" spc="-10" dirty="0">
                <a:latin typeface="Times New Roman"/>
                <a:cs typeface="Times New Roman"/>
              </a:rPr>
              <a:t>“......”</a:t>
            </a:r>
            <a:r>
              <a:rPr sz="1050" spc="-15" dirty="0">
                <a:latin typeface="SimSun"/>
                <a:cs typeface="SimSun"/>
              </a:rPr>
              <a:t>处为省略部分。</a:t>
            </a:r>
            <a:r>
              <a:rPr sz="1050" spc="-50" dirty="0">
                <a:latin typeface="Times New Roman"/>
                <a:cs typeface="Times New Roman"/>
              </a:rPr>
              <a:t>)</a:t>
            </a:r>
            <a:endParaRPr sz="1050">
              <a:latin typeface="Times New Roman"/>
              <a:cs typeface="Times New Roman"/>
            </a:endParaRPr>
          </a:p>
        </p:txBody>
      </p:sp>
      <p:pic>
        <p:nvPicPr>
          <p:cNvPr id="7" name="object 7"/>
          <p:cNvPicPr/>
          <p:nvPr/>
        </p:nvPicPr>
        <p:blipFill>
          <a:blip r:embed="rId2" cstate="print"/>
          <a:stretch>
            <a:fillRect/>
          </a:stretch>
        </p:blipFill>
        <p:spPr>
          <a:xfrm>
            <a:off x="1143000" y="2188209"/>
            <a:ext cx="5256530" cy="1332229"/>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965"/>
              </a:lnSpc>
            </a:pPr>
            <a:r>
              <a:rPr spc="-25" dirty="0"/>
              <a:t>24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965"/>
              </a:lnSpc>
            </a:pPr>
            <a:r>
              <a:rPr spc="-25" dirty="0"/>
              <a:t>25</a:t>
            </a:r>
          </a:p>
        </p:txBody>
      </p:sp>
      <p:sp>
        <p:nvSpPr>
          <p:cNvPr id="2" name="object 2"/>
          <p:cNvSpPr txBox="1"/>
          <p:nvPr/>
        </p:nvSpPr>
        <p:spPr>
          <a:xfrm>
            <a:off x="1130604" y="969010"/>
            <a:ext cx="5304790" cy="3775075"/>
          </a:xfrm>
          <a:prstGeom prst="rect">
            <a:avLst/>
          </a:prstGeom>
        </p:spPr>
        <p:txBody>
          <a:bodyPr vert="horz" wrap="square" lIns="0" tIns="13335" rIns="0" bIns="0" rtlCol="0">
            <a:spAutoFit/>
          </a:bodyPr>
          <a:lstStyle/>
          <a:p>
            <a:pPr algn="ctr">
              <a:lnSpc>
                <a:spcPct val="100000"/>
              </a:lnSpc>
              <a:spcBef>
                <a:spcPts val="105"/>
              </a:spcBef>
            </a:pPr>
            <a:r>
              <a:rPr sz="1600" spc="-15" dirty="0">
                <a:latin typeface="SimSun"/>
                <a:cs typeface="SimSun"/>
              </a:rPr>
              <a:t>四、致谢</a:t>
            </a:r>
            <a:endParaRPr sz="1600">
              <a:latin typeface="SimSun"/>
              <a:cs typeface="SimSun"/>
            </a:endParaRPr>
          </a:p>
          <a:p>
            <a:pPr marL="12700" marR="5080" indent="267970" algn="just">
              <a:lnSpc>
                <a:spcPct val="155000"/>
              </a:lnSpc>
              <a:spcBef>
                <a:spcPts val="290"/>
              </a:spcBef>
            </a:pPr>
            <a:r>
              <a:rPr sz="1050" spc="-50" dirty="0">
                <a:latin typeface="SimSun"/>
                <a:cs typeface="SimSun"/>
              </a:rPr>
              <a:t>光阴似箭，三年的大学生活就快走入尾声，在生物机电的校园生活即将划上句号，心中是无尽的难舍与眷恋。从背上行囊带着家人的期望、朋友的祝福和对未来的热忱步入生物机电，再到从这里走出，三年如梭，转瞬即逝。回首三年，取得了些许成绩，生活的酸甜苦辣</a:t>
            </a:r>
            <a:r>
              <a:rPr sz="1050" spc="-25" dirty="0">
                <a:latin typeface="SimSun"/>
                <a:cs typeface="SimSun"/>
              </a:rPr>
              <a:t>包裹着我，让我的学习生活充实又充满阳光。</a:t>
            </a:r>
            <a:endParaRPr sz="1050">
              <a:latin typeface="SimSun"/>
              <a:cs typeface="SimSun"/>
            </a:endParaRPr>
          </a:p>
          <a:p>
            <a:pPr marL="12700" marR="8255" indent="267970" algn="just">
              <a:lnSpc>
                <a:spcPts val="1939"/>
              </a:lnSpc>
              <a:spcBef>
                <a:spcPts val="180"/>
              </a:spcBef>
            </a:pPr>
            <a:r>
              <a:rPr sz="1050" spc="-50" dirty="0">
                <a:latin typeface="SimSun"/>
                <a:cs typeface="SimSun"/>
              </a:rPr>
              <a:t>首先，感谢老师们三年来对我孜孜不倦的教诲，对我成长的关心和爱护。三年同窗，情同兄妹。三年的风风雨雨，我们一同走过，充满着关爱，给我留下了弥足珍贵的记忆。感谢</a:t>
            </a:r>
            <a:r>
              <a:rPr sz="1050" spc="-25" dirty="0">
                <a:latin typeface="SimSun"/>
                <a:cs typeface="SimSun"/>
              </a:rPr>
              <a:t>与我共勉，一直鼓舞和帮助我前进的诸位同学。</a:t>
            </a:r>
            <a:endParaRPr sz="1050">
              <a:latin typeface="SimSun"/>
              <a:cs typeface="SimSun"/>
            </a:endParaRPr>
          </a:p>
          <a:p>
            <a:pPr marL="12700" marR="8255" indent="267970" algn="just">
              <a:lnSpc>
                <a:spcPts val="1939"/>
              </a:lnSpc>
              <a:spcBef>
                <a:spcPts val="40"/>
              </a:spcBef>
            </a:pPr>
            <a:r>
              <a:rPr sz="1050" spc="-50" dirty="0">
                <a:latin typeface="SimSun"/>
                <a:cs typeface="SimSun"/>
              </a:rPr>
              <a:t>其次，感谢父母养育之恩。在我的十几年求学历程里，离不开父母的鼓励和支持，是他们辛勤的劳作，无私的付出，为我创造良好的学习条件，我才能顺利完成完成学业，感激他</a:t>
            </a:r>
            <a:r>
              <a:rPr sz="1050" spc="-20" dirty="0">
                <a:latin typeface="SimSun"/>
                <a:cs typeface="SimSun"/>
              </a:rPr>
              <a:t>们一直以来对我的抚养与培育。</a:t>
            </a:r>
            <a:endParaRPr sz="1050">
              <a:latin typeface="SimSun"/>
              <a:cs typeface="SimSun"/>
            </a:endParaRPr>
          </a:p>
          <a:p>
            <a:pPr marL="280670">
              <a:lnSpc>
                <a:spcPct val="100000"/>
              </a:lnSpc>
              <a:spcBef>
                <a:spcPts val="515"/>
              </a:spcBef>
            </a:pPr>
            <a:r>
              <a:rPr sz="1050" spc="-55" dirty="0">
                <a:latin typeface="SimSun"/>
                <a:cs typeface="SimSun"/>
              </a:rPr>
              <a:t>最后，我要特别感谢我的指导老师们。是他们在我毕业的最后关头给了我巨大的帮助与</a:t>
            </a:r>
            <a:endParaRPr sz="1050">
              <a:latin typeface="SimSun"/>
              <a:cs typeface="SimSun"/>
            </a:endParaRPr>
          </a:p>
          <a:p>
            <a:pPr marL="12700" marR="6350" algn="just">
              <a:lnSpc>
                <a:spcPct val="154300"/>
              </a:lnSpc>
              <a:spcBef>
                <a:spcPts val="25"/>
              </a:spcBef>
            </a:pPr>
            <a:r>
              <a:rPr sz="1050" spc="-50" dirty="0">
                <a:latin typeface="SimSun"/>
                <a:cs typeface="SimSun"/>
              </a:rPr>
              <a:t>鼓励，给了我很多解决问题的思路，在此表示衷心的感激。老师们认真负责的工作态度，严谨的治学精神和深厚的理论水平都使我收益匪浅，得到不少的提高。这对于我以后的工作和</a:t>
            </a:r>
            <a:r>
              <a:rPr sz="1050" spc="-25" dirty="0">
                <a:latin typeface="SimSun"/>
                <a:cs typeface="SimSun"/>
              </a:rPr>
              <a:t>学习都有着深远影响，感谢他们耐心的辅导。</a:t>
            </a:r>
            <a:endParaRPr sz="1050">
              <a:latin typeface="SimSun"/>
              <a:cs typeface="SimSu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1750" y="0"/>
            <a:ext cx="7588250" cy="10722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604" y="969010"/>
            <a:ext cx="5294630" cy="7699375"/>
          </a:xfrm>
          <a:prstGeom prst="rect">
            <a:avLst/>
          </a:prstGeom>
        </p:spPr>
        <p:txBody>
          <a:bodyPr vert="horz" wrap="square" lIns="0" tIns="13335" rIns="0" bIns="0" rtlCol="0">
            <a:spAutoFit/>
          </a:bodyPr>
          <a:lstStyle/>
          <a:p>
            <a:pPr marL="5715" algn="ctr">
              <a:lnSpc>
                <a:spcPct val="100000"/>
              </a:lnSpc>
              <a:spcBef>
                <a:spcPts val="105"/>
              </a:spcBef>
              <a:tabLst>
                <a:tab pos="514984" algn="l"/>
              </a:tabLst>
            </a:pPr>
            <a:r>
              <a:rPr sz="1600" b="1" spc="-50" dirty="0">
                <a:latin typeface="Microsoft JhengHei"/>
                <a:cs typeface="Microsoft JhengHei"/>
              </a:rPr>
              <a:t>目</a:t>
            </a:r>
            <a:r>
              <a:rPr sz="1600" b="1" dirty="0">
                <a:latin typeface="Microsoft JhengHei"/>
                <a:cs typeface="Microsoft JhengHei"/>
              </a:rPr>
              <a:t>	</a:t>
            </a:r>
            <a:r>
              <a:rPr sz="1600" b="1" spc="-50" dirty="0">
                <a:latin typeface="Microsoft JhengHei"/>
                <a:cs typeface="Microsoft JhengHei"/>
              </a:rPr>
              <a:t>录</a:t>
            </a:r>
            <a:endParaRPr sz="1600">
              <a:latin typeface="Microsoft JhengHei"/>
              <a:cs typeface="Microsoft JhengHei"/>
            </a:endParaRPr>
          </a:p>
          <a:p>
            <a:pPr>
              <a:lnSpc>
                <a:spcPct val="100000"/>
              </a:lnSpc>
              <a:spcBef>
                <a:spcPts val="55"/>
              </a:spcBef>
            </a:pPr>
            <a:endParaRPr sz="1300">
              <a:latin typeface="Microsoft JhengHei"/>
              <a:cs typeface="Microsoft JhengHei"/>
            </a:endParaRPr>
          </a:p>
          <a:p>
            <a:pPr marR="5080" algn="r">
              <a:lnSpc>
                <a:spcPct val="100000"/>
              </a:lnSpc>
            </a:pPr>
            <a:r>
              <a:rPr sz="1200" spc="-10" dirty="0">
                <a:latin typeface="SimSun"/>
                <a:cs typeface="SimSun"/>
                <a:hlinkClick r:id="rId2" action="ppaction://hlinksldjump"/>
              </a:rPr>
              <a:t>一、 设计思路 ......................................................1</a:t>
            </a:r>
            <a:endParaRPr sz="1200">
              <a:latin typeface="SimSun"/>
              <a:cs typeface="SimSun"/>
            </a:endParaRPr>
          </a:p>
          <a:p>
            <a:pPr marR="5080" algn="r">
              <a:lnSpc>
                <a:spcPct val="100000"/>
              </a:lnSpc>
              <a:spcBef>
                <a:spcPts val="505"/>
              </a:spcBef>
            </a:pPr>
            <a:r>
              <a:rPr sz="1200" dirty="0">
                <a:latin typeface="SimSun"/>
                <a:cs typeface="SimSun"/>
                <a:hlinkClick r:id="rId2" action="ppaction://hlinksldjump"/>
              </a:rPr>
              <a:t>1.1</a:t>
            </a:r>
            <a:r>
              <a:rPr sz="1200" spc="-20" dirty="0">
                <a:latin typeface="SimSun"/>
                <a:cs typeface="SimSun"/>
                <a:hlinkClick r:id="rId2" action="ppaction://hlinksldjump"/>
              </a:rPr>
              <a:t> 设计目的.....................................................</a:t>
            </a:r>
            <a:r>
              <a:rPr sz="1200" spc="-10" dirty="0">
                <a:latin typeface="SimSun"/>
                <a:cs typeface="SimSun"/>
                <a:hlinkClick r:id="rId2" action="ppaction://hlinksldjump"/>
              </a:rPr>
              <a:t>1</a:t>
            </a:r>
            <a:endParaRPr sz="1200">
              <a:latin typeface="SimSun"/>
              <a:cs typeface="SimSun"/>
            </a:endParaRPr>
          </a:p>
          <a:p>
            <a:pPr marR="5080" algn="r">
              <a:lnSpc>
                <a:spcPct val="100000"/>
              </a:lnSpc>
              <a:spcBef>
                <a:spcPts val="500"/>
              </a:spcBef>
            </a:pPr>
            <a:r>
              <a:rPr sz="1200" dirty="0">
                <a:latin typeface="SimSun"/>
                <a:cs typeface="SimSun"/>
                <a:hlinkClick r:id="rId2" action="ppaction://hlinksldjump"/>
              </a:rPr>
              <a:t>1.2</a:t>
            </a:r>
            <a:r>
              <a:rPr sz="1200" spc="-20" dirty="0">
                <a:latin typeface="SimSun"/>
                <a:cs typeface="SimSun"/>
                <a:hlinkClick r:id="rId2" action="ppaction://hlinksldjump"/>
              </a:rPr>
              <a:t> 设计内容.....................................................</a:t>
            </a:r>
            <a:r>
              <a:rPr sz="1200" spc="-10" dirty="0">
                <a:latin typeface="SimSun"/>
                <a:cs typeface="SimSun"/>
                <a:hlinkClick r:id="rId2" action="ppaction://hlinksldjump"/>
              </a:rPr>
              <a:t>1</a:t>
            </a:r>
            <a:endParaRPr sz="1200">
              <a:latin typeface="SimSun"/>
              <a:cs typeface="SimSun"/>
            </a:endParaRPr>
          </a:p>
          <a:p>
            <a:pPr marR="5080" algn="r">
              <a:lnSpc>
                <a:spcPct val="100000"/>
              </a:lnSpc>
              <a:spcBef>
                <a:spcPts val="530"/>
              </a:spcBef>
            </a:pPr>
            <a:r>
              <a:rPr sz="1200" dirty="0">
                <a:latin typeface="SimSun"/>
                <a:cs typeface="SimSun"/>
                <a:hlinkClick r:id="rId2" action="ppaction://hlinksldjump"/>
              </a:rPr>
              <a:t>1.3</a:t>
            </a:r>
            <a:r>
              <a:rPr sz="1200" spc="-20" dirty="0">
                <a:latin typeface="SimSun"/>
                <a:cs typeface="SimSun"/>
                <a:hlinkClick r:id="rId2" action="ppaction://hlinksldjump"/>
              </a:rPr>
              <a:t> 设计思路.....................................................</a:t>
            </a:r>
            <a:r>
              <a:rPr sz="1200" spc="-10" dirty="0">
                <a:latin typeface="SimSun"/>
                <a:cs typeface="SimSun"/>
                <a:hlinkClick r:id="rId2" action="ppaction://hlinksldjump"/>
              </a:rPr>
              <a:t>1</a:t>
            </a:r>
            <a:endParaRPr sz="1200">
              <a:latin typeface="SimSun"/>
              <a:cs typeface="SimSun"/>
            </a:endParaRPr>
          </a:p>
          <a:p>
            <a:pPr marR="5080" algn="r">
              <a:lnSpc>
                <a:spcPct val="100000"/>
              </a:lnSpc>
              <a:spcBef>
                <a:spcPts val="505"/>
              </a:spcBef>
            </a:pPr>
            <a:r>
              <a:rPr sz="1200" dirty="0">
                <a:latin typeface="SimSun"/>
                <a:cs typeface="SimSun"/>
                <a:hlinkClick r:id="rId2" action="ppaction://hlinksldjump"/>
              </a:rPr>
              <a:t>1.3.1</a:t>
            </a:r>
            <a:r>
              <a:rPr sz="1200" spc="-30" dirty="0">
                <a:latin typeface="SimSun"/>
                <a:cs typeface="SimSun"/>
                <a:hlinkClick r:id="rId2" action="ppaction://hlinksldjump"/>
              </a:rPr>
              <a:t> 电视剧页面的设计思路 ...................................</a:t>
            </a:r>
            <a:r>
              <a:rPr sz="1200" spc="-10" dirty="0">
                <a:latin typeface="SimSun"/>
                <a:cs typeface="SimSun"/>
                <a:hlinkClick r:id="rId2" action="ppaction://hlinksldjump"/>
              </a:rPr>
              <a:t>1</a:t>
            </a:r>
            <a:endParaRPr sz="1200">
              <a:latin typeface="SimSun"/>
              <a:cs typeface="SimSun"/>
            </a:endParaRPr>
          </a:p>
          <a:p>
            <a:pPr marR="5080" algn="r">
              <a:lnSpc>
                <a:spcPct val="100000"/>
              </a:lnSpc>
              <a:spcBef>
                <a:spcPts val="505"/>
              </a:spcBef>
            </a:pPr>
            <a:r>
              <a:rPr sz="1200" dirty="0">
                <a:latin typeface="SimSun"/>
                <a:cs typeface="SimSun"/>
                <a:hlinkClick r:id="rId3" action="ppaction://hlinksldjump"/>
              </a:rPr>
              <a:t>1.3.2</a:t>
            </a:r>
            <a:r>
              <a:rPr sz="1200" spc="-25" dirty="0">
                <a:latin typeface="SimSun"/>
                <a:cs typeface="SimSun"/>
                <a:hlinkClick r:id="rId3" action="ppaction://hlinksldjump"/>
              </a:rPr>
              <a:t> 电影页面的设计思路 .....................................</a:t>
            </a:r>
            <a:r>
              <a:rPr sz="1200" spc="-10" dirty="0">
                <a:latin typeface="SimSun"/>
                <a:cs typeface="SimSun"/>
                <a:hlinkClick r:id="rId3" action="ppaction://hlinksldjump"/>
              </a:rPr>
              <a:t>2</a:t>
            </a:r>
            <a:endParaRPr sz="1200">
              <a:latin typeface="SimSun"/>
              <a:cs typeface="SimSun"/>
            </a:endParaRPr>
          </a:p>
          <a:p>
            <a:pPr marR="5080" algn="r">
              <a:lnSpc>
                <a:spcPct val="100000"/>
              </a:lnSpc>
              <a:spcBef>
                <a:spcPts val="505"/>
              </a:spcBef>
            </a:pPr>
            <a:r>
              <a:rPr sz="1200" dirty="0">
                <a:latin typeface="SimSun"/>
                <a:cs typeface="SimSun"/>
                <a:hlinkClick r:id="rId4" action="ppaction://hlinksldjump"/>
              </a:rPr>
              <a:t>1.3.3</a:t>
            </a:r>
            <a:r>
              <a:rPr sz="1200" spc="-25" dirty="0">
                <a:latin typeface="SimSun"/>
                <a:cs typeface="SimSun"/>
                <a:hlinkClick r:id="rId4" action="ppaction://hlinksldjump"/>
              </a:rPr>
              <a:t> 动漫页面的设计思路 .....................................</a:t>
            </a:r>
            <a:r>
              <a:rPr sz="1200" spc="-10" dirty="0">
                <a:latin typeface="SimSun"/>
                <a:cs typeface="SimSun"/>
                <a:hlinkClick r:id="rId4" action="ppaction://hlinksldjump"/>
              </a:rPr>
              <a:t>3</a:t>
            </a:r>
            <a:endParaRPr sz="1200">
              <a:latin typeface="SimSun"/>
              <a:cs typeface="SimSun"/>
            </a:endParaRPr>
          </a:p>
          <a:p>
            <a:pPr marR="5080" algn="r">
              <a:lnSpc>
                <a:spcPct val="100000"/>
              </a:lnSpc>
              <a:spcBef>
                <a:spcPts val="525"/>
              </a:spcBef>
            </a:pPr>
            <a:r>
              <a:rPr sz="1200" dirty="0">
                <a:latin typeface="SimSun"/>
                <a:cs typeface="SimSun"/>
                <a:hlinkClick r:id="rId5" action="ppaction://hlinksldjump"/>
              </a:rPr>
              <a:t>1.4</a:t>
            </a:r>
            <a:r>
              <a:rPr sz="1200" spc="-20" dirty="0">
                <a:latin typeface="SimSun"/>
                <a:cs typeface="SimSun"/>
                <a:hlinkClick r:id="rId5" action="ppaction://hlinksldjump"/>
              </a:rPr>
              <a:t> 开发环境.....................................................</a:t>
            </a:r>
            <a:r>
              <a:rPr sz="1200" spc="-10" dirty="0">
                <a:latin typeface="SimSun"/>
                <a:cs typeface="SimSun"/>
                <a:hlinkClick r:id="rId5" action="ppaction://hlinksldjump"/>
              </a:rPr>
              <a:t>4</a:t>
            </a:r>
            <a:endParaRPr sz="1200">
              <a:latin typeface="SimSun"/>
              <a:cs typeface="SimSun"/>
            </a:endParaRPr>
          </a:p>
          <a:p>
            <a:pPr marR="5080" algn="r">
              <a:lnSpc>
                <a:spcPct val="100000"/>
              </a:lnSpc>
              <a:spcBef>
                <a:spcPts val="505"/>
              </a:spcBef>
            </a:pPr>
            <a:r>
              <a:rPr sz="1200" dirty="0">
                <a:latin typeface="SimSun"/>
                <a:cs typeface="SimSun"/>
                <a:hlinkClick r:id="rId5" action="ppaction://hlinksldjump"/>
              </a:rPr>
              <a:t>1.5</a:t>
            </a:r>
            <a:r>
              <a:rPr sz="1200" spc="-20" dirty="0">
                <a:latin typeface="SimSun"/>
                <a:cs typeface="SimSun"/>
                <a:hlinkClick r:id="rId5" action="ppaction://hlinksldjump"/>
              </a:rPr>
              <a:t> 技术规范 ....................................................</a:t>
            </a:r>
            <a:r>
              <a:rPr sz="1200" spc="-10" dirty="0">
                <a:latin typeface="SimSun"/>
                <a:cs typeface="SimSun"/>
                <a:hlinkClick r:id="rId5" action="ppaction://hlinksldjump"/>
              </a:rPr>
              <a:t>4</a:t>
            </a:r>
            <a:endParaRPr sz="1200">
              <a:latin typeface="SimSun"/>
              <a:cs typeface="SimSun"/>
            </a:endParaRPr>
          </a:p>
          <a:p>
            <a:pPr marR="5080" algn="r">
              <a:lnSpc>
                <a:spcPct val="100000"/>
              </a:lnSpc>
              <a:spcBef>
                <a:spcPts val="509"/>
              </a:spcBef>
            </a:pPr>
            <a:r>
              <a:rPr sz="1200" spc="-10" dirty="0">
                <a:latin typeface="SimSun"/>
                <a:cs typeface="SimSun"/>
                <a:hlinkClick r:id="rId6" action="ppaction://hlinksldjump"/>
              </a:rPr>
              <a:t>二、 设计过程与说明 ................................................5</a:t>
            </a:r>
            <a:endParaRPr sz="1200">
              <a:latin typeface="SimSun"/>
              <a:cs typeface="SimSun"/>
            </a:endParaRPr>
          </a:p>
          <a:p>
            <a:pPr marR="5080" algn="r">
              <a:lnSpc>
                <a:spcPct val="100000"/>
              </a:lnSpc>
              <a:spcBef>
                <a:spcPts val="500"/>
              </a:spcBef>
            </a:pPr>
            <a:r>
              <a:rPr sz="1200" dirty="0">
                <a:latin typeface="SimSun"/>
                <a:cs typeface="SimSun"/>
                <a:hlinkClick r:id="rId6" action="ppaction://hlinksldjump"/>
              </a:rPr>
              <a:t>2.2</a:t>
            </a:r>
            <a:r>
              <a:rPr sz="1200" spc="-20" dirty="0">
                <a:latin typeface="SimSun"/>
                <a:cs typeface="SimSun"/>
                <a:hlinkClick r:id="rId6" action="ppaction://hlinksldjump"/>
              </a:rPr>
              <a:t> 技术路线.....................................................</a:t>
            </a:r>
            <a:r>
              <a:rPr sz="1200" spc="-10" dirty="0">
                <a:latin typeface="SimSun"/>
                <a:cs typeface="SimSun"/>
                <a:hlinkClick r:id="rId6" action="ppaction://hlinksldjump"/>
              </a:rPr>
              <a:t>5</a:t>
            </a:r>
            <a:endParaRPr sz="1200">
              <a:latin typeface="SimSun"/>
              <a:cs typeface="SimSun"/>
            </a:endParaRPr>
          </a:p>
          <a:p>
            <a:pPr marR="5080" algn="r">
              <a:lnSpc>
                <a:spcPct val="100000"/>
              </a:lnSpc>
              <a:spcBef>
                <a:spcPts val="530"/>
              </a:spcBef>
            </a:pPr>
            <a:r>
              <a:rPr sz="1200" dirty="0">
                <a:latin typeface="SimSun"/>
                <a:cs typeface="SimSun"/>
                <a:hlinkClick r:id="rId6" action="ppaction://hlinksldjump"/>
              </a:rPr>
              <a:t>2.3</a:t>
            </a:r>
            <a:r>
              <a:rPr sz="1200" spc="-20" dirty="0">
                <a:latin typeface="SimSun"/>
                <a:cs typeface="SimSun"/>
                <a:hlinkClick r:id="rId6" action="ppaction://hlinksldjump"/>
              </a:rPr>
              <a:t> 实现方案.....................................................</a:t>
            </a:r>
            <a:r>
              <a:rPr sz="1200" spc="-10" dirty="0">
                <a:latin typeface="SimSun"/>
                <a:cs typeface="SimSun"/>
                <a:hlinkClick r:id="rId6" action="ppaction://hlinksldjump"/>
              </a:rPr>
              <a:t>5</a:t>
            </a:r>
            <a:endParaRPr sz="1200">
              <a:latin typeface="SimSun"/>
              <a:cs typeface="SimSun"/>
            </a:endParaRPr>
          </a:p>
          <a:p>
            <a:pPr marR="5080" algn="r">
              <a:lnSpc>
                <a:spcPct val="100000"/>
              </a:lnSpc>
              <a:spcBef>
                <a:spcPts val="505"/>
              </a:spcBef>
            </a:pPr>
            <a:r>
              <a:rPr sz="1200" dirty="0">
                <a:latin typeface="SimSun"/>
                <a:cs typeface="SimSun"/>
                <a:hlinkClick r:id="rId6" action="ppaction://hlinksldjump"/>
              </a:rPr>
              <a:t>2.3.1</a:t>
            </a:r>
            <a:r>
              <a:rPr sz="1200" spc="-25" dirty="0">
                <a:latin typeface="SimSun"/>
                <a:cs typeface="SimSun"/>
                <a:hlinkClick r:id="rId6" action="ppaction://hlinksldjump"/>
              </a:rPr>
              <a:t> 构思 ...................................................</a:t>
            </a:r>
            <a:r>
              <a:rPr sz="1200" spc="-10" dirty="0">
                <a:latin typeface="SimSun"/>
                <a:cs typeface="SimSun"/>
                <a:hlinkClick r:id="rId6" action="ppaction://hlinksldjump"/>
              </a:rPr>
              <a:t>5</a:t>
            </a:r>
            <a:endParaRPr sz="1200">
              <a:latin typeface="SimSun"/>
              <a:cs typeface="SimSun"/>
            </a:endParaRPr>
          </a:p>
          <a:p>
            <a:pPr marR="5080" algn="r">
              <a:lnSpc>
                <a:spcPct val="100000"/>
              </a:lnSpc>
              <a:spcBef>
                <a:spcPts val="505"/>
              </a:spcBef>
            </a:pPr>
            <a:r>
              <a:rPr sz="1200" dirty="0">
                <a:latin typeface="SimSun"/>
                <a:cs typeface="SimSun"/>
                <a:hlinkClick r:id="rId6" action="ppaction://hlinksldjump"/>
              </a:rPr>
              <a:t>2.3.2</a:t>
            </a:r>
            <a:r>
              <a:rPr sz="1200" spc="-25" dirty="0">
                <a:latin typeface="SimSun"/>
                <a:cs typeface="SimSun"/>
                <a:hlinkClick r:id="rId6" action="ppaction://hlinksldjump"/>
              </a:rPr>
              <a:t> 分析 ...................................................</a:t>
            </a:r>
            <a:r>
              <a:rPr sz="1200" spc="-10" dirty="0">
                <a:latin typeface="SimSun"/>
                <a:cs typeface="SimSun"/>
                <a:hlinkClick r:id="rId6" action="ppaction://hlinksldjump"/>
              </a:rPr>
              <a:t>5</a:t>
            </a:r>
            <a:endParaRPr sz="1200">
              <a:latin typeface="SimSun"/>
              <a:cs typeface="SimSun"/>
            </a:endParaRPr>
          </a:p>
          <a:p>
            <a:pPr marR="5080" algn="r">
              <a:lnSpc>
                <a:spcPct val="100000"/>
              </a:lnSpc>
              <a:spcBef>
                <a:spcPts val="505"/>
              </a:spcBef>
            </a:pPr>
            <a:r>
              <a:rPr sz="1200" dirty="0">
                <a:latin typeface="SimSun"/>
                <a:cs typeface="SimSun"/>
                <a:hlinkClick r:id="rId7" action="ppaction://hlinksldjump"/>
              </a:rPr>
              <a:t>2.3.3</a:t>
            </a:r>
            <a:r>
              <a:rPr sz="1200" spc="-25" dirty="0">
                <a:latin typeface="SimSun"/>
                <a:cs typeface="SimSun"/>
                <a:hlinkClick r:id="rId7" action="ppaction://hlinksldjump"/>
              </a:rPr>
              <a:t> 确定 ...................................................</a:t>
            </a:r>
            <a:r>
              <a:rPr sz="1200" spc="-10" dirty="0">
                <a:latin typeface="SimSun"/>
                <a:cs typeface="SimSun"/>
                <a:hlinkClick r:id="rId7" action="ppaction://hlinksldjump"/>
              </a:rPr>
              <a:t>6</a:t>
            </a:r>
            <a:endParaRPr sz="1200">
              <a:latin typeface="SimSun"/>
              <a:cs typeface="SimSun"/>
            </a:endParaRPr>
          </a:p>
          <a:p>
            <a:pPr marR="5080" algn="r">
              <a:lnSpc>
                <a:spcPct val="100000"/>
              </a:lnSpc>
              <a:spcBef>
                <a:spcPts val="525"/>
              </a:spcBef>
            </a:pPr>
            <a:r>
              <a:rPr sz="1200" dirty="0">
                <a:latin typeface="SimSun"/>
                <a:cs typeface="SimSun"/>
                <a:hlinkClick r:id="rId7" action="ppaction://hlinksldjump"/>
              </a:rPr>
              <a:t>2.4</a:t>
            </a:r>
            <a:r>
              <a:rPr sz="1200" spc="-20" dirty="0">
                <a:latin typeface="SimSun"/>
                <a:cs typeface="SimSun"/>
                <a:hlinkClick r:id="rId7" action="ppaction://hlinksldjump"/>
              </a:rPr>
              <a:t> 功能描述.....................................................</a:t>
            </a:r>
            <a:r>
              <a:rPr sz="1200" spc="-10" dirty="0">
                <a:latin typeface="SimSun"/>
                <a:cs typeface="SimSun"/>
                <a:hlinkClick r:id="rId7" action="ppaction://hlinksldjump"/>
              </a:rPr>
              <a:t>6</a:t>
            </a:r>
            <a:endParaRPr sz="1200">
              <a:latin typeface="SimSun"/>
              <a:cs typeface="SimSun"/>
            </a:endParaRPr>
          </a:p>
          <a:p>
            <a:pPr marR="5080" algn="r">
              <a:lnSpc>
                <a:spcPct val="100000"/>
              </a:lnSpc>
              <a:spcBef>
                <a:spcPts val="505"/>
              </a:spcBef>
            </a:pPr>
            <a:r>
              <a:rPr sz="1200" dirty="0">
                <a:latin typeface="SimSun"/>
                <a:cs typeface="SimSun"/>
                <a:hlinkClick r:id="rId7" action="ppaction://hlinksldjump"/>
              </a:rPr>
              <a:t>2.5</a:t>
            </a:r>
            <a:r>
              <a:rPr sz="1200" spc="-20" dirty="0">
                <a:latin typeface="SimSun"/>
                <a:cs typeface="SimSun"/>
                <a:hlinkClick r:id="rId7" action="ppaction://hlinksldjump"/>
              </a:rPr>
              <a:t> 设计过程中遇到的问题.........................................</a:t>
            </a:r>
            <a:r>
              <a:rPr sz="1200" spc="-10" dirty="0">
                <a:latin typeface="SimSun"/>
                <a:cs typeface="SimSun"/>
                <a:hlinkClick r:id="rId7" action="ppaction://hlinksldjump"/>
              </a:rPr>
              <a:t>6</a:t>
            </a:r>
            <a:endParaRPr sz="1200">
              <a:latin typeface="SimSun"/>
              <a:cs typeface="SimSun"/>
            </a:endParaRPr>
          </a:p>
          <a:p>
            <a:pPr marR="5080" algn="r">
              <a:lnSpc>
                <a:spcPct val="100000"/>
              </a:lnSpc>
              <a:spcBef>
                <a:spcPts val="505"/>
              </a:spcBef>
            </a:pPr>
            <a:r>
              <a:rPr sz="1200" spc="-15" dirty="0">
                <a:latin typeface="SimSun"/>
                <a:cs typeface="SimSun"/>
                <a:hlinkClick r:id="rId8" action="ppaction://hlinksldjump"/>
              </a:rPr>
              <a:t>三、 设计成果简介 ..................................................</a:t>
            </a:r>
            <a:r>
              <a:rPr sz="1200" spc="-10" dirty="0">
                <a:latin typeface="SimSun"/>
                <a:cs typeface="SimSun"/>
                <a:hlinkClick r:id="rId8" action="ppaction://hlinksldjump"/>
              </a:rPr>
              <a:t>7</a:t>
            </a:r>
            <a:endParaRPr sz="1200">
              <a:latin typeface="SimSun"/>
              <a:cs typeface="SimSun"/>
            </a:endParaRPr>
          </a:p>
          <a:p>
            <a:pPr marR="5080" algn="r">
              <a:lnSpc>
                <a:spcPct val="100000"/>
              </a:lnSpc>
              <a:spcBef>
                <a:spcPts val="505"/>
              </a:spcBef>
            </a:pPr>
            <a:r>
              <a:rPr sz="1200" dirty="0">
                <a:latin typeface="SimSun"/>
                <a:cs typeface="SimSun"/>
                <a:hlinkClick r:id="rId8" action="ppaction://hlinksldjump"/>
              </a:rPr>
              <a:t>3.1</a:t>
            </a:r>
            <a:r>
              <a:rPr sz="1200" spc="-20" dirty="0">
                <a:latin typeface="SimSun"/>
                <a:cs typeface="SimSun"/>
                <a:hlinkClick r:id="rId8" action="ppaction://hlinksldjump"/>
              </a:rPr>
              <a:t> 作品的特点...................................................</a:t>
            </a:r>
            <a:r>
              <a:rPr sz="1200" spc="-10" dirty="0">
                <a:latin typeface="SimSun"/>
                <a:cs typeface="SimSun"/>
                <a:hlinkClick r:id="rId8" action="ppaction://hlinksldjump"/>
              </a:rPr>
              <a:t>7</a:t>
            </a:r>
            <a:endParaRPr sz="1200">
              <a:latin typeface="SimSun"/>
              <a:cs typeface="SimSun"/>
            </a:endParaRPr>
          </a:p>
          <a:p>
            <a:pPr marR="5080" algn="r">
              <a:lnSpc>
                <a:spcPct val="100000"/>
              </a:lnSpc>
              <a:spcBef>
                <a:spcPts val="530"/>
              </a:spcBef>
            </a:pPr>
            <a:r>
              <a:rPr sz="1200" dirty="0">
                <a:latin typeface="SimSun"/>
                <a:cs typeface="SimSun"/>
                <a:hlinkClick r:id="rId8" action="ppaction://hlinksldjump"/>
              </a:rPr>
              <a:t>3.1.1</a:t>
            </a:r>
            <a:r>
              <a:rPr sz="1200" spc="-25" dirty="0">
                <a:latin typeface="SimSun"/>
                <a:cs typeface="SimSun"/>
                <a:hlinkClick r:id="rId8" action="ppaction://hlinksldjump"/>
              </a:rPr>
              <a:t> 技术指标 ...............................................</a:t>
            </a:r>
            <a:r>
              <a:rPr sz="1200" spc="-10" dirty="0">
                <a:latin typeface="SimSun"/>
                <a:cs typeface="SimSun"/>
                <a:hlinkClick r:id="rId8" action="ppaction://hlinksldjump"/>
              </a:rPr>
              <a:t>7</a:t>
            </a:r>
            <a:endParaRPr sz="1200">
              <a:latin typeface="SimSun"/>
              <a:cs typeface="SimSun"/>
            </a:endParaRPr>
          </a:p>
          <a:p>
            <a:pPr marR="5080" algn="r">
              <a:lnSpc>
                <a:spcPct val="100000"/>
              </a:lnSpc>
              <a:spcBef>
                <a:spcPts val="505"/>
              </a:spcBef>
            </a:pPr>
            <a:r>
              <a:rPr sz="1200" dirty="0">
                <a:latin typeface="SimSun"/>
                <a:cs typeface="SimSun"/>
                <a:hlinkClick r:id="rId8" action="ppaction://hlinksldjump"/>
              </a:rPr>
              <a:t>3.1.2</a:t>
            </a:r>
            <a:r>
              <a:rPr sz="1200" spc="-25" dirty="0">
                <a:latin typeface="SimSun"/>
                <a:cs typeface="SimSun"/>
                <a:hlinkClick r:id="rId8" action="ppaction://hlinksldjump"/>
              </a:rPr>
              <a:t> 性能特点 ...............................................</a:t>
            </a:r>
            <a:r>
              <a:rPr sz="1200" spc="-10" dirty="0">
                <a:latin typeface="SimSun"/>
                <a:cs typeface="SimSun"/>
                <a:hlinkClick r:id="rId8" action="ppaction://hlinksldjump"/>
              </a:rPr>
              <a:t>7</a:t>
            </a:r>
            <a:endParaRPr sz="1200">
              <a:latin typeface="SimSun"/>
              <a:cs typeface="SimSun"/>
            </a:endParaRPr>
          </a:p>
          <a:p>
            <a:pPr marR="5080" algn="r">
              <a:lnSpc>
                <a:spcPct val="100000"/>
              </a:lnSpc>
              <a:spcBef>
                <a:spcPts val="500"/>
              </a:spcBef>
            </a:pPr>
            <a:r>
              <a:rPr sz="1200" dirty="0">
                <a:latin typeface="SimSun"/>
                <a:cs typeface="SimSun"/>
                <a:hlinkClick r:id="rId8" action="ppaction://hlinksldjump"/>
              </a:rPr>
              <a:t>3.1.3</a:t>
            </a:r>
            <a:r>
              <a:rPr sz="1200" spc="-25" dirty="0">
                <a:latin typeface="SimSun"/>
                <a:cs typeface="SimSun"/>
                <a:hlinkClick r:id="rId8" action="ppaction://hlinksldjump"/>
              </a:rPr>
              <a:t> 创新之处 ...............................................</a:t>
            </a:r>
            <a:r>
              <a:rPr sz="1200" spc="-10" dirty="0">
                <a:latin typeface="SimSun"/>
                <a:cs typeface="SimSun"/>
                <a:hlinkClick r:id="rId8" action="ppaction://hlinksldjump"/>
              </a:rPr>
              <a:t>7</a:t>
            </a:r>
            <a:endParaRPr sz="1200">
              <a:latin typeface="SimSun"/>
              <a:cs typeface="SimSun"/>
            </a:endParaRPr>
          </a:p>
          <a:p>
            <a:pPr marR="5080" algn="r">
              <a:lnSpc>
                <a:spcPct val="100000"/>
              </a:lnSpc>
              <a:spcBef>
                <a:spcPts val="509"/>
              </a:spcBef>
            </a:pPr>
            <a:r>
              <a:rPr sz="1200" dirty="0">
                <a:latin typeface="SimSun"/>
                <a:cs typeface="SimSun"/>
                <a:hlinkClick r:id="rId8" action="ppaction://hlinksldjump"/>
              </a:rPr>
              <a:t>3.2</a:t>
            </a:r>
            <a:r>
              <a:rPr sz="1200" spc="-20" dirty="0">
                <a:latin typeface="SimSun"/>
                <a:cs typeface="SimSun"/>
                <a:hlinkClick r:id="rId8" action="ppaction://hlinksldjump"/>
              </a:rPr>
              <a:t> 毕业设计总结.................................................</a:t>
            </a:r>
            <a:r>
              <a:rPr sz="1200" spc="-10" dirty="0">
                <a:latin typeface="SimSun"/>
                <a:cs typeface="SimSun"/>
                <a:hlinkClick r:id="rId8" action="ppaction://hlinksldjump"/>
              </a:rPr>
              <a:t>7</a:t>
            </a:r>
            <a:endParaRPr sz="1200">
              <a:latin typeface="SimSun"/>
              <a:cs typeface="SimSun"/>
            </a:endParaRPr>
          </a:p>
          <a:p>
            <a:pPr marR="5080" algn="r">
              <a:lnSpc>
                <a:spcPct val="100000"/>
              </a:lnSpc>
              <a:spcBef>
                <a:spcPts val="525"/>
              </a:spcBef>
            </a:pPr>
            <a:r>
              <a:rPr sz="1200" dirty="0">
                <a:latin typeface="SimSun"/>
                <a:cs typeface="SimSun"/>
                <a:hlinkClick r:id="rId9" action="ppaction://hlinksldjump"/>
              </a:rPr>
              <a:t>3.3</a:t>
            </a:r>
            <a:r>
              <a:rPr sz="1200" spc="-20" dirty="0">
                <a:latin typeface="SimSun"/>
                <a:cs typeface="SimSun"/>
                <a:hlinkClick r:id="rId9" action="ppaction://hlinksldjump"/>
              </a:rPr>
              <a:t> 页面详细设计与实现代码.......................................</a:t>
            </a:r>
            <a:r>
              <a:rPr sz="1200" spc="-10" dirty="0">
                <a:latin typeface="SimSun"/>
                <a:cs typeface="SimSun"/>
                <a:hlinkClick r:id="rId9" action="ppaction://hlinksldjump"/>
              </a:rPr>
              <a:t>8</a:t>
            </a:r>
            <a:endParaRPr sz="1200">
              <a:latin typeface="SimSun"/>
              <a:cs typeface="SimSun"/>
            </a:endParaRPr>
          </a:p>
          <a:p>
            <a:pPr marR="5080" algn="r">
              <a:lnSpc>
                <a:spcPct val="100000"/>
              </a:lnSpc>
              <a:spcBef>
                <a:spcPts val="505"/>
              </a:spcBef>
            </a:pPr>
            <a:r>
              <a:rPr sz="1200" dirty="0">
                <a:latin typeface="SimSun"/>
                <a:cs typeface="SimSun"/>
                <a:hlinkClick r:id="rId9" action="ppaction://hlinksldjump"/>
              </a:rPr>
              <a:t>3.3.1</a:t>
            </a:r>
            <a:r>
              <a:rPr sz="1200" spc="-30" dirty="0">
                <a:latin typeface="SimSun"/>
                <a:cs typeface="SimSun"/>
                <a:hlinkClick r:id="rId9" action="ppaction://hlinksldjump"/>
              </a:rPr>
              <a:t> 电视剧页面代码及展示 ...................................</a:t>
            </a:r>
            <a:r>
              <a:rPr sz="1200" spc="-10" dirty="0">
                <a:latin typeface="SimSun"/>
                <a:cs typeface="SimSun"/>
                <a:hlinkClick r:id="rId9" action="ppaction://hlinksldjump"/>
              </a:rPr>
              <a:t>8</a:t>
            </a:r>
            <a:endParaRPr sz="1200">
              <a:latin typeface="SimSun"/>
              <a:cs typeface="SimSun"/>
            </a:endParaRPr>
          </a:p>
          <a:p>
            <a:pPr marR="5080" algn="r">
              <a:lnSpc>
                <a:spcPct val="100000"/>
              </a:lnSpc>
              <a:spcBef>
                <a:spcPts val="505"/>
              </a:spcBef>
            </a:pPr>
            <a:r>
              <a:rPr sz="1200" dirty="0">
                <a:latin typeface="SimSun"/>
                <a:cs typeface="SimSun"/>
                <a:hlinkClick r:id="rId10" action="ppaction://hlinksldjump"/>
              </a:rPr>
              <a:t>3.3.2</a:t>
            </a:r>
            <a:r>
              <a:rPr sz="1200" spc="-30" dirty="0">
                <a:latin typeface="SimSun"/>
                <a:cs typeface="SimSun"/>
                <a:hlinkClick r:id="rId10" action="ppaction://hlinksldjump"/>
              </a:rPr>
              <a:t> 电影页面代码及其效果展示 ..............................</a:t>
            </a:r>
            <a:r>
              <a:rPr sz="1200" spc="-10" dirty="0">
                <a:latin typeface="SimSun"/>
                <a:cs typeface="SimSun"/>
                <a:hlinkClick r:id="rId10" action="ppaction://hlinksldjump"/>
              </a:rPr>
              <a:t>13</a:t>
            </a:r>
            <a:endParaRPr sz="1200">
              <a:latin typeface="SimSun"/>
              <a:cs typeface="SimSun"/>
            </a:endParaRPr>
          </a:p>
          <a:p>
            <a:pPr marR="5080" algn="r">
              <a:lnSpc>
                <a:spcPct val="100000"/>
              </a:lnSpc>
              <a:spcBef>
                <a:spcPts val="505"/>
              </a:spcBef>
            </a:pPr>
            <a:r>
              <a:rPr sz="1200" dirty="0">
                <a:latin typeface="SimSun"/>
                <a:cs typeface="SimSun"/>
                <a:hlinkClick r:id="rId11" action="ppaction://hlinksldjump"/>
              </a:rPr>
              <a:t>3.3.3</a:t>
            </a:r>
            <a:r>
              <a:rPr sz="1200" spc="-25" dirty="0">
                <a:latin typeface="SimSun"/>
                <a:cs typeface="SimSun"/>
                <a:hlinkClick r:id="rId11" action="ppaction://hlinksldjump"/>
              </a:rPr>
              <a:t> 动漫页面代码及效果展示 ................................</a:t>
            </a:r>
            <a:r>
              <a:rPr sz="1200" spc="-10" dirty="0">
                <a:latin typeface="SimSun"/>
                <a:cs typeface="SimSun"/>
                <a:hlinkClick r:id="rId11" action="ppaction://hlinksldjump"/>
              </a:rPr>
              <a:t>20</a:t>
            </a:r>
            <a:endParaRPr sz="1200">
              <a:latin typeface="SimSun"/>
              <a:cs typeface="SimSun"/>
            </a:endParaRPr>
          </a:p>
          <a:p>
            <a:pPr marR="5080" algn="r">
              <a:lnSpc>
                <a:spcPct val="100000"/>
              </a:lnSpc>
              <a:spcBef>
                <a:spcPts val="530"/>
              </a:spcBef>
            </a:pPr>
            <a:r>
              <a:rPr sz="1200" spc="-10" dirty="0">
                <a:latin typeface="SimSun"/>
                <a:cs typeface="SimSun"/>
                <a:hlinkClick r:id="rId12" action="ppaction://hlinksldjump"/>
              </a:rPr>
              <a:t>四、 致谢 .........................................................25</a:t>
            </a:r>
            <a:endParaRPr sz="1200">
              <a:latin typeface="SimSun"/>
              <a:cs typeface="SimSun"/>
            </a:endParaRPr>
          </a:p>
          <a:p>
            <a:pPr marR="5080" algn="r">
              <a:lnSpc>
                <a:spcPct val="100000"/>
              </a:lnSpc>
              <a:spcBef>
                <a:spcPts val="505"/>
              </a:spcBef>
            </a:pPr>
            <a:r>
              <a:rPr sz="1200" spc="-10" dirty="0">
                <a:latin typeface="SimSun"/>
                <a:cs typeface="SimSun"/>
                <a:hlinkClick r:id="rId13" action="ppaction://hlinksldjump"/>
              </a:rPr>
              <a:t>五、参考文献 ......................................................26</a:t>
            </a:r>
            <a:endParaRPr sz="1200">
              <a:latin typeface="SimSun"/>
              <a:cs typeface="SimSu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715511" y="9931095"/>
            <a:ext cx="147955" cy="141605"/>
          </a:xfrm>
          <a:prstGeom prst="rect">
            <a:avLst/>
          </a:prstGeom>
        </p:spPr>
        <p:txBody>
          <a:bodyPr vert="horz" wrap="square" lIns="0" tIns="0" rIns="0" bIns="0" rtlCol="0">
            <a:spAutoFit/>
          </a:bodyPr>
          <a:lstStyle/>
          <a:p>
            <a:pPr marL="38100">
              <a:lnSpc>
                <a:spcPts val="965"/>
              </a:lnSpc>
            </a:pPr>
            <a:r>
              <a:rPr sz="900" spc="5" dirty="0">
                <a:latin typeface="Calibri"/>
                <a:cs typeface="Calibri"/>
              </a:rPr>
              <a:t>1</a:t>
            </a:r>
            <a:endParaRPr sz="900">
              <a:latin typeface="Calibri"/>
              <a:cs typeface="Calibri"/>
            </a:endParaRPr>
          </a:p>
        </p:txBody>
      </p:sp>
      <p:sp>
        <p:nvSpPr>
          <p:cNvPr id="2" name="object 2"/>
          <p:cNvSpPr txBox="1"/>
          <p:nvPr/>
        </p:nvSpPr>
        <p:spPr>
          <a:xfrm>
            <a:off x="1130604" y="969010"/>
            <a:ext cx="5306060" cy="6805930"/>
          </a:xfrm>
          <a:prstGeom prst="rect">
            <a:avLst/>
          </a:prstGeom>
        </p:spPr>
        <p:txBody>
          <a:bodyPr vert="horz" wrap="square" lIns="0" tIns="13335" rIns="0" bIns="0" rtlCol="0">
            <a:spAutoFit/>
          </a:bodyPr>
          <a:lstStyle/>
          <a:p>
            <a:pPr marR="635" algn="ctr">
              <a:lnSpc>
                <a:spcPct val="100000"/>
              </a:lnSpc>
              <a:spcBef>
                <a:spcPts val="105"/>
              </a:spcBef>
            </a:pPr>
            <a:r>
              <a:rPr sz="1600" spc="-10" dirty="0">
                <a:latin typeface="SimSun"/>
                <a:cs typeface="SimSun"/>
              </a:rPr>
              <a:t>一、设计思路</a:t>
            </a:r>
            <a:endParaRPr sz="1600">
              <a:latin typeface="SimSun"/>
              <a:cs typeface="SimSun"/>
            </a:endParaRPr>
          </a:p>
          <a:p>
            <a:pPr>
              <a:lnSpc>
                <a:spcPct val="100000"/>
              </a:lnSpc>
              <a:spcBef>
                <a:spcPts val="25"/>
              </a:spcBef>
            </a:pPr>
            <a:endParaRPr sz="2350">
              <a:latin typeface="SimSun"/>
              <a:cs typeface="SimSun"/>
            </a:endParaRPr>
          </a:p>
          <a:p>
            <a:pPr marL="280670" lvl="1" indent="-268605">
              <a:lnSpc>
                <a:spcPct val="100000"/>
              </a:lnSpc>
              <a:buFont typeface="Times New Roman"/>
              <a:buAutoNum type="arabicPeriod"/>
              <a:tabLst>
                <a:tab pos="281305" algn="l"/>
              </a:tabLst>
            </a:pPr>
            <a:r>
              <a:rPr sz="1400" b="1" spc="-20" dirty="0">
                <a:latin typeface="Microsoft JhengHei"/>
                <a:cs typeface="Microsoft JhengHei"/>
              </a:rPr>
              <a:t>设计目的</a:t>
            </a:r>
            <a:endParaRPr sz="1400">
              <a:latin typeface="Microsoft JhengHei"/>
              <a:cs typeface="Microsoft JhengHei"/>
            </a:endParaRPr>
          </a:p>
          <a:p>
            <a:pPr marL="12700" marR="6350" indent="267970" algn="just">
              <a:lnSpc>
                <a:spcPct val="154800"/>
              </a:lnSpc>
              <a:spcBef>
                <a:spcPts val="690"/>
              </a:spcBef>
            </a:pPr>
            <a:r>
              <a:rPr sz="1050" spc="-50" dirty="0">
                <a:latin typeface="SimSun"/>
                <a:cs typeface="SimSun"/>
              </a:rPr>
              <a:t>黑鹰电影网是一个有关影视媒体播放的网站。网站包括电视剧、电影、综艺、动漫、新</a:t>
            </a:r>
            <a:r>
              <a:rPr sz="1050" spc="-55" dirty="0">
                <a:latin typeface="SimSun"/>
                <a:cs typeface="SimSun"/>
              </a:rPr>
              <a:t>闻、游戏、影评七个版块，集中了网络上的一些影视资源、新闻资讯等等。人们通过网站可</a:t>
            </a:r>
            <a:r>
              <a:rPr sz="1050" spc="-50" dirty="0">
                <a:latin typeface="SimSun"/>
                <a:cs typeface="SimSun"/>
              </a:rPr>
              <a:t>以更加便捷直观的了解互联网上关于媒体影音方面的实时更新，是人们百忙之余或消遣娱乐的一种方式，其中通过电视剧、电影这种影视媒介，也能有效的传播影视化作品中带来的影</a:t>
            </a:r>
            <a:r>
              <a:rPr sz="1050" spc="-25" dirty="0">
                <a:latin typeface="SimSun"/>
                <a:cs typeface="SimSun"/>
              </a:rPr>
              <a:t>响。</a:t>
            </a:r>
            <a:endParaRPr sz="1050">
              <a:latin typeface="SimSun"/>
              <a:cs typeface="SimSun"/>
            </a:endParaRPr>
          </a:p>
          <a:p>
            <a:pPr>
              <a:lnSpc>
                <a:spcPct val="100000"/>
              </a:lnSpc>
            </a:pPr>
            <a:endParaRPr sz="1000">
              <a:latin typeface="SimSun"/>
              <a:cs typeface="SimSun"/>
            </a:endParaRPr>
          </a:p>
          <a:p>
            <a:pPr>
              <a:lnSpc>
                <a:spcPct val="100000"/>
              </a:lnSpc>
              <a:spcBef>
                <a:spcPts val="5"/>
              </a:spcBef>
            </a:pPr>
            <a:endParaRPr sz="1150">
              <a:latin typeface="SimSun"/>
              <a:cs typeface="SimSun"/>
            </a:endParaRPr>
          </a:p>
          <a:p>
            <a:pPr marL="280670" lvl="1" indent="-268605">
              <a:lnSpc>
                <a:spcPct val="100000"/>
              </a:lnSpc>
              <a:buFont typeface="Times New Roman"/>
              <a:buAutoNum type="arabicPeriod" startAt="2"/>
              <a:tabLst>
                <a:tab pos="281305" algn="l"/>
              </a:tabLst>
            </a:pPr>
            <a:r>
              <a:rPr sz="1400" b="1" spc="-20" dirty="0">
                <a:latin typeface="Microsoft JhengHei"/>
                <a:cs typeface="Microsoft JhengHei"/>
              </a:rPr>
              <a:t>设计内容</a:t>
            </a:r>
            <a:endParaRPr sz="1400">
              <a:latin typeface="Microsoft JhengHei"/>
              <a:cs typeface="Microsoft JhengHei"/>
            </a:endParaRPr>
          </a:p>
          <a:p>
            <a:pPr marL="12700" marR="8890" indent="267970">
              <a:lnSpc>
                <a:spcPct val="154300"/>
              </a:lnSpc>
              <a:spcBef>
                <a:spcPts val="700"/>
              </a:spcBef>
            </a:pPr>
            <a:r>
              <a:rPr sz="1050" spc="-50" dirty="0">
                <a:latin typeface="SimSun"/>
                <a:cs typeface="SimSun"/>
              </a:rPr>
              <a:t>黑鹰电影网给用户提供了电视剧、电影、动漫、综艺、新闻、游戏精选、电影评价等页</a:t>
            </a:r>
            <a:r>
              <a:rPr sz="1050" spc="-20" dirty="0">
                <a:latin typeface="SimSun"/>
                <a:cs typeface="SimSun"/>
              </a:rPr>
              <a:t>面，各类精彩大片期待用户的观赏。</a:t>
            </a:r>
            <a:endParaRPr sz="1050">
              <a:latin typeface="SimSun"/>
              <a:cs typeface="SimSun"/>
            </a:endParaRPr>
          </a:p>
          <a:p>
            <a:pPr marL="12700" indent="267970">
              <a:lnSpc>
                <a:spcPct val="100000"/>
              </a:lnSpc>
              <a:spcBef>
                <a:spcPts val="685"/>
              </a:spcBef>
            </a:pPr>
            <a:r>
              <a:rPr sz="1050" dirty="0">
                <a:latin typeface="Times New Roman"/>
                <a:cs typeface="Times New Roman"/>
              </a:rPr>
              <a:t>1</a:t>
            </a:r>
            <a:r>
              <a:rPr sz="1050" spc="-75" dirty="0">
                <a:latin typeface="SimSun"/>
                <a:cs typeface="SimSun"/>
              </a:rPr>
              <a:t>、电视剧页面的设计：电视剧页面包括轮播图部分，中间导航部分，以及正在热播榜、</a:t>
            </a:r>
            <a:endParaRPr sz="1050">
              <a:latin typeface="SimSun"/>
              <a:cs typeface="SimSun"/>
            </a:endParaRPr>
          </a:p>
          <a:p>
            <a:pPr marL="12700" marR="8255">
              <a:lnSpc>
                <a:spcPct val="154400"/>
              </a:lnSpc>
              <a:spcBef>
                <a:spcPts val="25"/>
              </a:spcBef>
            </a:pPr>
            <a:r>
              <a:rPr sz="1050" spc="-10" dirty="0">
                <a:latin typeface="SimSun"/>
                <a:cs typeface="SimSun"/>
              </a:rPr>
              <a:t>电视剧风云榜、花絮</a:t>
            </a:r>
            <a:r>
              <a:rPr sz="1050" spc="-15" dirty="0">
                <a:latin typeface="Times New Roman"/>
                <a:cs typeface="Times New Roman"/>
              </a:rPr>
              <a:t>·</a:t>
            </a:r>
            <a:r>
              <a:rPr sz="1050" spc="-5" dirty="0">
                <a:latin typeface="SimSun"/>
                <a:cs typeface="SimSun"/>
              </a:rPr>
              <a:t>剧透</a:t>
            </a:r>
            <a:r>
              <a:rPr sz="1050" spc="-15" dirty="0">
                <a:latin typeface="Times New Roman"/>
                <a:cs typeface="Times New Roman"/>
              </a:rPr>
              <a:t>·</a:t>
            </a:r>
            <a:r>
              <a:rPr sz="1050" spc="-30" dirty="0">
                <a:latin typeface="SimSun"/>
                <a:cs typeface="SimSun"/>
              </a:rPr>
              <a:t>预告片、悬疑剧场、爆款推荐、仙侠玄幻、青春校园等版块。各</a:t>
            </a:r>
            <a:r>
              <a:rPr sz="1050" spc="-10" dirty="0">
                <a:latin typeface="SimSun"/>
                <a:cs typeface="SimSun"/>
              </a:rPr>
              <a:t>类电视剧供卿选择。</a:t>
            </a:r>
            <a:endParaRPr sz="1050">
              <a:latin typeface="SimSun"/>
              <a:cs typeface="SimSun"/>
            </a:endParaRPr>
          </a:p>
          <a:p>
            <a:pPr marL="12700" marR="8890" indent="267970">
              <a:lnSpc>
                <a:spcPct val="154300"/>
              </a:lnSpc>
            </a:pPr>
            <a:r>
              <a:rPr sz="1050" dirty="0">
                <a:latin typeface="Times New Roman"/>
                <a:cs typeface="Times New Roman"/>
              </a:rPr>
              <a:t>2</a:t>
            </a:r>
            <a:r>
              <a:rPr sz="1050" spc="-30" dirty="0">
                <a:latin typeface="SimSun"/>
                <a:cs typeface="SimSun"/>
              </a:rPr>
              <a:t>、电影页面的设计：电影页面包括头部热映电影轮播图及其详情，中间部分导航，正</a:t>
            </a:r>
            <a:r>
              <a:rPr sz="1050" spc="-55" dirty="0">
                <a:latin typeface="SimSun"/>
                <a:cs typeface="SimSun"/>
              </a:rPr>
              <a:t>在热映、动作大片、喜剧大片等版块，底部还有热播榜，北美榜，好评榜，华语榜四个排行</a:t>
            </a:r>
            <a:endParaRPr sz="1050">
              <a:latin typeface="SimSun"/>
              <a:cs typeface="SimSun"/>
            </a:endParaRPr>
          </a:p>
          <a:p>
            <a:pPr marL="12700">
              <a:lnSpc>
                <a:spcPct val="100000"/>
              </a:lnSpc>
              <a:spcBef>
                <a:spcPts val="705"/>
              </a:spcBef>
            </a:pPr>
            <a:r>
              <a:rPr sz="1050" spc="-30" dirty="0">
                <a:latin typeface="SimSun"/>
                <a:cs typeface="SimSun"/>
              </a:rPr>
              <a:t>榜进行电影排名。用户可根据喜好选择电影类型进行观看。</a:t>
            </a:r>
            <a:endParaRPr sz="1050">
              <a:latin typeface="SimSun"/>
              <a:cs typeface="SimSun"/>
            </a:endParaRPr>
          </a:p>
          <a:p>
            <a:pPr marL="12700" marR="9525" indent="267970" algn="just">
              <a:lnSpc>
                <a:spcPct val="154300"/>
              </a:lnSpc>
            </a:pPr>
            <a:r>
              <a:rPr sz="1050" dirty="0">
                <a:latin typeface="Times New Roman"/>
                <a:cs typeface="Times New Roman"/>
              </a:rPr>
              <a:t>3</a:t>
            </a:r>
            <a:r>
              <a:rPr sz="1050" spc="-30" dirty="0">
                <a:latin typeface="SimSun"/>
                <a:cs typeface="SimSun"/>
              </a:rPr>
              <a:t>、动漫页面的设计：主要包括热播榜动漫轮播图，中间导航部分，最受欢迎动漫区，</a:t>
            </a:r>
            <a:r>
              <a:rPr sz="1050" spc="-50" dirty="0">
                <a:latin typeface="SimSun"/>
                <a:cs typeface="SimSun"/>
              </a:rPr>
              <a:t>动漫风云榜、国产动漫、日本动漫、动漫大电影几个版块。让用户在家就能体会到国漫的魅</a:t>
            </a:r>
            <a:r>
              <a:rPr sz="1050" spc="-20" dirty="0">
                <a:latin typeface="SimSun"/>
                <a:cs typeface="SimSun"/>
              </a:rPr>
              <a:t>力，和我们风起云涌的动漫天堂。</a:t>
            </a:r>
            <a:endParaRPr sz="1050">
              <a:latin typeface="SimSun"/>
              <a:cs typeface="SimSun"/>
            </a:endParaRPr>
          </a:p>
          <a:p>
            <a:pPr>
              <a:lnSpc>
                <a:spcPct val="100000"/>
              </a:lnSpc>
            </a:pPr>
            <a:endParaRPr sz="1000">
              <a:latin typeface="SimSun"/>
              <a:cs typeface="SimSun"/>
            </a:endParaRPr>
          </a:p>
          <a:p>
            <a:pPr>
              <a:lnSpc>
                <a:spcPct val="100000"/>
              </a:lnSpc>
              <a:spcBef>
                <a:spcPts val="10"/>
              </a:spcBef>
            </a:pPr>
            <a:endParaRPr sz="1150">
              <a:latin typeface="SimSun"/>
              <a:cs typeface="SimSun"/>
            </a:endParaRPr>
          </a:p>
          <a:p>
            <a:pPr marL="280670" lvl="1" indent="-268605">
              <a:lnSpc>
                <a:spcPct val="100000"/>
              </a:lnSpc>
              <a:buFont typeface="Times New Roman"/>
              <a:buAutoNum type="arabicPeriod" startAt="3"/>
              <a:tabLst>
                <a:tab pos="281305" algn="l"/>
              </a:tabLst>
            </a:pPr>
            <a:r>
              <a:rPr sz="1400" b="1" spc="-20" dirty="0">
                <a:latin typeface="Microsoft JhengHei"/>
                <a:cs typeface="Microsoft JhengHei"/>
              </a:rPr>
              <a:t>设计思路</a:t>
            </a:r>
            <a:endParaRPr sz="1400">
              <a:latin typeface="Microsoft JhengHei"/>
              <a:cs typeface="Microsoft JhengHei"/>
            </a:endParaRPr>
          </a:p>
          <a:p>
            <a:pPr lvl="1">
              <a:lnSpc>
                <a:spcPct val="100000"/>
              </a:lnSpc>
              <a:spcBef>
                <a:spcPts val="65"/>
              </a:spcBef>
              <a:buFont typeface="Times New Roman"/>
              <a:buAutoNum type="arabicPeriod" startAt="3"/>
            </a:pPr>
            <a:endParaRPr sz="700">
              <a:latin typeface="Microsoft JhengHei"/>
              <a:cs typeface="Microsoft JhengHei"/>
            </a:endParaRPr>
          </a:p>
          <a:p>
            <a:pPr marL="356870" lvl="2" indent="-344805">
              <a:lnSpc>
                <a:spcPct val="100000"/>
              </a:lnSpc>
              <a:buFont typeface="Times New Roman"/>
              <a:buAutoNum type="arabicPeriod"/>
              <a:tabLst>
                <a:tab pos="357505" algn="l"/>
              </a:tabLst>
            </a:pPr>
            <a:r>
              <a:rPr sz="1200" b="1" spc="-5" dirty="0">
                <a:latin typeface="Microsoft JhengHei"/>
                <a:cs typeface="Microsoft JhengHei"/>
              </a:rPr>
              <a:t>电视剧页面的设计思路</a:t>
            </a:r>
            <a:endParaRPr sz="1200">
              <a:latin typeface="Microsoft JhengHei"/>
              <a:cs typeface="Microsoft JhengHei"/>
            </a:endParaRPr>
          </a:p>
          <a:p>
            <a:pPr>
              <a:lnSpc>
                <a:spcPct val="100000"/>
              </a:lnSpc>
              <a:spcBef>
                <a:spcPts val="30"/>
              </a:spcBef>
            </a:pPr>
            <a:endParaRPr sz="650">
              <a:latin typeface="Microsoft JhengHei"/>
              <a:cs typeface="Microsoft JhengHei"/>
            </a:endParaRPr>
          </a:p>
          <a:p>
            <a:pPr marL="280670">
              <a:lnSpc>
                <a:spcPct val="100000"/>
              </a:lnSpc>
              <a:spcBef>
                <a:spcPts val="5"/>
              </a:spcBef>
            </a:pPr>
            <a:r>
              <a:rPr sz="1050" spc="-30" dirty="0">
                <a:latin typeface="SimSun"/>
                <a:cs typeface="SimSun"/>
              </a:rPr>
              <a:t>电视剧页面的设计思路图如图 </a:t>
            </a:r>
            <a:r>
              <a:rPr sz="1050" dirty="0">
                <a:latin typeface="Times New Roman"/>
                <a:cs typeface="Times New Roman"/>
              </a:rPr>
              <a:t>1 </a:t>
            </a:r>
            <a:r>
              <a:rPr sz="1050" spc="-20" dirty="0">
                <a:latin typeface="SimSun"/>
                <a:cs typeface="SimSun"/>
              </a:rPr>
              <a:t>所示。</a:t>
            </a:r>
            <a:endParaRPr sz="1050">
              <a:latin typeface="SimSun"/>
              <a:cs typeface="SimSu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604" y="5382901"/>
            <a:ext cx="3415665" cy="873760"/>
          </a:xfrm>
          <a:prstGeom prst="rect">
            <a:avLst/>
          </a:prstGeom>
        </p:spPr>
        <p:txBody>
          <a:bodyPr vert="horz" wrap="square" lIns="0" tIns="102235" rIns="0" bIns="0" rtlCol="0">
            <a:spAutoFit/>
          </a:bodyPr>
          <a:lstStyle/>
          <a:p>
            <a:pPr marL="1899920">
              <a:lnSpc>
                <a:spcPct val="100000"/>
              </a:lnSpc>
              <a:spcBef>
                <a:spcPts val="805"/>
              </a:spcBef>
            </a:pPr>
            <a:r>
              <a:rPr sz="1050" spc="-135" dirty="0">
                <a:latin typeface="SimSun"/>
                <a:cs typeface="SimSun"/>
              </a:rPr>
              <a:t>图 </a:t>
            </a:r>
            <a:r>
              <a:rPr sz="1050" dirty="0">
                <a:latin typeface="Times New Roman"/>
                <a:cs typeface="Times New Roman"/>
              </a:rPr>
              <a:t>1</a:t>
            </a:r>
            <a:r>
              <a:rPr sz="1050" spc="260" dirty="0">
                <a:latin typeface="Times New Roman"/>
                <a:cs typeface="Times New Roman"/>
              </a:rPr>
              <a:t> </a:t>
            </a:r>
            <a:r>
              <a:rPr sz="1050" spc="-20" dirty="0">
                <a:latin typeface="SimSun"/>
                <a:cs typeface="SimSun"/>
              </a:rPr>
              <a:t>电视剧页面设计思路</a:t>
            </a:r>
            <a:endParaRPr sz="1050">
              <a:latin typeface="SimSun"/>
              <a:cs typeface="SimSun"/>
            </a:endParaRPr>
          </a:p>
          <a:p>
            <a:pPr marL="12700">
              <a:lnSpc>
                <a:spcPct val="100000"/>
              </a:lnSpc>
              <a:spcBef>
                <a:spcPts val="800"/>
              </a:spcBef>
            </a:pPr>
            <a:r>
              <a:rPr sz="1200" b="1" dirty="0">
                <a:latin typeface="Times New Roman"/>
                <a:cs typeface="Times New Roman"/>
              </a:rPr>
              <a:t>1.3.2</a:t>
            </a:r>
            <a:r>
              <a:rPr sz="1200" b="1" spc="30" dirty="0">
                <a:latin typeface="Times New Roman"/>
                <a:cs typeface="Times New Roman"/>
              </a:rPr>
              <a:t> </a:t>
            </a:r>
            <a:r>
              <a:rPr sz="1200" b="1" spc="-10" dirty="0">
                <a:latin typeface="Microsoft JhengHei"/>
                <a:cs typeface="Microsoft JhengHei"/>
              </a:rPr>
              <a:t>电影页面的设计思路</a:t>
            </a:r>
            <a:endParaRPr sz="1200">
              <a:latin typeface="Microsoft JhengHei"/>
              <a:cs typeface="Microsoft JhengHei"/>
            </a:endParaRPr>
          </a:p>
          <a:p>
            <a:pPr>
              <a:lnSpc>
                <a:spcPct val="100000"/>
              </a:lnSpc>
              <a:spcBef>
                <a:spcPts val="10"/>
              </a:spcBef>
            </a:pPr>
            <a:endParaRPr sz="650">
              <a:latin typeface="Microsoft JhengHei"/>
              <a:cs typeface="Microsoft JhengHei"/>
            </a:endParaRPr>
          </a:p>
          <a:p>
            <a:pPr marL="280670">
              <a:lnSpc>
                <a:spcPct val="100000"/>
              </a:lnSpc>
              <a:spcBef>
                <a:spcPts val="5"/>
              </a:spcBef>
            </a:pPr>
            <a:r>
              <a:rPr sz="1050" spc="-30" dirty="0">
                <a:latin typeface="SimSun"/>
                <a:cs typeface="SimSun"/>
              </a:rPr>
              <a:t>电影页面的设计思路图如图 </a:t>
            </a:r>
            <a:r>
              <a:rPr sz="1050" dirty="0">
                <a:latin typeface="Times New Roman"/>
                <a:cs typeface="Times New Roman"/>
              </a:rPr>
              <a:t>2</a:t>
            </a:r>
            <a:r>
              <a:rPr sz="1050" spc="-25" dirty="0">
                <a:latin typeface="Times New Roman"/>
                <a:cs typeface="Times New Roman"/>
              </a:rPr>
              <a:t> </a:t>
            </a:r>
            <a:r>
              <a:rPr sz="1050" spc="-20" dirty="0">
                <a:latin typeface="SimSun"/>
                <a:cs typeface="SimSun"/>
              </a:rPr>
              <a:t>所示。</a:t>
            </a:r>
            <a:endParaRPr sz="1050">
              <a:latin typeface="SimSun"/>
              <a:cs typeface="SimSun"/>
            </a:endParaRPr>
          </a:p>
        </p:txBody>
      </p:sp>
      <p:pic>
        <p:nvPicPr>
          <p:cNvPr id="3" name="object 3"/>
          <p:cNvPicPr/>
          <p:nvPr/>
        </p:nvPicPr>
        <p:blipFill>
          <a:blip r:embed="rId2" cstate="print"/>
          <a:stretch>
            <a:fillRect/>
          </a:stretch>
        </p:blipFill>
        <p:spPr>
          <a:xfrm>
            <a:off x="2382309" y="1207319"/>
            <a:ext cx="2790338" cy="3955575"/>
          </a:xfrm>
          <a:prstGeom prst="rect">
            <a:avLst/>
          </a:prstGeom>
        </p:spPr>
      </p:pic>
      <p:sp>
        <p:nvSpPr>
          <p:cNvPr id="4" name="object 4"/>
          <p:cNvSpPr txBox="1"/>
          <p:nvPr/>
        </p:nvSpPr>
        <p:spPr>
          <a:xfrm>
            <a:off x="3715511" y="9931095"/>
            <a:ext cx="147955" cy="141605"/>
          </a:xfrm>
          <a:prstGeom prst="rect">
            <a:avLst/>
          </a:prstGeom>
        </p:spPr>
        <p:txBody>
          <a:bodyPr vert="horz" wrap="square" lIns="0" tIns="0" rIns="0" bIns="0" rtlCol="0">
            <a:spAutoFit/>
          </a:bodyPr>
          <a:lstStyle/>
          <a:p>
            <a:pPr marL="38100">
              <a:lnSpc>
                <a:spcPts val="965"/>
              </a:lnSpc>
            </a:pPr>
            <a:r>
              <a:rPr sz="900" spc="5" dirty="0">
                <a:latin typeface="Calibri"/>
                <a:cs typeface="Calibri"/>
              </a:rPr>
              <a:t>2</a:t>
            </a:r>
            <a:endParaRPr sz="9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604" y="7166840"/>
            <a:ext cx="3416300" cy="873125"/>
          </a:xfrm>
          <a:prstGeom prst="rect">
            <a:avLst/>
          </a:prstGeom>
        </p:spPr>
        <p:txBody>
          <a:bodyPr vert="horz" wrap="square" lIns="0" tIns="102235" rIns="0" bIns="0" rtlCol="0">
            <a:spAutoFit/>
          </a:bodyPr>
          <a:lstStyle/>
          <a:p>
            <a:pPr marL="1899920">
              <a:lnSpc>
                <a:spcPct val="100000"/>
              </a:lnSpc>
              <a:spcBef>
                <a:spcPts val="805"/>
              </a:spcBef>
            </a:pPr>
            <a:r>
              <a:rPr sz="1050" spc="-135" dirty="0">
                <a:latin typeface="SimSun"/>
                <a:cs typeface="SimSun"/>
              </a:rPr>
              <a:t>图 </a:t>
            </a:r>
            <a:r>
              <a:rPr sz="1050" dirty="0">
                <a:latin typeface="Times New Roman"/>
                <a:cs typeface="Times New Roman"/>
              </a:rPr>
              <a:t>2</a:t>
            </a:r>
            <a:r>
              <a:rPr sz="1050" spc="260" dirty="0">
                <a:latin typeface="Times New Roman"/>
                <a:cs typeface="Times New Roman"/>
              </a:rPr>
              <a:t> </a:t>
            </a:r>
            <a:r>
              <a:rPr sz="1050" spc="-20" dirty="0">
                <a:latin typeface="SimSun"/>
                <a:cs typeface="SimSun"/>
              </a:rPr>
              <a:t>电影页面的设计思路</a:t>
            </a:r>
            <a:endParaRPr sz="1050">
              <a:latin typeface="SimSun"/>
              <a:cs typeface="SimSun"/>
            </a:endParaRPr>
          </a:p>
          <a:p>
            <a:pPr marL="12700">
              <a:lnSpc>
                <a:spcPct val="100000"/>
              </a:lnSpc>
              <a:spcBef>
                <a:spcPts val="800"/>
              </a:spcBef>
            </a:pPr>
            <a:r>
              <a:rPr sz="1200" b="1" dirty="0">
                <a:latin typeface="Times New Roman"/>
                <a:cs typeface="Times New Roman"/>
              </a:rPr>
              <a:t>1.3.3</a:t>
            </a:r>
            <a:r>
              <a:rPr sz="1200" b="1" spc="30" dirty="0">
                <a:latin typeface="Times New Roman"/>
                <a:cs typeface="Times New Roman"/>
              </a:rPr>
              <a:t> </a:t>
            </a:r>
            <a:r>
              <a:rPr sz="1200" b="1" spc="-10" dirty="0">
                <a:latin typeface="Microsoft JhengHei"/>
                <a:cs typeface="Microsoft JhengHei"/>
              </a:rPr>
              <a:t>动漫页面的设计思路</a:t>
            </a:r>
            <a:endParaRPr sz="1200">
              <a:latin typeface="Microsoft JhengHei"/>
              <a:cs typeface="Microsoft JhengHei"/>
            </a:endParaRPr>
          </a:p>
          <a:p>
            <a:pPr>
              <a:lnSpc>
                <a:spcPct val="100000"/>
              </a:lnSpc>
              <a:spcBef>
                <a:spcPts val="10"/>
              </a:spcBef>
            </a:pPr>
            <a:endParaRPr sz="650">
              <a:latin typeface="Microsoft JhengHei"/>
              <a:cs typeface="Microsoft JhengHei"/>
            </a:endParaRPr>
          </a:p>
          <a:p>
            <a:pPr marL="280670">
              <a:lnSpc>
                <a:spcPct val="100000"/>
              </a:lnSpc>
            </a:pPr>
            <a:r>
              <a:rPr sz="1050" spc="-30" dirty="0">
                <a:latin typeface="SimSun"/>
                <a:cs typeface="SimSun"/>
              </a:rPr>
              <a:t>动漫页面的设计思路图如图 </a:t>
            </a:r>
            <a:r>
              <a:rPr sz="1050" dirty="0">
                <a:latin typeface="Times New Roman"/>
                <a:cs typeface="Times New Roman"/>
              </a:rPr>
              <a:t>3</a:t>
            </a:r>
            <a:r>
              <a:rPr sz="1050" spc="-25" dirty="0">
                <a:latin typeface="Times New Roman"/>
                <a:cs typeface="Times New Roman"/>
              </a:rPr>
              <a:t> </a:t>
            </a:r>
            <a:r>
              <a:rPr sz="1050" spc="-20" dirty="0">
                <a:latin typeface="SimSun"/>
                <a:cs typeface="SimSun"/>
              </a:rPr>
              <a:t>所示。</a:t>
            </a:r>
            <a:endParaRPr sz="1050">
              <a:latin typeface="SimSun"/>
              <a:cs typeface="SimSun"/>
            </a:endParaRPr>
          </a:p>
        </p:txBody>
      </p:sp>
      <p:pic>
        <p:nvPicPr>
          <p:cNvPr id="3" name="object 3"/>
          <p:cNvPicPr/>
          <p:nvPr/>
        </p:nvPicPr>
        <p:blipFill>
          <a:blip r:embed="rId2" cstate="print"/>
          <a:stretch>
            <a:fillRect/>
          </a:stretch>
        </p:blipFill>
        <p:spPr>
          <a:xfrm>
            <a:off x="2117122" y="1181942"/>
            <a:ext cx="3332402" cy="5796629"/>
          </a:xfrm>
          <a:prstGeom prst="rect">
            <a:avLst/>
          </a:prstGeom>
        </p:spPr>
      </p:pic>
      <p:sp>
        <p:nvSpPr>
          <p:cNvPr id="4" name="object 4"/>
          <p:cNvSpPr txBox="1"/>
          <p:nvPr/>
        </p:nvSpPr>
        <p:spPr>
          <a:xfrm>
            <a:off x="3715511" y="9931095"/>
            <a:ext cx="147955" cy="141605"/>
          </a:xfrm>
          <a:prstGeom prst="rect">
            <a:avLst/>
          </a:prstGeom>
        </p:spPr>
        <p:txBody>
          <a:bodyPr vert="horz" wrap="square" lIns="0" tIns="0" rIns="0" bIns="0" rtlCol="0">
            <a:spAutoFit/>
          </a:bodyPr>
          <a:lstStyle/>
          <a:p>
            <a:pPr marL="38100">
              <a:lnSpc>
                <a:spcPts val="965"/>
              </a:lnSpc>
            </a:pPr>
            <a:r>
              <a:rPr sz="900" spc="5" dirty="0">
                <a:latin typeface="Calibri"/>
                <a:cs typeface="Calibri"/>
              </a:rPr>
              <a:t>3</a:t>
            </a:r>
            <a:endParaRPr sz="9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18282" y="4929631"/>
            <a:ext cx="1528445" cy="186690"/>
          </a:xfrm>
          <a:prstGeom prst="rect">
            <a:avLst/>
          </a:prstGeom>
        </p:spPr>
        <p:txBody>
          <a:bodyPr vert="horz" wrap="square" lIns="0" tIns="13335" rIns="0" bIns="0" rtlCol="0">
            <a:spAutoFit/>
          </a:bodyPr>
          <a:lstStyle/>
          <a:p>
            <a:pPr marL="12700">
              <a:lnSpc>
                <a:spcPct val="100000"/>
              </a:lnSpc>
              <a:spcBef>
                <a:spcPts val="105"/>
              </a:spcBef>
            </a:pPr>
            <a:r>
              <a:rPr sz="1050" spc="-135" dirty="0">
                <a:latin typeface="SimSun"/>
                <a:cs typeface="SimSun"/>
              </a:rPr>
              <a:t>图 </a:t>
            </a:r>
            <a:r>
              <a:rPr sz="1050" dirty="0">
                <a:latin typeface="Times New Roman"/>
                <a:cs typeface="Times New Roman"/>
              </a:rPr>
              <a:t>3</a:t>
            </a:r>
            <a:r>
              <a:rPr sz="1050" spc="260" dirty="0">
                <a:latin typeface="Times New Roman"/>
                <a:cs typeface="Times New Roman"/>
              </a:rPr>
              <a:t> </a:t>
            </a:r>
            <a:r>
              <a:rPr sz="1050" spc="-20" dirty="0">
                <a:latin typeface="SimSun"/>
                <a:cs typeface="SimSun"/>
              </a:rPr>
              <a:t>动漫页面的设计思路</a:t>
            </a:r>
            <a:endParaRPr sz="1050">
              <a:latin typeface="SimSun"/>
              <a:cs typeface="SimSun"/>
            </a:endParaRPr>
          </a:p>
        </p:txBody>
      </p:sp>
      <p:sp>
        <p:nvSpPr>
          <p:cNvPr id="3" name="object 3"/>
          <p:cNvSpPr txBox="1"/>
          <p:nvPr/>
        </p:nvSpPr>
        <p:spPr>
          <a:xfrm>
            <a:off x="1130604" y="5463031"/>
            <a:ext cx="4963795" cy="3208020"/>
          </a:xfrm>
          <a:prstGeom prst="rect">
            <a:avLst/>
          </a:prstGeom>
        </p:spPr>
        <p:txBody>
          <a:bodyPr vert="horz" wrap="square" lIns="0" tIns="11430" rIns="0" bIns="0" rtlCol="0">
            <a:spAutoFit/>
          </a:bodyPr>
          <a:lstStyle/>
          <a:p>
            <a:pPr marL="280670" lvl="1" indent="-268605">
              <a:lnSpc>
                <a:spcPct val="100000"/>
              </a:lnSpc>
              <a:spcBef>
                <a:spcPts val="90"/>
              </a:spcBef>
              <a:buFont typeface="Times New Roman"/>
              <a:buAutoNum type="arabicPeriod" startAt="4"/>
              <a:tabLst>
                <a:tab pos="281305" algn="l"/>
              </a:tabLst>
            </a:pPr>
            <a:r>
              <a:rPr sz="1400" b="1" spc="-20" dirty="0">
                <a:latin typeface="Microsoft JhengHei"/>
                <a:cs typeface="Microsoft JhengHei"/>
              </a:rPr>
              <a:t>开发环境</a:t>
            </a:r>
            <a:endParaRPr sz="1400">
              <a:latin typeface="Microsoft JhengHei"/>
              <a:cs typeface="Microsoft JhengHei"/>
            </a:endParaRPr>
          </a:p>
          <a:p>
            <a:pPr lvl="1">
              <a:lnSpc>
                <a:spcPct val="100000"/>
              </a:lnSpc>
              <a:spcBef>
                <a:spcPts val="30"/>
              </a:spcBef>
              <a:buFont typeface="Times New Roman"/>
              <a:buAutoNum type="arabicPeriod" startAt="4"/>
            </a:pPr>
            <a:endParaRPr sz="750">
              <a:latin typeface="Microsoft JhengHei"/>
              <a:cs typeface="Microsoft JhengHei"/>
            </a:endParaRPr>
          </a:p>
          <a:p>
            <a:pPr marL="280670">
              <a:lnSpc>
                <a:spcPct val="100000"/>
              </a:lnSpc>
            </a:pPr>
            <a:r>
              <a:rPr sz="1050" spc="-5" dirty="0">
                <a:latin typeface="SimSun"/>
                <a:cs typeface="SimSun"/>
              </a:rPr>
              <a:t>操作系统：</a:t>
            </a:r>
            <a:r>
              <a:rPr sz="1050" spc="-10" dirty="0">
                <a:latin typeface="Times New Roman"/>
                <a:cs typeface="Times New Roman"/>
              </a:rPr>
              <a:t>Windows</a:t>
            </a:r>
            <a:r>
              <a:rPr sz="1050" spc="-45" dirty="0">
                <a:latin typeface="Times New Roman"/>
                <a:cs typeface="Times New Roman"/>
              </a:rPr>
              <a:t> </a:t>
            </a:r>
            <a:r>
              <a:rPr sz="1050" spc="-15" dirty="0">
                <a:latin typeface="SimSun"/>
                <a:cs typeface="SimSun"/>
              </a:rPr>
              <a:t>操作系统</a:t>
            </a:r>
            <a:endParaRPr sz="1050">
              <a:latin typeface="SimSun"/>
              <a:cs typeface="SimSun"/>
            </a:endParaRPr>
          </a:p>
          <a:p>
            <a:pPr marL="280670" marR="2317115">
              <a:lnSpc>
                <a:spcPct val="154300"/>
              </a:lnSpc>
            </a:pPr>
            <a:r>
              <a:rPr sz="1050" spc="-5" dirty="0">
                <a:latin typeface="SimSun"/>
                <a:cs typeface="SimSun"/>
              </a:rPr>
              <a:t>浏览器：</a:t>
            </a:r>
            <a:r>
              <a:rPr sz="1050" spc="-10" dirty="0">
                <a:latin typeface="Times New Roman"/>
                <a:cs typeface="Times New Roman"/>
              </a:rPr>
              <a:t>Google</a:t>
            </a:r>
            <a:r>
              <a:rPr sz="1050" spc="-35" dirty="0">
                <a:latin typeface="Times New Roman"/>
                <a:cs typeface="Times New Roman"/>
              </a:rPr>
              <a:t> </a:t>
            </a:r>
            <a:r>
              <a:rPr sz="1050" dirty="0">
                <a:latin typeface="Times New Roman"/>
                <a:cs typeface="Times New Roman"/>
              </a:rPr>
              <a:t>Chrome</a:t>
            </a:r>
            <a:r>
              <a:rPr sz="1050" spc="-25" dirty="0">
                <a:latin typeface="Times New Roman"/>
                <a:cs typeface="Times New Roman"/>
              </a:rPr>
              <a:t> </a:t>
            </a:r>
            <a:r>
              <a:rPr sz="1050" spc="-10" dirty="0">
                <a:latin typeface="SimSun"/>
                <a:cs typeface="SimSun"/>
              </a:rPr>
              <a:t>以及其他浏览器</a:t>
            </a:r>
            <a:r>
              <a:rPr sz="1050" spc="-5" dirty="0">
                <a:latin typeface="SimSun"/>
                <a:cs typeface="SimSun"/>
              </a:rPr>
              <a:t>前端开发工具：</a:t>
            </a:r>
            <a:r>
              <a:rPr sz="1050" dirty="0">
                <a:latin typeface="Times New Roman"/>
                <a:cs typeface="Times New Roman"/>
              </a:rPr>
              <a:t>VS</a:t>
            </a:r>
            <a:r>
              <a:rPr sz="1050" spc="-45" dirty="0">
                <a:latin typeface="Times New Roman"/>
                <a:cs typeface="Times New Roman"/>
              </a:rPr>
              <a:t> </a:t>
            </a:r>
            <a:r>
              <a:rPr sz="1050" dirty="0">
                <a:latin typeface="Times New Roman"/>
                <a:cs typeface="Times New Roman"/>
              </a:rPr>
              <a:t>code</a:t>
            </a:r>
            <a:r>
              <a:rPr sz="1050" spc="-25" dirty="0">
                <a:latin typeface="Times New Roman"/>
                <a:cs typeface="Times New Roman"/>
              </a:rPr>
              <a:t> </a:t>
            </a:r>
            <a:r>
              <a:rPr sz="1050" spc="-15" dirty="0">
                <a:latin typeface="SimSun"/>
                <a:cs typeface="SimSun"/>
              </a:rPr>
              <a:t>开发工具</a:t>
            </a:r>
            <a:endParaRPr sz="1050">
              <a:latin typeface="SimSun"/>
              <a:cs typeface="SimSun"/>
            </a:endParaRPr>
          </a:p>
          <a:p>
            <a:pPr marL="280670">
              <a:lnSpc>
                <a:spcPct val="100000"/>
              </a:lnSpc>
              <a:spcBef>
                <a:spcPts val="705"/>
              </a:spcBef>
            </a:pPr>
            <a:r>
              <a:rPr sz="1050" spc="-5" dirty="0">
                <a:latin typeface="SimSun"/>
                <a:cs typeface="SimSun"/>
              </a:rPr>
              <a:t>图片处理软件：</a:t>
            </a:r>
            <a:r>
              <a:rPr sz="1050" dirty="0">
                <a:latin typeface="Times New Roman"/>
                <a:cs typeface="Times New Roman"/>
              </a:rPr>
              <a:t>Adobe</a:t>
            </a:r>
            <a:r>
              <a:rPr sz="1050" spc="-60" dirty="0">
                <a:latin typeface="Times New Roman"/>
                <a:cs typeface="Times New Roman"/>
              </a:rPr>
              <a:t> </a:t>
            </a:r>
            <a:r>
              <a:rPr sz="1050" spc="-10" dirty="0">
                <a:latin typeface="Times New Roman"/>
                <a:cs typeface="Times New Roman"/>
              </a:rPr>
              <a:t>Photoshop</a:t>
            </a:r>
            <a:endParaRPr sz="1050">
              <a:latin typeface="Times New Roman"/>
              <a:cs typeface="Times New Roman"/>
            </a:endParaRPr>
          </a:p>
          <a:p>
            <a:pPr marL="280670">
              <a:lnSpc>
                <a:spcPct val="100000"/>
              </a:lnSpc>
              <a:spcBef>
                <a:spcPts val="690"/>
              </a:spcBef>
            </a:pPr>
            <a:r>
              <a:rPr sz="1050" spc="-5" dirty="0">
                <a:latin typeface="SimSun"/>
                <a:cs typeface="SimSun"/>
              </a:rPr>
              <a:t>数据库：</a:t>
            </a:r>
            <a:r>
              <a:rPr sz="1050" spc="-10" dirty="0">
                <a:latin typeface="Times New Roman"/>
                <a:cs typeface="Times New Roman"/>
              </a:rPr>
              <a:t>MySQL</a:t>
            </a:r>
            <a:endParaRPr sz="1050">
              <a:latin typeface="Times New Roman"/>
              <a:cs typeface="Times New Roman"/>
            </a:endParaRPr>
          </a:p>
          <a:p>
            <a:pPr marL="280670">
              <a:lnSpc>
                <a:spcPct val="100000"/>
              </a:lnSpc>
              <a:spcBef>
                <a:spcPts val="685"/>
              </a:spcBef>
            </a:pPr>
            <a:r>
              <a:rPr sz="1050" spc="-10" dirty="0">
                <a:latin typeface="SimSun"/>
                <a:cs typeface="SimSun"/>
              </a:rPr>
              <a:t>后端开发工具：</a:t>
            </a:r>
            <a:r>
              <a:rPr sz="1050" spc="-10" dirty="0">
                <a:latin typeface="Times New Roman"/>
                <a:cs typeface="Times New Roman"/>
              </a:rPr>
              <a:t>Eclipse</a:t>
            </a:r>
            <a:r>
              <a:rPr sz="1050" spc="-5" dirty="0">
                <a:latin typeface="Times New Roman"/>
                <a:cs typeface="Times New Roman"/>
              </a:rPr>
              <a:t> </a:t>
            </a:r>
            <a:r>
              <a:rPr sz="1050" dirty="0">
                <a:latin typeface="Times New Roman"/>
                <a:cs typeface="Times New Roman"/>
              </a:rPr>
              <a:t>Jee </a:t>
            </a:r>
            <a:r>
              <a:rPr sz="1050" spc="-10" dirty="0">
                <a:latin typeface="Times New Roman"/>
                <a:cs typeface="Times New Roman"/>
              </a:rPr>
              <a:t>Oxygen</a:t>
            </a:r>
            <a:endParaRPr sz="1050">
              <a:latin typeface="Times New Roman"/>
              <a:cs typeface="Times New Roman"/>
            </a:endParaRPr>
          </a:p>
          <a:p>
            <a:pPr>
              <a:lnSpc>
                <a:spcPct val="100000"/>
              </a:lnSpc>
            </a:pPr>
            <a:endParaRPr sz="1100">
              <a:latin typeface="Times New Roman"/>
              <a:cs typeface="Times New Roman"/>
            </a:endParaRPr>
          </a:p>
          <a:p>
            <a:pPr>
              <a:lnSpc>
                <a:spcPct val="100000"/>
              </a:lnSpc>
              <a:spcBef>
                <a:spcPts val="30"/>
              </a:spcBef>
            </a:pPr>
            <a:endParaRPr sz="1250">
              <a:latin typeface="Times New Roman"/>
              <a:cs typeface="Times New Roman"/>
            </a:endParaRPr>
          </a:p>
          <a:p>
            <a:pPr marL="326390" lvl="1" indent="-314325">
              <a:lnSpc>
                <a:spcPct val="100000"/>
              </a:lnSpc>
              <a:buFont typeface="Times New Roman"/>
              <a:buAutoNum type="arabicPeriod" startAt="5"/>
              <a:tabLst>
                <a:tab pos="327025" algn="l"/>
              </a:tabLst>
            </a:pPr>
            <a:r>
              <a:rPr sz="1400" b="1" spc="-10" dirty="0">
                <a:latin typeface="Microsoft JhengHei"/>
                <a:cs typeface="Microsoft JhengHei"/>
              </a:rPr>
              <a:t>技术</a:t>
            </a:r>
            <a:r>
              <a:rPr sz="1400" b="1" spc="-20" dirty="0">
                <a:latin typeface="Microsoft JhengHei"/>
                <a:cs typeface="Microsoft JhengHei"/>
              </a:rPr>
              <a:t>规</a:t>
            </a:r>
            <a:r>
              <a:rPr sz="1400" b="1" spc="-50" dirty="0">
                <a:latin typeface="Microsoft JhengHei"/>
                <a:cs typeface="Microsoft JhengHei"/>
              </a:rPr>
              <a:t>范</a:t>
            </a:r>
            <a:endParaRPr sz="1400">
              <a:latin typeface="Microsoft JhengHei"/>
              <a:cs typeface="Microsoft JhengHei"/>
            </a:endParaRPr>
          </a:p>
          <a:p>
            <a:pPr marL="280670" marR="1338580">
              <a:lnSpc>
                <a:spcPct val="154300"/>
              </a:lnSpc>
              <a:spcBef>
                <a:spcPts val="725"/>
              </a:spcBef>
            </a:pPr>
            <a:r>
              <a:rPr sz="1050" spc="20" dirty="0">
                <a:latin typeface="SimSun"/>
                <a:cs typeface="SimSun"/>
              </a:rPr>
              <a:t>语言规范：统一使用</a:t>
            </a:r>
            <a:r>
              <a:rPr sz="1050" dirty="0">
                <a:latin typeface="Times New Roman"/>
                <a:cs typeface="Times New Roman"/>
              </a:rPr>
              <a:t>HTML</a:t>
            </a:r>
            <a:r>
              <a:rPr sz="1050" spc="-20" dirty="0">
                <a:latin typeface="Times New Roman"/>
                <a:cs typeface="Times New Roman"/>
              </a:rPr>
              <a:t> </a:t>
            </a:r>
            <a:r>
              <a:rPr sz="1050" spc="-70" dirty="0">
                <a:latin typeface="SimSun"/>
                <a:cs typeface="SimSun"/>
              </a:rPr>
              <a:t>语言和 </a:t>
            </a:r>
            <a:r>
              <a:rPr sz="1050" spc="-10" dirty="0">
                <a:latin typeface="Times New Roman"/>
                <a:cs typeface="Times New Roman"/>
              </a:rPr>
              <a:t>JavaScript </a:t>
            </a:r>
            <a:r>
              <a:rPr sz="1050" spc="-10" dirty="0">
                <a:latin typeface="SimSun"/>
                <a:cs typeface="SimSun"/>
              </a:rPr>
              <a:t>脚本语言。</a:t>
            </a:r>
            <a:r>
              <a:rPr sz="1050" spc="-15" dirty="0">
                <a:latin typeface="SimSun"/>
                <a:cs typeface="SimSun"/>
              </a:rPr>
              <a:t>数据规范：统一使用并更新数据库</a:t>
            </a:r>
            <a:r>
              <a:rPr sz="1050" dirty="0">
                <a:latin typeface="SimSun"/>
                <a:cs typeface="SimSun"/>
              </a:rPr>
              <a:t>（</a:t>
            </a:r>
            <a:r>
              <a:rPr sz="1050" spc="-10" dirty="0">
                <a:latin typeface="SimSun"/>
                <a:cs typeface="SimSun"/>
              </a:rPr>
              <a:t>表、列等</a:t>
            </a:r>
            <a:r>
              <a:rPr sz="1050" spc="-25" dirty="0">
                <a:latin typeface="SimSun"/>
                <a:cs typeface="SimSun"/>
              </a:rPr>
              <a:t>）</a:t>
            </a:r>
            <a:r>
              <a:rPr sz="1050" spc="-50" dirty="0">
                <a:latin typeface="SimSun"/>
                <a:cs typeface="SimSun"/>
              </a:rPr>
              <a:t>。</a:t>
            </a:r>
            <a:endParaRPr sz="1050">
              <a:latin typeface="SimSun"/>
              <a:cs typeface="SimSun"/>
            </a:endParaRPr>
          </a:p>
          <a:p>
            <a:pPr marL="280670">
              <a:lnSpc>
                <a:spcPct val="100000"/>
              </a:lnSpc>
              <a:spcBef>
                <a:spcPts val="685"/>
              </a:spcBef>
            </a:pPr>
            <a:r>
              <a:rPr sz="1050" spc="-15" dirty="0">
                <a:latin typeface="SimSun"/>
                <a:cs typeface="SimSun"/>
              </a:rPr>
              <a:t>开发环境：统一使用相同的开发工具</a:t>
            </a:r>
            <a:r>
              <a:rPr sz="1050" spc="-25" dirty="0">
                <a:latin typeface="SimSun"/>
                <a:cs typeface="SimSun"/>
              </a:rPr>
              <a:t>（数据库、集成开发环境、谷歌浏览器</a:t>
            </a:r>
            <a:r>
              <a:rPr sz="1050" dirty="0">
                <a:latin typeface="SimSun"/>
                <a:cs typeface="SimSun"/>
              </a:rPr>
              <a:t>）</a:t>
            </a:r>
            <a:r>
              <a:rPr sz="1050" spc="-50" dirty="0">
                <a:latin typeface="SimSun"/>
                <a:cs typeface="SimSun"/>
              </a:rPr>
              <a:t>。</a:t>
            </a:r>
            <a:endParaRPr sz="1050">
              <a:latin typeface="SimSun"/>
              <a:cs typeface="SimSun"/>
            </a:endParaRPr>
          </a:p>
        </p:txBody>
      </p:sp>
      <p:pic>
        <p:nvPicPr>
          <p:cNvPr id="4" name="object 4"/>
          <p:cNvPicPr/>
          <p:nvPr/>
        </p:nvPicPr>
        <p:blipFill>
          <a:blip r:embed="rId2" cstate="print"/>
          <a:stretch>
            <a:fillRect/>
          </a:stretch>
        </p:blipFill>
        <p:spPr>
          <a:xfrm>
            <a:off x="2616312" y="1159454"/>
            <a:ext cx="2327017" cy="3459656"/>
          </a:xfrm>
          <a:prstGeom prst="rect">
            <a:avLst/>
          </a:prstGeom>
        </p:spPr>
      </p:pic>
      <p:sp>
        <p:nvSpPr>
          <p:cNvPr id="5" name="object 5"/>
          <p:cNvSpPr txBox="1"/>
          <p:nvPr/>
        </p:nvSpPr>
        <p:spPr>
          <a:xfrm>
            <a:off x="3715511" y="9931095"/>
            <a:ext cx="147955" cy="141605"/>
          </a:xfrm>
          <a:prstGeom prst="rect">
            <a:avLst/>
          </a:prstGeom>
        </p:spPr>
        <p:txBody>
          <a:bodyPr vert="horz" wrap="square" lIns="0" tIns="0" rIns="0" bIns="0" rtlCol="0">
            <a:spAutoFit/>
          </a:bodyPr>
          <a:lstStyle/>
          <a:p>
            <a:pPr marL="38100">
              <a:lnSpc>
                <a:spcPts val="965"/>
              </a:lnSpc>
            </a:pPr>
            <a:r>
              <a:rPr sz="900" spc="5" dirty="0">
                <a:latin typeface="Calibri"/>
                <a:cs typeface="Calibri"/>
              </a:rPr>
              <a:t>4</a:t>
            </a:r>
            <a:endParaRPr sz="9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3715511" y="9931095"/>
            <a:ext cx="147955" cy="141605"/>
          </a:xfrm>
          <a:prstGeom prst="rect">
            <a:avLst/>
          </a:prstGeom>
        </p:spPr>
        <p:txBody>
          <a:bodyPr vert="horz" wrap="square" lIns="0" tIns="0" rIns="0" bIns="0" rtlCol="0">
            <a:spAutoFit/>
          </a:bodyPr>
          <a:lstStyle/>
          <a:p>
            <a:pPr marL="38100">
              <a:lnSpc>
                <a:spcPts val="965"/>
              </a:lnSpc>
            </a:pPr>
            <a:r>
              <a:rPr sz="900" spc="5" dirty="0">
                <a:latin typeface="Calibri"/>
                <a:cs typeface="Calibri"/>
              </a:rPr>
              <a:t>5</a:t>
            </a:r>
            <a:endParaRPr sz="900">
              <a:latin typeface="Calibri"/>
              <a:cs typeface="Calibri"/>
            </a:endParaRPr>
          </a:p>
        </p:txBody>
      </p:sp>
      <p:sp>
        <p:nvSpPr>
          <p:cNvPr id="2" name="object 2"/>
          <p:cNvSpPr txBox="1"/>
          <p:nvPr/>
        </p:nvSpPr>
        <p:spPr>
          <a:xfrm>
            <a:off x="1130604" y="1215898"/>
            <a:ext cx="3594735" cy="1171575"/>
          </a:xfrm>
          <a:prstGeom prst="rect">
            <a:avLst/>
          </a:prstGeom>
        </p:spPr>
        <p:txBody>
          <a:bodyPr vert="horz" wrap="square" lIns="0" tIns="13335" rIns="0" bIns="0" rtlCol="0">
            <a:spAutoFit/>
          </a:bodyPr>
          <a:lstStyle/>
          <a:p>
            <a:pPr marL="1698625" algn="ctr">
              <a:lnSpc>
                <a:spcPct val="100000"/>
              </a:lnSpc>
              <a:spcBef>
                <a:spcPts val="105"/>
              </a:spcBef>
            </a:pPr>
            <a:r>
              <a:rPr sz="1600" spc="-10" dirty="0">
                <a:latin typeface="SimSun"/>
                <a:cs typeface="SimSun"/>
              </a:rPr>
              <a:t>二、设计过程与说明</a:t>
            </a:r>
            <a:endParaRPr sz="1600">
              <a:latin typeface="SimSun"/>
              <a:cs typeface="SimSun"/>
            </a:endParaRPr>
          </a:p>
          <a:p>
            <a:pPr marL="12700">
              <a:lnSpc>
                <a:spcPct val="100000"/>
              </a:lnSpc>
              <a:spcBef>
                <a:spcPts val="1330"/>
              </a:spcBef>
            </a:pPr>
            <a:r>
              <a:rPr sz="1400" b="1" dirty="0">
                <a:latin typeface="Times New Roman"/>
                <a:cs typeface="Times New Roman"/>
              </a:rPr>
              <a:t>2.1</a:t>
            </a:r>
            <a:r>
              <a:rPr sz="1400" b="1" spc="420" dirty="0">
                <a:latin typeface="Times New Roman"/>
                <a:cs typeface="Times New Roman"/>
              </a:rPr>
              <a:t> </a:t>
            </a:r>
            <a:r>
              <a:rPr sz="1400" b="1" spc="-20" dirty="0">
                <a:latin typeface="Microsoft JhengHei"/>
                <a:cs typeface="Microsoft JhengHei"/>
              </a:rPr>
              <a:t>团队组织结构介绍与分</a:t>
            </a:r>
            <a:r>
              <a:rPr sz="1400" b="1" spc="-50" dirty="0">
                <a:latin typeface="Microsoft JhengHei"/>
                <a:cs typeface="Microsoft JhengHei"/>
              </a:rPr>
              <a:t>工</a:t>
            </a:r>
            <a:endParaRPr sz="1400">
              <a:latin typeface="Microsoft JhengHei"/>
              <a:cs typeface="Microsoft JhengHei"/>
            </a:endParaRPr>
          </a:p>
          <a:p>
            <a:pPr marL="280670">
              <a:lnSpc>
                <a:spcPct val="100000"/>
              </a:lnSpc>
              <a:spcBef>
                <a:spcPts val="1095"/>
              </a:spcBef>
            </a:pPr>
            <a:r>
              <a:rPr sz="1050" spc="-35" dirty="0">
                <a:latin typeface="SimSun"/>
                <a:cs typeface="SimSun"/>
              </a:rPr>
              <a:t>团队组织介绍及分工如表 </a:t>
            </a:r>
            <a:r>
              <a:rPr sz="1050" dirty="0">
                <a:latin typeface="Times New Roman"/>
                <a:cs typeface="Times New Roman"/>
              </a:rPr>
              <a:t>1 </a:t>
            </a:r>
            <a:r>
              <a:rPr sz="1050" spc="-30" dirty="0">
                <a:latin typeface="SimSun"/>
                <a:cs typeface="SimSun"/>
              </a:rPr>
              <a:t>所示。</a:t>
            </a:r>
            <a:endParaRPr sz="1050">
              <a:latin typeface="SimSun"/>
              <a:cs typeface="SimSun"/>
            </a:endParaRPr>
          </a:p>
          <a:p>
            <a:pPr marL="1708785" algn="ctr">
              <a:lnSpc>
                <a:spcPct val="100000"/>
              </a:lnSpc>
              <a:spcBef>
                <a:spcPts val="470"/>
              </a:spcBef>
            </a:pPr>
            <a:r>
              <a:rPr sz="1050" spc="-135" dirty="0">
                <a:latin typeface="SimSun"/>
                <a:cs typeface="SimSun"/>
              </a:rPr>
              <a:t>表 </a:t>
            </a:r>
            <a:r>
              <a:rPr sz="1050" dirty="0">
                <a:latin typeface="Times New Roman"/>
                <a:cs typeface="Times New Roman"/>
              </a:rPr>
              <a:t>1</a:t>
            </a:r>
            <a:r>
              <a:rPr sz="1050" spc="260" dirty="0">
                <a:latin typeface="Times New Roman"/>
                <a:cs typeface="Times New Roman"/>
              </a:rPr>
              <a:t> </a:t>
            </a:r>
            <a:r>
              <a:rPr sz="1050" spc="-20" dirty="0">
                <a:latin typeface="SimSun"/>
                <a:cs typeface="SimSun"/>
              </a:rPr>
              <a:t>团队组织介绍及分工</a:t>
            </a:r>
            <a:endParaRPr sz="1050">
              <a:latin typeface="SimSun"/>
              <a:cs typeface="SimSun"/>
            </a:endParaRPr>
          </a:p>
        </p:txBody>
      </p:sp>
      <p:graphicFrame>
        <p:nvGraphicFramePr>
          <p:cNvPr id="3" name="object 3"/>
          <p:cNvGraphicFramePr>
            <a:graphicFrameLocks noGrp="1"/>
          </p:cNvGraphicFramePr>
          <p:nvPr/>
        </p:nvGraphicFramePr>
        <p:xfrm>
          <a:off x="1082344" y="2414650"/>
          <a:ext cx="5400673" cy="1833879"/>
        </p:xfrm>
        <a:graphic>
          <a:graphicData uri="http://schemas.openxmlformats.org/drawingml/2006/table">
            <a:tbl>
              <a:tblPr firstRow="1" bandRow="1">
                <a:tableStyleId>{2D5ABB26-0587-4C30-8999-92F81FD0307C}</a:tableStyleId>
              </a:tblPr>
              <a:tblGrid>
                <a:gridCol w="817244"/>
                <a:gridCol w="774700"/>
                <a:gridCol w="3808729"/>
              </a:tblGrid>
              <a:tr h="211454">
                <a:tc>
                  <a:txBody>
                    <a:bodyPr/>
                    <a:lstStyle/>
                    <a:p>
                      <a:pPr algn="ctr">
                        <a:lnSpc>
                          <a:spcPct val="100000"/>
                        </a:lnSpc>
                        <a:spcBef>
                          <a:spcPts val="100"/>
                        </a:spcBef>
                      </a:pPr>
                      <a:r>
                        <a:rPr sz="1050" spc="-15" dirty="0">
                          <a:solidFill>
                            <a:srgbClr val="FFFFFF"/>
                          </a:solidFill>
                          <a:latin typeface="SimSun"/>
                          <a:cs typeface="SimSun"/>
                        </a:rPr>
                        <a:t>团队成员</a:t>
                      </a:r>
                      <a:endParaRPr sz="1050">
                        <a:latin typeface="SimSun"/>
                        <a:cs typeface="SimSun"/>
                      </a:endParaRPr>
                    </a:p>
                  </a:txBody>
                  <a:tcPr marL="0" marR="0" marT="12700" marB="0">
                    <a:lnR w="12700">
                      <a:solidFill>
                        <a:srgbClr val="FFFFFF"/>
                      </a:solidFill>
                      <a:prstDash val="solid"/>
                    </a:lnR>
                    <a:lnB w="28575">
                      <a:solidFill>
                        <a:srgbClr val="FFFFFF"/>
                      </a:solidFill>
                      <a:prstDash val="solid"/>
                    </a:lnB>
                    <a:solidFill>
                      <a:srgbClr val="9BBA58"/>
                    </a:solidFill>
                  </a:tcPr>
                </a:tc>
                <a:tc>
                  <a:txBody>
                    <a:bodyPr/>
                    <a:lstStyle/>
                    <a:p>
                      <a:pPr algn="ctr">
                        <a:lnSpc>
                          <a:spcPct val="100000"/>
                        </a:lnSpc>
                        <a:spcBef>
                          <a:spcPts val="100"/>
                        </a:spcBef>
                      </a:pPr>
                      <a:r>
                        <a:rPr sz="1050" spc="-25" dirty="0">
                          <a:solidFill>
                            <a:srgbClr val="FFFFFF"/>
                          </a:solidFill>
                          <a:latin typeface="SimSun"/>
                          <a:cs typeface="SimSun"/>
                        </a:rPr>
                        <a:t>岗位</a:t>
                      </a:r>
                      <a:endParaRPr sz="1050">
                        <a:latin typeface="SimSun"/>
                        <a:cs typeface="SimSun"/>
                      </a:endParaRPr>
                    </a:p>
                  </a:txBody>
                  <a:tcPr marL="0" marR="0" marT="12700" marB="0">
                    <a:lnL w="12700">
                      <a:solidFill>
                        <a:srgbClr val="FFFFFF"/>
                      </a:solidFill>
                      <a:prstDash val="solid"/>
                    </a:lnL>
                    <a:lnR w="12700">
                      <a:solidFill>
                        <a:srgbClr val="FFFFFF"/>
                      </a:solidFill>
                      <a:prstDash val="solid"/>
                    </a:lnR>
                    <a:lnB w="28575">
                      <a:solidFill>
                        <a:srgbClr val="FFFFFF"/>
                      </a:solidFill>
                      <a:prstDash val="solid"/>
                    </a:lnB>
                    <a:solidFill>
                      <a:srgbClr val="9BBA58"/>
                    </a:solidFill>
                  </a:tcPr>
                </a:tc>
                <a:tc>
                  <a:txBody>
                    <a:bodyPr/>
                    <a:lstStyle/>
                    <a:p>
                      <a:pPr marL="2540" algn="ctr">
                        <a:lnSpc>
                          <a:spcPct val="100000"/>
                        </a:lnSpc>
                        <a:spcBef>
                          <a:spcPts val="100"/>
                        </a:spcBef>
                      </a:pPr>
                      <a:r>
                        <a:rPr sz="1050" spc="-15" dirty="0">
                          <a:solidFill>
                            <a:srgbClr val="FFFFFF"/>
                          </a:solidFill>
                          <a:latin typeface="SimSun"/>
                          <a:cs typeface="SimSun"/>
                        </a:rPr>
                        <a:t>负责模块</a:t>
                      </a:r>
                      <a:endParaRPr sz="1050">
                        <a:latin typeface="SimSun"/>
                        <a:cs typeface="SimSun"/>
                      </a:endParaRPr>
                    </a:p>
                  </a:txBody>
                  <a:tcPr marL="0" marR="0" marT="12700" marB="0">
                    <a:lnL w="12700">
                      <a:solidFill>
                        <a:srgbClr val="FFFFFF"/>
                      </a:solidFill>
                      <a:prstDash val="solid"/>
                    </a:lnL>
                    <a:lnB w="28575">
                      <a:solidFill>
                        <a:srgbClr val="FFFFFF"/>
                      </a:solidFill>
                      <a:prstDash val="solid"/>
                    </a:lnB>
                    <a:solidFill>
                      <a:srgbClr val="9BBA58"/>
                    </a:solidFill>
                  </a:tcPr>
                </a:tc>
              </a:tr>
              <a:tr h="614045">
                <a:tc>
                  <a:txBody>
                    <a:bodyPr/>
                    <a:lstStyle/>
                    <a:p>
                      <a:pPr>
                        <a:lnSpc>
                          <a:spcPct val="100000"/>
                        </a:lnSpc>
                      </a:pPr>
                      <a:endParaRPr sz="1000">
                        <a:latin typeface="Times New Roman"/>
                        <a:cs typeface="Times New Roman"/>
                      </a:endParaRPr>
                    </a:p>
                    <a:p>
                      <a:pPr algn="ctr">
                        <a:lnSpc>
                          <a:spcPct val="100000"/>
                        </a:lnSpc>
                        <a:spcBef>
                          <a:spcPts val="620"/>
                        </a:spcBef>
                      </a:pPr>
                      <a:r>
                        <a:rPr sz="1050" spc="-20" dirty="0">
                          <a:latin typeface="SimSun"/>
                          <a:cs typeface="SimSun"/>
                        </a:rPr>
                        <a:t>翁明明</a:t>
                      </a:r>
                      <a:endParaRPr sz="1050">
                        <a:latin typeface="SimSun"/>
                        <a:cs typeface="SimSun"/>
                      </a:endParaRPr>
                    </a:p>
                  </a:txBody>
                  <a:tcPr marL="0" marR="0" marT="0" marB="0">
                    <a:lnR w="12700">
                      <a:solidFill>
                        <a:srgbClr val="FFFFFF"/>
                      </a:solidFill>
                      <a:prstDash val="solid"/>
                    </a:lnR>
                    <a:lnT w="28575">
                      <a:solidFill>
                        <a:srgbClr val="FFFFFF"/>
                      </a:solidFill>
                      <a:prstDash val="solid"/>
                    </a:lnT>
                    <a:lnB w="12700">
                      <a:solidFill>
                        <a:srgbClr val="FFFFFF"/>
                      </a:solidFill>
                      <a:prstDash val="solid"/>
                    </a:lnB>
                    <a:solidFill>
                      <a:srgbClr val="DEE7D1"/>
                    </a:solidFill>
                  </a:tcPr>
                </a:tc>
                <a:tc>
                  <a:txBody>
                    <a:bodyPr/>
                    <a:lstStyle/>
                    <a:p>
                      <a:pPr>
                        <a:lnSpc>
                          <a:spcPct val="100000"/>
                        </a:lnSpc>
                      </a:pPr>
                      <a:endParaRPr sz="1000">
                        <a:latin typeface="Times New Roman"/>
                        <a:cs typeface="Times New Roman"/>
                      </a:endParaRPr>
                    </a:p>
                    <a:p>
                      <a:pPr algn="ctr">
                        <a:lnSpc>
                          <a:spcPct val="100000"/>
                        </a:lnSpc>
                        <a:spcBef>
                          <a:spcPts val="620"/>
                        </a:spcBef>
                      </a:pPr>
                      <a:r>
                        <a:rPr sz="1050" spc="-25" dirty="0">
                          <a:latin typeface="SimSun"/>
                          <a:cs typeface="SimSun"/>
                        </a:rPr>
                        <a:t>组长</a:t>
                      </a:r>
                      <a:endParaRPr sz="1050">
                        <a:latin typeface="SimSun"/>
                        <a:cs typeface="SimSun"/>
                      </a:endParaRPr>
                    </a:p>
                  </a:txBody>
                  <a:tcPr marL="0" marR="0" marT="0"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solidFill>
                      <a:srgbClr val="DEE7D1"/>
                    </a:solidFill>
                  </a:tcPr>
                </a:tc>
                <a:tc>
                  <a:txBody>
                    <a:bodyPr/>
                    <a:lstStyle/>
                    <a:p>
                      <a:pPr marL="66675">
                        <a:lnSpc>
                          <a:spcPct val="100000"/>
                        </a:lnSpc>
                        <a:spcBef>
                          <a:spcPts val="315"/>
                        </a:spcBef>
                      </a:pPr>
                      <a:r>
                        <a:rPr sz="900" spc="-30" dirty="0">
                          <a:latin typeface="SimSun"/>
                          <a:cs typeface="SimSun"/>
                        </a:rPr>
                        <a:t>完成电视剧页面，电影页面和动漫页面的实现；</a:t>
                      </a:r>
                      <a:endParaRPr sz="900">
                        <a:latin typeface="SimSun"/>
                        <a:cs typeface="SimSun"/>
                      </a:endParaRPr>
                    </a:p>
                    <a:p>
                      <a:pPr marL="66675" marR="57150">
                        <a:lnSpc>
                          <a:spcPct val="144400"/>
                        </a:lnSpc>
                      </a:pPr>
                      <a:r>
                        <a:rPr sz="900" dirty="0">
                          <a:latin typeface="SimSun"/>
                          <a:cs typeface="SimSun"/>
                        </a:rPr>
                        <a:t>完成电</a:t>
                      </a:r>
                      <a:r>
                        <a:rPr sz="900" spc="-25" dirty="0">
                          <a:latin typeface="SimSun"/>
                          <a:cs typeface="SimSun"/>
                        </a:rPr>
                        <a:t>影</a:t>
                      </a:r>
                      <a:r>
                        <a:rPr sz="900" dirty="0">
                          <a:latin typeface="SimSun"/>
                          <a:cs typeface="SimSun"/>
                        </a:rPr>
                        <a:t>大全</a:t>
                      </a:r>
                      <a:r>
                        <a:rPr sz="900" spc="-25" dirty="0">
                          <a:latin typeface="SimSun"/>
                          <a:cs typeface="SimSun"/>
                        </a:rPr>
                        <a:t>页</a:t>
                      </a:r>
                      <a:r>
                        <a:rPr sz="900" dirty="0">
                          <a:latin typeface="SimSun"/>
                          <a:cs typeface="SimSun"/>
                        </a:rPr>
                        <a:t>面的导</a:t>
                      </a:r>
                      <a:r>
                        <a:rPr sz="900" spc="-25" dirty="0">
                          <a:latin typeface="SimSun"/>
                          <a:cs typeface="SimSun"/>
                        </a:rPr>
                        <a:t>航</a:t>
                      </a:r>
                      <a:r>
                        <a:rPr sz="900" dirty="0">
                          <a:latin typeface="SimSun"/>
                          <a:cs typeface="SimSun"/>
                        </a:rPr>
                        <a:t>模块</a:t>
                      </a:r>
                      <a:r>
                        <a:rPr sz="900" spc="-25" dirty="0">
                          <a:latin typeface="SimSun"/>
                          <a:cs typeface="SimSun"/>
                        </a:rPr>
                        <a:t>，</a:t>
                      </a:r>
                      <a:r>
                        <a:rPr sz="900" dirty="0">
                          <a:latin typeface="SimSun"/>
                          <a:cs typeface="SimSun"/>
                        </a:rPr>
                        <a:t>正在</a:t>
                      </a:r>
                      <a:r>
                        <a:rPr sz="900" spc="-25" dirty="0">
                          <a:latin typeface="SimSun"/>
                          <a:cs typeface="SimSun"/>
                        </a:rPr>
                        <a:t>热</a:t>
                      </a:r>
                      <a:r>
                        <a:rPr sz="900" dirty="0">
                          <a:latin typeface="SimSun"/>
                          <a:cs typeface="SimSun"/>
                        </a:rPr>
                        <a:t>映模</a:t>
                      </a:r>
                      <a:r>
                        <a:rPr sz="900" spc="-15" dirty="0">
                          <a:latin typeface="SimSun"/>
                          <a:cs typeface="SimSun"/>
                        </a:rPr>
                        <a:t>块，</a:t>
                      </a:r>
                      <a:r>
                        <a:rPr sz="900" dirty="0">
                          <a:latin typeface="SimSun"/>
                          <a:cs typeface="SimSun"/>
                        </a:rPr>
                        <a:t>动</a:t>
                      </a:r>
                      <a:r>
                        <a:rPr sz="900" spc="-25" dirty="0">
                          <a:latin typeface="SimSun"/>
                          <a:cs typeface="SimSun"/>
                        </a:rPr>
                        <a:t>作</a:t>
                      </a:r>
                      <a:r>
                        <a:rPr sz="900" dirty="0">
                          <a:latin typeface="SimSun"/>
                          <a:cs typeface="SimSun"/>
                        </a:rPr>
                        <a:t>大片</a:t>
                      </a:r>
                      <a:r>
                        <a:rPr sz="900" spc="-25" dirty="0">
                          <a:latin typeface="SimSun"/>
                          <a:cs typeface="SimSun"/>
                        </a:rPr>
                        <a:t>大全</a:t>
                      </a:r>
                      <a:r>
                        <a:rPr sz="900" dirty="0">
                          <a:latin typeface="SimSun"/>
                          <a:cs typeface="SimSun"/>
                        </a:rPr>
                        <a:t>模块</a:t>
                      </a:r>
                      <a:r>
                        <a:rPr sz="900" spc="-15" dirty="0">
                          <a:latin typeface="SimSun"/>
                          <a:cs typeface="SimSun"/>
                        </a:rPr>
                        <a:t>，喜</a:t>
                      </a:r>
                      <a:r>
                        <a:rPr sz="900" spc="-50" dirty="0">
                          <a:latin typeface="SimSun"/>
                          <a:cs typeface="SimSun"/>
                        </a:rPr>
                        <a:t>剧</a:t>
                      </a:r>
                      <a:r>
                        <a:rPr sz="900" dirty="0">
                          <a:latin typeface="SimSun"/>
                          <a:cs typeface="SimSun"/>
                        </a:rPr>
                        <a:t>大</a:t>
                      </a:r>
                      <a:r>
                        <a:rPr sz="900" spc="-20" dirty="0">
                          <a:latin typeface="SimSun"/>
                          <a:cs typeface="SimSun"/>
                        </a:rPr>
                        <a:t>全等模块的</a:t>
                      </a:r>
                      <a:r>
                        <a:rPr sz="900" dirty="0">
                          <a:latin typeface="SimSun"/>
                          <a:cs typeface="SimSun"/>
                        </a:rPr>
                        <a:t>实</a:t>
                      </a:r>
                      <a:r>
                        <a:rPr sz="900" spc="-50" dirty="0">
                          <a:latin typeface="SimSun"/>
                          <a:cs typeface="SimSun"/>
                        </a:rPr>
                        <a:t>现</a:t>
                      </a:r>
                      <a:endParaRPr sz="900">
                        <a:latin typeface="SimSun"/>
                        <a:cs typeface="SimSun"/>
                      </a:endParaRPr>
                    </a:p>
                  </a:txBody>
                  <a:tcPr marL="0" marR="0" marT="40005" marB="0">
                    <a:lnL w="12700">
                      <a:solidFill>
                        <a:srgbClr val="FFFFFF"/>
                      </a:solidFill>
                      <a:prstDash val="solid"/>
                    </a:lnL>
                    <a:lnT w="28575">
                      <a:solidFill>
                        <a:srgbClr val="FFFFFF"/>
                      </a:solidFill>
                      <a:prstDash val="solid"/>
                    </a:lnT>
                    <a:lnB w="12700">
                      <a:solidFill>
                        <a:srgbClr val="FFFFFF"/>
                      </a:solidFill>
                      <a:prstDash val="solid"/>
                    </a:lnB>
                    <a:solidFill>
                      <a:srgbClr val="DEE7D1"/>
                    </a:solidFill>
                  </a:tcPr>
                </a:tc>
              </a:tr>
              <a:tr h="606425">
                <a:tc>
                  <a:txBody>
                    <a:bodyPr/>
                    <a:lstStyle/>
                    <a:p>
                      <a:pPr>
                        <a:lnSpc>
                          <a:spcPct val="100000"/>
                        </a:lnSpc>
                        <a:spcBef>
                          <a:spcPts val="40"/>
                        </a:spcBef>
                      </a:pPr>
                      <a:endParaRPr sz="1450">
                        <a:latin typeface="Times New Roman"/>
                        <a:cs typeface="Times New Roman"/>
                      </a:endParaRPr>
                    </a:p>
                    <a:p>
                      <a:pPr algn="ctr">
                        <a:lnSpc>
                          <a:spcPct val="100000"/>
                        </a:lnSpc>
                      </a:pPr>
                      <a:r>
                        <a:rPr sz="1050" spc="-20" dirty="0">
                          <a:latin typeface="SimSun"/>
                          <a:cs typeface="SimSun"/>
                        </a:rPr>
                        <a:t>易慧琴</a:t>
                      </a:r>
                      <a:endParaRPr sz="1050">
                        <a:latin typeface="SimSun"/>
                        <a:cs typeface="SimSun"/>
                      </a:endParaRPr>
                    </a:p>
                  </a:txBody>
                  <a:tcPr marL="0" marR="0" marT="5080" marB="0">
                    <a:lnR w="12700">
                      <a:solidFill>
                        <a:srgbClr val="FFFFFF"/>
                      </a:solidFill>
                      <a:prstDash val="solid"/>
                    </a:lnR>
                    <a:lnT w="12700">
                      <a:solidFill>
                        <a:srgbClr val="FFFFFF"/>
                      </a:solidFill>
                      <a:prstDash val="solid"/>
                    </a:lnT>
                    <a:lnB w="12700">
                      <a:solidFill>
                        <a:srgbClr val="FFFFFF"/>
                      </a:solidFill>
                      <a:prstDash val="solid"/>
                    </a:lnB>
                    <a:solidFill>
                      <a:srgbClr val="EEF3EA"/>
                    </a:solidFill>
                  </a:tcPr>
                </a:tc>
                <a:tc>
                  <a:txBody>
                    <a:bodyPr/>
                    <a:lstStyle/>
                    <a:p>
                      <a:pPr>
                        <a:lnSpc>
                          <a:spcPct val="100000"/>
                        </a:lnSpc>
                        <a:spcBef>
                          <a:spcPts val="40"/>
                        </a:spcBef>
                      </a:pPr>
                      <a:endParaRPr sz="1450">
                        <a:latin typeface="Times New Roman"/>
                        <a:cs typeface="Times New Roman"/>
                      </a:endParaRPr>
                    </a:p>
                    <a:p>
                      <a:pPr algn="ctr">
                        <a:lnSpc>
                          <a:spcPct val="100000"/>
                        </a:lnSpc>
                      </a:pPr>
                      <a:r>
                        <a:rPr sz="1050" spc="-25" dirty="0">
                          <a:latin typeface="SimSun"/>
                          <a:cs typeface="SimSun"/>
                        </a:rPr>
                        <a:t>组员</a:t>
                      </a:r>
                      <a:endParaRPr sz="1050">
                        <a:latin typeface="SimSun"/>
                        <a:cs typeface="SimSun"/>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A"/>
                    </a:solidFill>
                  </a:tcPr>
                </a:tc>
                <a:tc>
                  <a:txBody>
                    <a:bodyPr/>
                    <a:lstStyle/>
                    <a:p>
                      <a:pPr marL="66675">
                        <a:lnSpc>
                          <a:spcPct val="100000"/>
                        </a:lnSpc>
                        <a:spcBef>
                          <a:spcPts val="250"/>
                        </a:spcBef>
                      </a:pPr>
                      <a:r>
                        <a:rPr sz="900" spc="-25" dirty="0">
                          <a:latin typeface="SimSun"/>
                          <a:cs typeface="SimSun"/>
                        </a:rPr>
                        <a:t>完成首页的布局设</a:t>
                      </a:r>
                      <a:r>
                        <a:rPr sz="900" dirty="0">
                          <a:latin typeface="SimSun"/>
                          <a:cs typeface="SimSun"/>
                        </a:rPr>
                        <a:t>计</a:t>
                      </a:r>
                      <a:r>
                        <a:rPr sz="900" spc="-50" dirty="0">
                          <a:latin typeface="SimSun"/>
                          <a:cs typeface="SimSun"/>
                        </a:rPr>
                        <a:t>；</a:t>
                      </a:r>
                      <a:endParaRPr sz="900">
                        <a:latin typeface="SimSun"/>
                        <a:cs typeface="SimSun"/>
                      </a:endParaRPr>
                    </a:p>
                    <a:p>
                      <a:pPr marL="66675" marR="1446530">
                        <a:lnSpc>
                          <a:spcPts val="1560"/>
                        </a:lnSpc>
                        <a:spcBef>
                          <a:spcPts val="135"/>
                        </a:spcBef>
                      </a:pPr>
                      <a:r>
                        <a:rPr sz="900" spc="-25" dirty="0">
                          <a:latin typeface="SimSun"/>
                          <a:cs typeface="SimSun"/>
                        </a:rPr>
                        <a:t>完成首页导航模块，</a:t>
                      </a:r>
                      <a:r>
                        <a:rPr sz="900" dirty="0">
                          <a:latin typeface="Times New Roman"/>
                          <a:cs typeface="Times New Roman"/>
                        </a:rPr>
                        <a:t>banner </a:t>
                      </a:r>
                      <a:r>
                        <a:rPr sz="900" spc="-20" dirty="0">
                          <a:latin typeface="SimSun"/>
                          <a:cs typeface="SimSun"/>
                        </a:rPr>
                        <a:t>图等模块的实</a:t>
                      </a:r>
                      <a:r>
                        <a:rPr sz="900" dirty="0">
                          <a:latin typeface="SimSun"/>
                          <a:cs typeface="SimSun"/>
                        </a:rPr>
                        <a:t>现</a:t>
                      </a:r>
                      <a:r>
                        <a:rPr sz="900" spc="-50" dirty="0">
                          <a:latin typeface="SimSun"/>
                          <a:cs typeface="SimSun"/>
                        </a:rPr>
                        <a:t>；</a:t>
                      </a:r>
                      <a:r>
                        <a:rPr sz="900" dirty="0">
                          <a:latin typeface="SimSun"/>
                          <a:cs typeface="SimSun"/>
                        </a:rPr>
                        <a:t>完</a:t>
                      </a:r>
                      <a:r>
                        <a:rPr sz="900" spc="-30" dirty="0">
                          <a:latin typeface="SimSun"/>
                          <a:cs typeface="SimSun"/>
                        </a:rPr>
                        <a:t>成登录注册页面和电影评论页面的实现。</a:t>
                      </a:r>
                      <a:endParaRPr sz="900">
                        <a:latin typeface="SimSun"/>
                        <a:cs typeface="SimSun"/>
                      </a:endParaRPr>
                    </a:p>
                  </a:txBody>
                  <a:tcPr marL="0" marR="0" marT="31750" marB="0">
                    <a:lnL w="12700">
                      <a:solidFill>
                        <a:srgbClr val="FFFFFF"/>
                      </a:solidFill>
                      <a:prstDash val="solid"/>
                    </a:lnL>
                    <a:lnT w="12700">
                      <a:solidFill>
                        <a:srgbClr val="FFFFFF"/>
                      </a:solidFill>
                      <a:prstDash val="solid"/>
                    </a:lnT>
                    <a:lnB w="12700">
                      <a:solidFill>
                        <a:srgbClr val="FFFFFF"/>
                      </a:solidFill>
                      <a:prstDash val="solid"/>
                    </a:lnB>
                    <a:solidFill>
                      <a:srgbClr val="EEF3EA"/>
                    </a:solidFill>
                  </a:tcPr>
                </a:tc>
              </a:tr>
              <a:tr h="401955">
                <a:tc>
                  <a:txBody>
                    <a:bodyPr/>
                    <a:lstStyle/>
                    <a:p>
                      <a:pPr>
                        <a:lnSpc>
                          <a:spcPct val="100000"/>
                        </a:lnSpc>
                        <a:spcBef>
                          <a:spcPts val="20"/>
                        </a:spcBef>
                      </a:pPr>
                      <a:endParaRPr sz="800">
                        <a:latin typeface="Times New Roman"/>
                        <a:cs typeface="Times New Roman"/>
                      </a:endParaRPr>
                    </a:p>
                    <a:p>
                      <a:pPr algn="ctr">
                        <a:lnSpc>
                          <a:spcPct val="100000"/>
                        </a:lnSpc>
                      </a:pPr>
                      <a:r>
                        <a:rPr sz="1050" spc="-20" dirty="0">
                          <a:latin typeface="SimSun"/>
                          <a:cs typeface="SimSun"/>
                        </a:rPr>
                        <a:t>谢君鼎</a:t>
                      </a:r>
                      <a:endParaRPr sz="1050">
                        <a:latin typeface="SimSun"/>
                        <a:cs typeface="SimSun"/>
                      </a:endParaRPr>
                    </a:p>
                  </a:txBody>
                  <a:tcPr marL="0" marR="0" marT="2540" marB="0">
                    <a:lnR w="12700">
                      <a:solidFill>
                        <a:srgbClr val="FFFFFF"/>
                      </a:solidFill>
                      <a:prstDash val="solid"/>
                    </a:lnR>
                    <a:lnT w="12700">
                      <a:solidFill>
                        <a:srgbClr val="FFFFFF"/>
                      </a:solidFill>
                      <a:prstDash val="solid"/>
                    </a:lnT>
                    <a:solidFill>
                      <a:srgbClr val="DEE7D1"/>
                    </a:solidFill>
                  </a:tcPr>
                </a:tc>
                <a:tc>
                  <a:txBody>
                    <a:bodyPr/>
                    <a:lstStyle/>
                    <a:p>
                      <a:pPr>
                        <a:lnSpc>
                          <a:spcPct val="100000"/>
                        </a:lnSpc>
                        <a:spcBef>
                          <a:spcPts val="20"/>
                        </a:spcBef>
                      </a:pPr>
                      <a:endParaRPr sz="800">
                        <a:latin typeface="Times New Roman"/>
                        <a:cs typeface="Times New Roman"/>
                      </a:endParaRPr>
                    </a:p>
                    <a:p>
                      <a:pPr algn="ctr">
                        <a:lnSpc>
                          <a:spcPct val="100000"/>
                        </a:lnSpc>
                      </a:pPr>
                      <a:r>
                        <a:rPr sz="1050" spc="-25" dirty="0">
                          <a:latin typeface="SimSun"/>
                          <a:cs typeface="SimSun"/>
                        </a:rPr>
                        <a:t>组员</a:t>
                      </a:r>
                      <a:endParaRPr sz="1050">
                        <a:latin typeface="SimSun"/>
                        <a:cs typeface="SimSun"/>
                      </a:endParaRPr>
                    </a:p>
                  </a:txBody>
                  <a:tcPr marL="0" marR="0" marT="2540" marB="0">
                    <a:lnL w="12700">
                      <a:solidFill>
                        <a:srgbClr val="FFFFFF"/>
                      </a:solidFill>
                      <a:prstDash val="solid"/>
                    </a:lnL>
                    <a:lnR w="12700">
                      <a:solidFill>
                        <a:srgbClr val="FFFFFF"/>
                      </a:solidFill>
                      <a:prstDash val="solid"/>
                    </a:lnR>
                    <a:lnT w="12700">
                      <a:solidFill>
                        <a:srgbClr val="FFFFFF"/>
                      </a:solidFill>
                      <a:prstDash val="solid"/>
                    </a:lnT>
                    <a:solidFill>
                      <a:srgbClr val="DEE7D1"/>
                    </a:solidFill>
                  </a:tcPr>
                </a:tc>
                <a:tc>
                  <a:txBody>
                    <a:bodyPr/>
                    <a:lstStyle/>
                    <a:p>
                      <a:pPr marL="66675">
                        <a:lnSpc>
                          <a:spcPct val="100000"/>
                        </a:lnSpc>
                        <a:spcBef>
                          <a:spcPts val="250"/>
                        </a:spcBef>
                      </a:pPr>
                      <a:r>
                        <a:rPr sz="900" spc="-30" dirty="0">
                          <a:latin typeface="SimSun"/>
                          <a:cs typeface="SimSun"/>
                        </a:rPr>
                        <a:t>完成黑鹰电影网底部模块的实现；</a:t>
                      </a:r>
                      <a:endParaRPr sz="900">
                        <a:latin typeface="SimSun"/>
                        <a:cs typeface="SimSun"/>
                      </a:endParaRPr>
                    </a:p>
                    <a:p>
                      <a:pPr marL="66675">
                        <a:lnSpc>
                          <a:spcPct val="100000"/>
                        </a:lnSpc>
                        <a:spcBef>
                          <a:spcPts val="480"/>
                        </a:spcBef>
                      </a:pPr>
                      <a:r>
                        <a:rPr sz="900" spc="-25" dirty="0">
                          <a:latin typeface="SimSun"/>
                          <a:cs typeface="SimSun"/>
                        </a:rPr>
                        <a:t>完成新闻页面、综艺页面及其他页面的实</a:t>
                      </a:r>
                      <a:r>
                        <a:rPr sz="900" dirty="0">
                          <a:latin typeface="SimSun"/>
                          <a:cs typeface="SimSun"/>
                        </a:rPr>
                        <a:t>现</a:t>
                      </a:r>
                      <a:r>
                        <a:rPr sz="900" spc="-50" dirty="0">
                          <a:latin typeface="SimSun"/>
                          <a:cs typeface="SimSun"/>
                        </a:rPr>
                        <a:t>。</a:t>
                      </a:r>
                      <a:endParaRPr sz="900">
                        <a:latin typeface="SimSun"/>
                        <a:cs typeface="SimSun"/>
                      </a:endParaRPr>
                    </a:p>
                  </a:txBody>
                  <a:tcPr marL="0" marR="0" marT="31750" marB="0">
                    <a:lnL w="12700">
                      <a:solidFill>
                        <a:srgbClr val="FFFFFF"/>
                      </a:solidFill>
                      <a:prstDash val="solid"/>
                    </a:lnL>
                    <a:lnT w="12700">
                      <a:solidFill>
                        <a:srgbClr val="FFFFFF"/>
                      </a:solidFill>
                      <a:prstDash val="solid"/>
                    </a:lnT>
                    <a:solidFill>
                      <a:srgbClr val="DEE7D1"/>
                    </a:solidFill>
                  </a:tcPr>
                </a:tc>
              </a:tr>
            </a:tbl>
          </a:graphicData>
        </a:graphic>
      </p:graphicFrame>
      <p:sp>
        <p:nvSpPr>
          <p:cNvPr id="4" name="object 4"/>
          <p:cNvSpPr txBox="1"/>
          <p:nvPr/>
        </p:nvSpPr>
        <p:spPr>
          <a:xfrm>
            <a:off x="1130604" y="4554473"/>
            <a:ext cx="5368290" cy="5153025"/>
          </a:xfrm>
          <a:prstGeom prst="rect">
            <a:avLst/>
          </a:prstGeom>
        </p:spPr>
        <p:txBody>
          <a:bodyPr vert="horz" wrap="square" lIns="0" tIns="11430" rIns="0" bIns="0" rtlCol="0">
            <a:spAutoFit/>
          </a:bodyPr>
          <a:lstStyle/>
          <a:p>
            <a:pPr marL="280670" lvl="1" indent="-268605">
              <a:lnSpc>
                <a:spcPct val="100000"/>
              </a:lnSpc>
              <a:spcBef>
                <a:spcPts val="90"/>
              </a:spcBef>
              <a:buFont typeface="Times New Roman"/>
              <a:buAutoNum type="arabicPeriod" startAt="2"/>
              <a:tabLst>
                <a:tab pos="281305" algn="l"/>
              </a:tabLst>
            </a:pPr>
            <a:r>
              <a:rPr sz="1400" b="1" spc="-20" dirty="0">
                <a:latin typeface="Microsoft JhengHei"/>
                <a:cs typeface="Microsoft JhengHei"/>
              </a:rPr>
              <a:t>技术路线</a:t>
            </a:r>
            <a:endParaRPr sz="1400">
              <a:latin typeface="Microsoft JhengHei"/>
              <a:cs typeface="Microsoft JhengHei"/>
            </a:endParaRPr>
          </a:p>
          <a:p>
            <a:pPr lvl="1">
              <a:lnSpc>
                <a:spcPct val="100000"/>
              </a:lnSpc>
              <a:spcBef>
                <a:spcPts val="5"/>
              </a:spcBef>
              <a:buFont typeface="Times New Roman"/>
              <a:buAutoNum type="arabicPeriod" startAt="2"/>
            </a:pPr>
            <a:endParaRPr sz="750">
              <a:latin typeface="Microsoft JhengHei"/>
              <a:cs typeface="Microsoft JhengHei"/>
            </a:endParaRPr>
          </a:p>
          <a:p>
            <a:pPr marL="280670">
              <a:lnSpc>
                <a:spcPct val="100000"/>
              </a:lnSpc>
            </a:pPr>
            <a:r>
              <a:rPr sz="1050" dirty="0">
                <a:latin typeface="Times New Roman"/>
                <a:cs typeface="Times New Roman"/>
              </a:rPr>
              <a:t>1</a:t>
            </a:r>
            <a:r>
              <a:rPr sz="1050" spc="-70" dirty="0">
                <a:latin typeface="SimSun"/>
                <a:cs typeface="SimSun"/>
              </a:rPr>
              <a:t>、使用 </a:t>
            </a:r>
            <a:r>
              <a:rPr sz="1050" spc="-10" dirty="0">
                <a:latin typeface="Times New Roman"/>
                <a:cs typeface="Times New Roman"/>
              </a:rPr>
              <a:t>Microsoft</a:t>
            </a:r>
            <a:r>
              <a:rPr sz="1050" spc="-30" dirty="0">
                <a:latin typeface="Times New Roman"/>
                <a:cs typeface="Times New Roman"/>
              </a:rPr>
              <a:t> </a:t>
            </a:r>
            <a:r>
              <a:rPr sz="1050" dirty="0">
                <a:latin typeface="Times New Roman"/>
                <a:cs typeface="Times New Roman"/>
              </a:rPr>
              <a:t>VS</a:t>
            </a:r>
            <a:r>
              <a:rPr sz="1050" spc="-15" dirty="0">
                <a:latin typeface="Times New Roman"/>
                <a:cs typeface="Times New Roman"/>
              </a:rPr>
              <a:t> </a:t>
            </a:r>
            <a:r>
              <a:rPr sz="1050" dirty="0">
                <a:latin typeface="Times New Roman"/>
                <a:cs typeface="Times New Roman"/>
              </a:rPr>
              <a:t>Code </a:t>
            </a:r>
            <a:r>
              <a:rPr sz="1050" spc="-10" dirty="0">
                <a:latin typeface="SimSun"/>
                <a:cs typeface="SimSun"/>
              </a:rPr>
              <a:t>进行网页设计与制作</a:t>
            </a:r>
            <a:endParaRPr sz="1050">
              <a:latin typeface="SimSun"/>
              <a:cs typeface="SimSun"/>
            </a:endParaRPr>
          </a:p>
          <a:p>
            <a:pPr marL="12700" marR="66675" indent="267970">
              <a:lnSpc>
                <a:spcPct val="154300"/>
              </a:lnSpc>
            </a:pPr>
            <a:r>
              <a:rPr sz="1050" dirty="0">
                <a:latin typeface="Times New Roman"/>
                <a:cs typeface="Times New Roman"/>
              </a:rPr>
              <a:t>2</a:t>
            </a:r>
            <a:r>
              <a:rPr sz="1050" spc="-125" dirty="0">
                <a:latin typeface="SimSun"/>
                <a:cs typeface="SimSun"/>
              </a:rPr>
              <a:t>、在 </a:t>
            </a:r>
            <a:r>
              <a:rPr sz="1050" spc="-10" dirty="0">
                <a:latin typeface="Times New Roman"/>
                <a:cs typeface="Times New Roman"/>
              </a:rPr>
              <a:t>Microsoft </a:t>
            </a:r>
            <a:r>
              <a:rPr sz="1050" dirty="0">
                <a:latin typeface="Times New Roman"/>
                <a:cs typeface="Times New Roman"/>
              </a:rPr>
              <a:t>VS</a:t>
            </a:r>
            <a:r>
              <a:rPr sz="1050" spc="-20" dirty="0">
                <a:latin typeface="Times New Roman"/>
                <a:cs typeface="Times New Roman"/>
              </a:rPr>
              <a:t> </a:t>
            </a:r>
            <a:r>
              <a:rPr sz="1050" dirty="0">
                <a:latin typeface="Times New Roman"/>
                <a:cs typeface="Times New Roman"/>
              </a:rPr>
              <a:t>Code</a:t>
            </a:r>
            <a:r>
              <a:rPr sz="1050" spc="-10" dirty="0">
                <a:latin typeface="Times New Roman"/>
                <a:cs typeface="Times New Roman"/>
              </a:rPr>
              <a:t> </a:t>
            </a:r>
            <a:r>
              <a:rPr sz="1050" spc="-70" dirty="0">
                <a:latin typeface="SimSun"/>
                <a:cs typeface="SimSun"/>
              </a:rPr>
              <a:t>中使用 </a:t>
            </a:r>
            <a:r>
              <a:rPr sz="1050" spc="-20" dirty="0">
                <a:latin typeface="Times New Roman"/>
                <a:cs typeface="Times New Roman"/>
              </a:rPr>
              <a:t>HTML</a:t>
            </a:r>
            <a:r>
              <a:rPr sz="1050" spc="-75" dirty="0">
                <a:latin typeface="SimSun"/>
                <a:cs typeface="SimSun"/>
              </a:rPr>
              <a:t>、</a:t>
            </a:r>
            <a:r>
              <a:rPr sz="1050" spc="-20" dirty="0">
                <a:latin typeface="Times New Roman"/>
                <a:cs typeface="Times New Roman"/>
              </a:rPr>
              <a:t>CSS</a:t>
            </a:r>
            <a:r>
              <a:rPr sz="1050" spc="-100" dirty="0">
                <a:latin typeface="SimSun"/>
                <a:cs typeface="SimSun"/>
              </a:rPr>
              <a:t>、</a:t>
            </a:r>
            <a:r>
              <a:rPr sz="1050" dirty="0">
                <a:latin typeface="Times New Roman"/>
                <a:cs typeface="Times New Roman"/>
              </a:rPr>
              <a:t>JavaScript</a:t>
            </a:r>
            <a:r>
              <a:rPr sz="1050" spc="-5" dirty="0">
                <a:latin typeface="Times New Roman"/>
                <a:cs typeface="Times New Roman"/>
              </a:rPr>
              <a:t> </a:t>
            </a:r>
            <a:r>
              <a:rPr sz="1050" spc="-35" dirty="0">
                <a:latin typeface="SimSun"/>
                <a:cs typeface="SimSun"/>
              </a:rPr>
              <a:t>语言、</a:t>
            </a:r>
            <a:r>
              <a:rPr sz="1050" dirty="0">
                <a:latin typeface="Times New Roman"/>
                <a:cs typeface="Times New Roman"/>
              </a:rPr>
              <a:t>jquery</a:t>
            </a:r>
            <a:r>
              <a:rPr sz="1050" spc="-25" dirty="0">
                <a:latin typeface="Times New Roman"/>
                <a:cs typeface="Times New Roman"/>
              </a:rPr>
              <a:t> </a:t>
            </a:r>
            <a:r>
              <a:rPr sz="1050" spc="-10" dirty="0">
                <a:latin typeface="SimSun"/>
                <a:cs typeface="SimSun"/>
              </a:rPr>
              <a:t>等对页面进行轮</a:t>
            </a:r>
            <a:r>
              <a:rPr sz="1050" spc="-30" dirty="0">
                <a:latin typeface="SimSun"/>
                <a:cs typeface="SimSun"/>
              </a:rPr>
              <a:t>播效果、页面框架搭建、回到顶部等效果的实现。</a:t>
            </a:r>
            <a:endParaRPr sz="1050">
              <a:latin typeface="SimSun"/>
              <a:cs typeface="SimSun"/>
            </a:endParaRPr>
          </a:p>
          <a:p>
            <a:pPr marL="280670">
              <a:lnSpc>
                <a:spcPct val="100000"/>
              </a:lnSpc>
              <a:spcBef>
                <a:spcPts val="710"/>
              </a:spcBef>
            </a:pPr>
            <a:r>
              <a:rPr sz="1050" dirty="0">
                <a:latin typeface="Times New Roman"/>
                <a:cs typeface="Times New Roman"/>
              </a:rPr>
              <a:t>3</a:t>
            </a:r>
            <a:r>
              <a:rPr sz="1050" spc="-40" dirty="0">
                <a:latin typeface="SimSun"/>
                <a:cs typeface="SimSun"/>
              </a:rPr>
              <a:t>、数据库采用 </a:t>
            </a:r>
            <a:r>
              <a:rPr sz="1050" spc="-10" dirty="0">
                <a:latin typeface="Times New Roman"/>
                <a:cs typeface="Times New Roman"/>
              </a:rPr>
              <a:t>MySQL</a:t>
            </a:r>
            <a:r>
              <a:rPr sz="1050" spc="-10" dirty="0">
                <a:latin typeface="SimSun"/>
                <a:cs typeface="SimSun"/>
              </a:rPr>
              <a:t>，</a:t>
            </a:r>
            <a:r>
              <a:rPr sz="1050" spc="-10" dirty="0">
                <a:latin typeface="Times New Roman"/>
                <a:cs typeface="Times New Roman"/>
              </a:rPr>
              <a:t>MySQL</a:t>
            </a:r>
            <a:r>
              <a:rPr sz="1050" spc="-5" dirty="0">
                <a:latin typeface="Times New Roman"/>
                <a:cs typeface="Times New Roman"/>
              </a:rPr>
              <a:t> </a:t>
            </a:r>
            <a:r>
              <a:rPr sz="1050" spc="-25" dirty="0">
                <a:latin typeface="SimSun"/>
                <a:cs typeface="SimSun"/>
              </a:rPr>
              <a:t>的命令执行速度快，并且简单易操作，方便使用。</a:t>
            </a:r>
            <a:endParaRPr sz="1050">
              <a:latin typeface="SimSun"/>
              <a:cs typeface="SimSun"/>
            </a:endParaRPr>
          </a:p>
          <a:p>
            <a:pPr marL="280670">
              <a:lnSpc>
                <a:spcPct val="100000"/>
              </a:lnSpc>
              <a:spcBef>
                <a:spcPts val="685"/>
              </a:spcBef>
            </a:pPr>
            <a:r>
              <a:rPr sz="1050" dirty="0">
                <a:latin typeface="Times New Roman"/>
                <a:cs typeface="Times New Roman"/>
              </a:rPr>
              <a:t>4</a:t>
            </a:r>
            <a:r>
              <a:rPr sz="1050" spc="-35" dirty="0">
                <a:latin typeface="SimSun"/>
                <a:cs typeface="SimSun"/>
              </a:rPr>
              <a:t>、后端开发工具使用 </a:t>
            </a:r>
            <a:r>
              <a:rPr sz="1050" spc="-10" dirty="0">
                <a:latin typeface="Times New Roman"/>
                <a:cs typeface="Times New Roman"/>
              </a:rPr>
              <a:t>Eclipse</a:t>
            </a:r>
            <a:r>
              <a:rPr sz="1050" dirty="0">
                <a:latin typeface="Times New Roman"/>
                <a:cs typeface="Times New Roman"/>
              </a:rPr>
              <a:t> Jee</a:t>
            </a:r>
            <a:r>
              <a:rPr sz="1050" spc="5" dirty="0">
                <a:latin typeface="Times New Roman"/>
                <a:cs typeface="Times New Roman"/>
              </a:rPr>
              <a:t> </a:t>
            </a:r>
            <a:r>
              <a:rPr sz="1050" spc="-10" dirty="0">
                <a:latin typeface="Times New Roman"/>
                <a:cs typeface="Times New Roman"/>
              </a:rPr>
              <a:t>Oxygen</a:t>
            </a:r>
            <a:r>
              <a:rPr sz="1050" spc="-20" dirty="0">
                <a:latin typeface="SimSun"/>
                <a:cs typeface="SimSun"/>
              </a:rPr>
              <a:t>，响应速度快，代码呈现更清晰。</a:t>
            </a:r>
            <a:endParaRPr sz="1050">
              <a:latin typeface="SimSun"/>
              <a:cs typeface="SimSun"/>
            </a:endParaRPr>
          </a:p>
          <a:p>
            <a:pPr>
              <a:lnSpc>
                <a:spcPct val="100000"/>
              </a:lnSpc>
            </a:pPr>
            <a:endParaRPr sz="1100">
              <a:latin typeface="SimSun"/>
              <a:cs typeface="SimSun"/>
            </a:endParaRPr>
          </a:p>
          <a:p>
            <a:pPr>
              <a:lnSpc>
                <a:spcPct val="100000"/>
              </a:lnSpc>
              <a:spcBef>
                <a:spcPts val="40"/>
              </a:spcBef>
            </a:pPr>
            <a:endParaRPr sz="1000">
              <a:latin typeface="SimSun"/>
              <a:cs typeface="SimSun"/>
            </a:endParaRPr>
          </a:p>
          <a:p>
            <a:pPr marL="280670" lvl="1" indent="-268605">
              <a:lnSpc>
                <a:spcPct val="100000"/>
              </a:lnSpc>
              <a:spcBef>
                <a:spcPts val="5"/>
              </a:spcBef>
              <a:buFont typeface="Times New Roman"/>
              <a:buAutoNum type="arabicPeriod" startAt="3"/>
              <a:tabLst>
                <a:tab pos="281305" algn="l"/>
              </a:tabLst>
            </a:pPr>
            <a:r>
              <a:rPr sz="1400" b="1" spc="-20" dirty="0">
                <a:latin typeface="Microsoft JhengHei"/>
                <a:cs typeface="Microsoft JhengHei"/>
              </a:rPr>
              <a:t>实现方案</a:t>
            </a:r>
            <a:endParaRPr sz="1400">
              <a:latin typeface="Microsoft JhengHei"/>
              <a:cs typeface="Microsoft JhengHei"/>
            </a:endParaRPr>
          </a:p>
          <a:p>
            <a:pPr lvl="1">
              <a:lnSpc>
                <a:spcPct val="100000"/>
              </a:lnSpc>
              <a:spcBef>
                <a:spcPts val="65"/>
              </a:spcBef>
              <a:buFont typeface="Times New Roman"/>
              <a:buAutoNum type="arabicPeriod" startAt="3"/>
            </a:pPr>
            <a:endParaRPr sz="700">
              <a:latin typeface="Microsoft JhengHei"/>
              <a:cs typeface="Microsoft JhengHei"/>
            </a:endParaRPr>
          </a:p>
          <a:p>
            <a:pPr marL="356870" lvl="2" indent="-344805">
              <a:lnSpc>
                <a:spcPct val="100000"/>
              </a:lnSpc>
              <a:buFont typeface="Times New Roman"/>
              <a:buAutoNum type="arabicPeriod"/>
              <a:tabLst>
                <a:tab pos="357505" algn="l"/>
              </a:tabLst>
            </a:pPr>
            <a:r>
              <a:rPr sz="1200" b="1" spc="-25" dirty="0">
                <a:latin typeface="Microsoft JhengHei"/>
                <a:cs typeface="Microsoft JhengHei"/>
              </a:rPr>
              <a:t>构思</a:t>
            </a:r>
            <a:endParaRPr sz="1200">
              <a:latin typeface="Microsoft JhengHei"/>
              <a:cs typeface="Microsoft JhengHei"/>
            </a:endParaRPr>
          </a:p>
          <a:p>
            <a:pPr marL="12700" marR="5080" indent="267970">
              <a:lnSpc>
                <a:spcPct val="154900"/>
              </a:lnSpc>
              <a:spcBef>
                <a:spcPts val="540"/>
              </a:spcBef>
            </a:pPr>
            <a:r>
              <a:rPr sz="1050" spc="-45" dirty="0">
                <a:latin typeface="SimSun"/>
                <a:cs typeface="SimSun"/>
              </a:rPr>
              <a:t>黑鹰电影网是一个影视网站，在每个页面框架搭建方面可以向爱奇艺、腾讯视频等优秀</a:t>
            </a:r>
            <a:r>
              <a:rPr sz="1050" spc="-65" dirty="0">
                <a:latin typeface="SimSun"/>
                <a:cs typeface="SimSun"/>
              </a:rPr>
              <a:t>影视网站学习和参考。在基于 </a:t>
            </a:r>
            <a:r>
              <a:rPr sz="1050" spc="-10" dirty="0">
                <a:latin typeface="Times New Roman"/>
                <a:cs typeface="Times New Roman"/>
              </a:rPr>
              <a:t>Microsoft</a:t>
            </a:r>
            <a:r>
              <a:rPr sz="1050" spc="-30" dirty="0">
                <a:latin typeface="Times New Roman"/>
                <a:cs typeface="Times New Roman"/>
              </a:rPr>
              <a:t> </a:t>
            </a:r>
            <a:r>
              <a:rPr sz="1050" dirty="0">
                <a:latin typeface="Times New Roman"/>
                <a:cs typeface="Times New Roman"/>
              </a:rPr>
              <a:t>VS Code</a:t>
            </a:r>
            <a:r>
              <a:rPr sz="1050" spc="-20" dirty="0">
                <a:latin typeface="Times New Roman"/>
                <a:cs typeface="Times New Roman"/>
              </a:rPr>
              <a:t> </a:t>
            </a:r>
            <a:r>
              <a:rPr sz="1050" spc="-50" dirty="0">
                <a:latin typeface="SimSun"/>
                <a:cs typeface="SimSun"/>
              </a:rPr>
              <a:t>软件的支持下，结合多方数据做出电视剧、电影、动漫三个网页。页面采用墨黑色背景颜色，黑色代表庄重、稳定，与我们的设计网站黑鹰电影网中黑鹰二字相呼应。另外，黑色可以流露出高雅、热情、信心、神秘、权力和力</a:t>
            </a:r>
            <a:r>
              <a:rPr sz="1050" spc="-30" dirty="0">
                <a:latin typeface="SimSun"/>
                <a:cs typeface="SimSun"/>
              </a:rPr>
              <a:t>量，可谓是意蕴深远。在电视剧、电影、动漫三个页面下面也有很多分类提供给用户选择，</a:t>
            </a:r>
            <a:r>
              <a:rPr sz="1050" spc="-50" dirty="0">
                <a:latin typeface="SimSun"/>
                <a:cs typeface="SimSun"/>
              </a:rPr>
              <a:t>还有正在热映、高人气榜等给人观赏。让人们在闲暇之余可以尽情地放松自己，给大脑一个</a:t>
            </a:r>
            <a:r>
              <a:rPr sz="1050" spc="-85" dirty="0">
                <a:latin typeface="SimSun"/>
                <a:cs typeface="SimSun"/>
              </a:rPr>
              <a:t>愉悦、轻快的环境。对于疲劳工作一天后最好的奖励无疑是看一部酣畅淋漓的电视剧电影了！</a:t>
            </a:r>
            <a:endParaRPr sz="1050">
              <a:latin typeface="SimSun"/>
              <a:cs typeface="SimSun"/>
            </a:endParaRPr>
          </a:p>
          <a:p>
            <a:pPr>
              <a:lnSpc>
                <a:spcPct val="100000"/>
              </a:lnSpc>
              <a:spcBef>
                <a:spcPts val="5"/>
              </a:spcBef>
            </a:pPr>
            <a:endParaRPr sz="750">
              <a:latin typeface="SimSun"/>
              <a:cs typeface="SimSun"/>
            </a:endParaRPr>
          </a:p>
          <a:p>
            <a:pPr marL="356870" lvl="2" indent="-344805">
              <a:lnSpc>
                <a:spcPct val="100000"/>
              </a:lnSpc>
              <a:buFont typeface="Times New Roman"/>
              <a:buAutoNum type="arabicPeriod" startAt="2"/>
              <a:tabLst>
                <a:tab pos="357505" algn="l"/>
              </a:tabLst>
            </a:pPr>
            <a:r>
              <a:rPr sz="1200" b="1" spc="-25" dirty="0">
                <a:latin typeface="Microsoft JhengHei"/>
                <a:cs typeface="Microsoft JhengHei"/>
              </a:rPr>
              <a:t>分析</a:t>
            </a:r>
            <a:endParaRPr sz="1200">
              <a:latin typeface="Microsoft JhengHei"/>
              <a:cs typeface="Microsoft JhengHei"/>
            </a:endParaRPr>
          </a:p>
          <a:p>
            <a:pPr marL="12700" marR="77470" indent="267970">
              <a:lnSpc>
                <a:spcPct val="154300"/>
              </a:lnSpc>
              <a:spcBef>
                <a:spcPts val="545"/>
              </a:spcBef>
            </a:pPr>
            <a:r>
              <a:rPr sz="1050" dirty="0">
                <a:latin typeface="Times New Roman"/>
                <a:cs typeface="Times New Roman"/>
              </a:rPr>
              <a:t>1</a:t>
            </a:r>
            <a:r>
              <a:rPr sz="1050" spc="-30" dirty="0">
                <a:latin typeface="SimSun"/>
                <a:cs typeface="SimSun"/>
              </a:rPr>
              <a:t>、页面给用户提供多方面的选择，无论是电影、电视剧还是动漫都有相关热映榜和海</a:t>
            </a:r>
            <a:r>
              <a:rPr sz="1050" spc="-15" dirty="0">
                <a:latin typeface="SimSun"/>
                <a:cs typeface="SimSun"/>
              </a:rPr>
              <a:t>量影视作品。</a:t>
            </a:r>
            <a:endParaRPr sz="1050">
              <a:latin typeface="SimSun"/>
              <a:cs typeface="SimSu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715511" y="9931095"/>
            <a:ext cx="147955" cy="141605"/>
          </a:xfrm>
          <a:prstGeom prst="rect">
            <a:avLst/>
          </a:prstGeom>
        </p:spPr>
        <p:txBody>
          <a:bodyPr vert="horz" wrap="square" lIns="0" tIns="0" rIns="0" bIns="0" rtlCol="0">
            <a:spAutoFit/>
          </a:bodyPr>
          <a:lstStyle/>
          <a:p>
            <a:pPr marL="38100">
              <a:lnSpc>
                <a:spcPts val="965"/>
              </a:lnSpc>
            </a:pPr>
            <a:r>
              <a:rPr sz="900" spc="5" dirty="0">
                <a:latin typeface="Calibri"/>
                <a:cs typeface="Calibri"/>
              </a:rPr>
              <a:t>6</a:t>
            </a:r>
            <a:endParaRPr sz="900">
              <a:latin typeface="Calibri"/>
              <a:cs typeface="Calibri"/>
            </a:endParaRPr>
          </a:p>
        </p:txBody>
      </p:sp>
      <p:sp>
        <p:nvSpPr>
          <p:cNvPr id="2" name="object 2"/>
          <p:cNvSpPr txBox="1"/>
          <p:nvPr/>
        </p:nvSpPr>
        <p:spPr>
          <a:xfrm>
            <a:off x="1130604" y="855625"/>
            <a:ext cx="5365115" cy="8882380"/>
          </a:xfrm>
          <a:prstGeom prst="rect">
            <a:avLst/>
          </a:prstGeom>
        </p:spPr>
        <p:txBody>
          <a:bodyPr vert="horz" wrap="square" lIns="0" tIns="12065" rIns="0" bIns="0" rtlCol="0">
            <a:spAutoFit/>
          </a:bodyPr>
          <a:lstStyle/>
          <a:p>
            <a:pPr marL="12700" marR="5080" indent="267970">
              <a:lnSpc>
                <a:spcPct val="154300"/>
              </a:lnSpc>
              <a:spcBef>
                <a:spcPts val="95"/>
              </a:spcBef>
            </a:pPr>
            <a:r>
              <a:rPr sz="1050" dirty="0">
                <a:latin typeface="Times New Roman"/>
                <a:cs typeface="Times New Roman"/>
              </a:rPr>
              <a:t>2</a:t>
            </a:r>
            <a:r>
              <a:rPr sz="1050" spc="-30" dirty="0">
                <a:latin typeface="SimSun"/>
                <a:cs typeface="SimSun"/>
              </a:rPr>
              <a:t>、页面头部都采用轮播图的方式，给用户展示当前热门影视，视线所及简洁明了，能让用户第一时间知道所在页面当前热门播放影视作品，也能通过其了解到影视出演的主演，</a:t>
            </a:r>
            <a:r>
              <a:rPr sz="1050" spc="-10" dirty="0">
                <a:latin typeface="SimSun"/>
                <a:cs typeface="SimSun"/>
              </a:rPr>
              <a:t>从而选择是否观看。</a:t>
            </a:r>
            <a:endParaRPr sz="1050">
              <a:latin typeface="SimSun"/>
              <a:cs typeface="SimSun"/>
            </a:endParaRPr>
          </a:p>
          <a:p>
            <a:pPr marL="12700" marR="74295" indent="267970">
              <a:lnSpc>
                <a:spcPct val="154300"/>
              </a:lnSpc>
              <a:spcBef>
                <a:spcPts val="30"/>
              </a:spcBef>
            </a:pPr>
            <a:r>
              <a:rPr sz="1050" dirty="0">
                <a:latin typeface="Times New Roman"/>
                <a:cs typeface="Times New Roman"/>
              </a:rPr>
              <a:t>3</a:t>
            </a:r>
            <a:r>
              <a:rPr sz="1050" spc="-30" dirty="0">
                <a:latin typeface="SimSun"/>
                <a:cs typeface="SimSun"/>
              </a:rPr>
              <a:t>、给每个页面一个回到顶部的效果，让用户体验感舒适，能随意回到顶部，进行其他</a:t>
            </a:r>
            <a:r>
              <a:rPr sz="1050" spc="-20" dirty="0">
                <a:latin typeface="SimSun"/>
                <a:cs typeface="SimSun"/>
              </a:rPr>
              <a:t>选择。</a:t>
            </a:r>
            <a:endParaRPr sz="1050">
              <a:latin typeface="SimSun"/>
              <a:cs typeface="SimSun"/>
            </a:endParaRPr>
          </a:p>
          <a:p>
            <a:pPr marL="280670">
              <a:lnSpc>
                <a:spcPct val="100000"/>
              </a:lnSpc>
              <a:spcBef>
                <a:spcPts val="685"/>
              </a:spcBef>
            </a:pPr>
            <a:r>
              <a:rPr sz="1050" dirty="0">
                <a:latin typeface="Times New Roman"/>
                <a:cs typeface="Times New Roman"/>
              </a:rPr>
              <a:t>4</a:t>
            </a:r>
            <a:r>
              <a:rPr sz="1050" spc="-30" dirty="0">
                <a:latin typeface="SimSun"/>
                <a:cs typeface="SimSun"/>
              </a:rPr>
              <a:t>、页面整体简洁、干净，让人一目了然，麻雀虽小五脏俱全。</a:t>
            </a:r>
            <a:endParaRPr sz="1050">
              <a:latin typeface="SimSun"/>
              <a:cs typeface="SimSun"/>
            </a:endParaRPr>
          </a:p>
          <a:p>
            <a:pPr marL="12700">
              <a:lnSpc>
                <a:spcPct val="100000"/>
              </a:lnSpc>
              <a:spcBef>
                <a:spcPts val="965"/>
              </a:spcBef>
            </a:pPr>
            <a:r>
              <a:rPr sz="1200" b="1" dirty="0">
                <a:latin typeface="Times New Roman"/>
                <a:cs typeface="Times New Roman"/>
              </a:rPr>
              <a:t>2.3.3</a:t>
            </a:r>
            <a:r>
              <a:rPr sz="1200" b="1" spc="5" dirty="0">
                <a:latin typeface="Times New Roman"/>
                <a:cs typeface="Times New Roman"/>
              </a:rPr>
              <a:t> </a:t>
            </a:r>
            <a:r>
              <a:rPr sz="1200" b="1" spc="-25" dirty="0">
                <a:latin typeface="Microsoft JhengHei"/>
                <a:cs typeface="Microsoft JhengHei"/>
              </a:rPr>
              <a:t>确定</a:t>
            </a:r>
            <a:endParaRPr sz="1200">
              <a:latin typeface="Microsoft JhengHei"/>
              <a:cs typeface="Microsoft JhengHei"/>
            </a:endParaRPr>
          </a:p>
          <a:p>
            <a:pPr marL="12700" marR="68580" indent="267970">
              <a:lnSpc>
                <a:spcPct val="154300"/>
              </a:lnSpc>
              <a:spcBef>
                <a:spcPts val="545"/>
              </a:spcBef>
            </a:pPr>
            <a:r>
              <a:rPr sz="1050" spc="-45" dirty="0">
                <a:latin typeface="SimSun"/>
                <a:cs typeface="SimSun"/>
              </a:rPr>
              <a:t>从系统已有模块进行分析和学习中，明确了本组各成员的工作任务与实现功能，通过设</a:t>
            </a:r>
            <a:r>
              <a:rPr sz="1050" spc="-30" dirty="0">
                <a:latin typeface="SimSun"/>
                <a:cs typeface="SimSun"/>
              </a:rPr>
              <a:t>计目标、设计内容和功能需求，明确了以下开发方式。</a:t>
            </a:r>
            <a:endParaRPr sz="1050">
              <a:latin typeface="SimSun"/>
              <a:cs typeface="SimSun"/>
            </a:endParaRPr>
          </a:p>
          <a:p>
            <a:pPr marL="280670">
              <a:lnSpc>
                <a:spcPct val="100000"/>
              </a:lnSpc>
              <a:spcBef>
                <a:spcPts val="685"/>
              </a:spcBef>
            </a:pPr>
            <a:r>
              <a:rPr sz="1050" dirty="0">
                <a:latin typeface="Times New Roman"/>
                <a:cs typeface="Times New Roman"/>
              </a:rPr>
              <a:t>1</a:t>
            </a:r>
            <a:r>
              <a:rPr sz="1050" spc="-15" dirty="0">
                <a:latin typeface="SimSun"/>
                <a:cs typeface="SimSun"/>
              </a:rPr>
              <a:t>、引用前端设计模式。</a:t>
            </a:r>
            <a:endParaRPr sz="1050">
              <a:latin typeface="SimSun"/>
              <a:cs typeface="SimSun"/>
            </a:endParaRPr>
          </a:p>
          <a:p>
            <a:pPr marL="280670">
              <a:lnSpc>
                <a:spcPct val="100000"/>
              </a:lnSpc>
              <a:spcBef>
                <a:spcPts val="710"/>
              </a:spcBef>
            </a:pPr>
            <a:r>
              <a:rPr sz="1050" dirty="0">
                <a:latin typeface="Times New Roman"/>
                <a:cs typeface="Times New Roman"/>
              </a:rPr>
              <a:t>2</a:t>
            </a:r>
            <a:r>
              <a:rPr sz="1050" spc="-65" dirty="0">
                <a:latin typeface="SimSun"/>
                <a:cs typeface="SimSun"/>
              </a:rPr>
              <a:t>、采用 </a:t>
            </a:r>
            <a:r>
              <a:rPr sz="1050" spc="-10" dirty="0">
                <a:latin typeface="Times New Roman"/>
                <a:cs typeface="Times New Roman"/>
              </a:rPr>
              <a:t>Microsoft</a:t>
            </a:r>
            <a:r>
              <a:rPr sz="1050" spc="-20" dirty="0">
                <a:latin typeface="Times New Roman"/>
                <a:cs typeface="Times New Roman"/>
              </a:rPr>
              <a:t> </a:t>
            </a:r>
            <a:r>
              <a:rPr sz="1050" dirty="0">
                <a:latin typeface="Times New Roman"/>
                <a:cs typeface="Times New Roman"/>
              </a:rPr>
              <a:t>VS</a:t>
            </a:r>
            <a:r>
              <a:rPr sz="1050" spc="-5" dirty="0">
                <a:latin typeface="Times New Roman"/>
                <a:cs typeface="Times New Roman"/>
              </a:rPr>
              <a:t> </a:t>
            </a:r>
            <a:r>
              <a:rPr sz="1050" dirty="0">
                <a:latin typeface="Times New Roman"/>
                <a:cs typeface="Times New Roman"/>
              </a:rPr>
              <a:t>Code </a:t>
            </a:r>
            <a:r>
              <a:rPr sz="1050" spc="-90" dirty="0">
                <a:latin typeface="SimSun"/>
                <a:cs typeface="SimSun"/>
              </a:rPr>
              <a:t>中的 </a:t>
            </a:r>
            <a:r>
              <a:rPr sz="1050" spc="-20" dirty="0">
                <a:latin typeface="Times New Roman"/>
                <a:cs typeface="Times New Roman"/>
              </a:rPr>
              <a:t>HTML</a:t>
            </a:r>
            <a:r>
              <a:rPr sz="1050" dirty="0">
                <a:latin typeface="SimSun"/>
                <a:cs typeface="SimSun"/>
              </a:rPr>
              <a:t>、</a:t>
            </a:r>
            <a:r>
              <a:rPr sz="1050" dirty="0">
                <a:latin typeface="Times New Roman"/>
                <a:cs typeface="Times New Roman"/>
              </a:rPr>
              <a:t>CSS </a:t>
            </a:r>
            <a:r>
              <a:rPr sz="1050" spc="-10" dirty="0">
                <a:latin typeface="SimSun"/>
                <a:cs typeface="SimSun"/>
              </a:rPr>
              <a:t>等开发页面。</a:t>
            </a:r>
            <a:endParaRPr sz="1050">
              <a:latin typeface="SimSun"/>
              <a:cs typeface="SimSun"/>
            </a:endParaRPr>
          </a:p>
          <a:p>
            <a:pPr marL="280670">
              <a:lnSpc>
                <a:spcPct val="100000"/>
              </a:lnSpc>
              <a:spcBef>
                <a:spcPts val="685"/>
              </a:spcBef>
            </a:pPr>
            <a:r>
              <a:rPr sz="1050" dirty="0">
                <a:latin typeface="Times New Roman"/>
                <a:cs typeface="Times New Roman"/>
              </a:rPr>
              <a:t>3</a:t>
            </a:r>
            <a:r>
              <a:rPr sz="1050" spc="-70" dirty="0">
                <a:latin typeface="SimSun"/>
                <a:cs typeface="SimSun"/>
              </a:rPr>
              <a:t>、使用 </a:t>
            </a:r>
            <a:r>
              <a:rPr sz="1050" spc="-10" dirty="0">
                <a:latin typeface="Times New Roman"/>
                <a:cs typeface="Times New Roman"/>
              </a:rPr>
              <a:t>MySQL</a:t>
            </a:r>
            <a:r>
              <a:rPr sz="1050" spc="-60" dirty="0">
                <a:latin typeface="Times New Roman"/>
                <a:cs typeface="Times New Roman"/>
              </a:rPr>
              <a:t> </a:t>
            </a:r>
            <a:r>
              <a:rPr sz="1050" spc="-10" dirty="0">
                <a:latin typeface="SimSun"/>
                <a:cs typeface="SimSun"/>
              </a:rPr>
              <a:t>作为开发用数据库。</a:t>
            </a:r>
            <a:endParaRPr sz="1050">
              <a:latin typeface="SimSun"/>
              <a:cs typeface="SimSun"/>
            </a:endParaRPr>
          </a:p>
          <a:p>
            <a:pPr marL="280670">
              <a:lnSpc>
                <a:spcPct val="100000"/>
              </a:lnSpc>
              <a:spcBef>
                <a:spcPts val="685"/>
              </a:spcBef>
            </a:pPr>
            <a:r>
              <a:rPr sz="1050" dirty="0">
                <a:latin typeface="Times New Roman"/>
                <a:cs typeface="Times New Roman"/>
              </a:rPr>
              <a:t>4</a:t>
            </a:r>
            <a:r>
              <a:rPr sz="1050" spc="45" dirty="0">
                <a:latin typeface="SimSun"/>
                <a:cs typeface="SimSun"/>
              </a:rPr>
              <a:t>、界面结合</a:t>
            </a:r>
            <a:r>
              <a:rPr sz="1050" spc="-10" dirty="0">
                <a:latin typeface="Times New Roman"/>
                <a:cs typeface="Times New Roman"/>
              </a:rPr>
              <a:t>JavaScript</a:t>
            </a:r>
            <a:r>
              <a:rPr sz="1050" dirty="0">
                <a:latin typeface="SimSun"/>
                <a:cs typeface="SimSun"/>
              </a:rPr>
              <a:t>、</a:t>
            </a:r>
            <a:r>
              <a:rPr sz="1050" dirty="0">
                <a:latin typeface="Times New Roman"/>
                <a:cs typeface="Times New Roman"/>
              </a:rPr>
              <a:t>jQuery</a:t>
            </a:r>
            <a:r>
              <a:rPr sz="1050" spc="-20" dirty="0">
                <a:latin typeface="Times New Roman"/>
                <a:cs typeface="Times New Roman"/>
              </a:rPr>
              <a:t> </a:t>
            </a:r>
            <a:r>
              <a:rPr sz="1050" spc="-10" dirty="0">
                <a:latin typeface="SimSun"/>
                <a:cs typeface="SimSun"/>
              </a:rPr>
              <a:t>等进行动态特效开发。</a:t>
            </a:r>
            <a:endParaRPr sz="1050">
              <a:latin typeface="SimSun"/>
              <a:cs typeface="SimSun"/>
            </a:endParaRPr>
          </a:p>
          <a:p>
            <a:pPr>
              <a:lnSpc>
                <a:spcPct val="100000"/>
              </a:lnSpc>
            </a:pPr>
            <a:endParaRPr sz="1100">
              <a:latin typeface="SimSun"/>
              <a:cs typeface="SimSun"/>
            </a:endParaRPr>
          </a:p>
          <a:p>
            <a:pPr>
              <a:lnSpc>
                <a:spcPct val="100000"/>
              </a:lnSpc>
              <a:spcBef>
                <a:spcPts val="40"/>
              </a:spcBef>
            </a:pPr>
            <a:endParaRPr sz="1000">
              <a:latin typeface="SimSun"/>
              <a:cs typeface="SimSun"/>
            </a:endParaRPr>
          </a:p>
          <a:p>
            <a:pPr marL="280670" lvl="1" indent="-268605">
              <a:lnSpc>
                <a:spcPct val="100000"/>
              </a:lnSpc>
              <a:spcBef>
                <a:spcPts val="5"/>
              </a:spcBef>
              <a:buFont typeface="Times New Roman"/>
              <a:buAutoNum type="arabicPeriod" startAt="4"/>
              <a:tabLst>
                <a:tab pos="281305" algn="l"/>
              </a:tabLst>
            </a:pPr>
            <a:r>
              <a:rPr sz="1400" b="1" spc="-20" dirty="0">
                <a:latin typeface="Microsoft JhengHei"/>
                <a:cs typeface="Microsoft JhengHei"/>
              </a:rPr>
              <a:t>功能描述</a:t>
            </a:r>
            <a:endParaRPr sz="1400">
              <a:latin typeface="Microsoft JhengHei"/>
              <a:cs typeface="Microsoft JhengHei"/>
            </a:endParaRPr>
          </a:p>
          <a:p>
            <a:pPr marL="12700" marR="68580" indent="267970" algn="just">
              <a:lnSpc>
                <a:spcPct val="154300"/>
              </a:lnSpc>
              <a:spcBef>
                <a:spcPts val="720"/>
              </a:spcBef>
            </a:pPr>
            <a:r>
              <a:rPr sz="1050" dirty="0">
                <a:latin typeface="Times New Roman"/>
                <a:cs typeface="Times New Roman"/>
              </a:rPr>
              <a:t>1</a:t>
            </a:r>
            <a:r>
              <a:rPr sz="1050" spc="-30" dirty="0">
                <a:latin typeface="SimSun"/>
                <a:cs typeface="SimSun"/>
              </a:rPr>
              <a:t>、用户通过电视剧页面可以看到最近热播影视作品的轮播图以及影视作品名称和作品</a:t>
            </a:r>
            <a:r>
              <a:rPr sz="1050" spc="-50" dirty="0">
                <a:latin typeface="SimSun"/>
                <a:cs typeface="SimSun"/>
              </a:rPr>
              <a:t>简介。当鼠标悬停在影视作品封面时，封面翻转显示影视作品详细介绍。包括主演和影视作</a:t>
            </a:r>
            <a:r>
              <a:rPr sz="1050" spc="-10" dirty="0">
                <a:latin typeface="SimSun"/>
                <a:cs typeface="SimSun"/>
              </a:rPr>
              <a:t>品类型等。</a:t>
            </a:r>
            <a:endParaRPr sz="1050">
              <a:latin typeface="SimSun"/>
              <a:cs typeface="SimSun"/>
            </a:endParaRPr>
          </a:p>
          <a:p>
            <a:pPr marL="12700" marR="68580" indent="267970" algn="just">
              <a:lnSpc>
                <a:spcPct val="154400"/>
              </a:lnSpc>
              <a:spcBef>
                <a:spcPts val="25"/>
              </a:spcBef>
            </a:pPr>
            <a:r>
              <a:rPr sz="1050" dirty="0">
                <a:latin typeface="Times New Roman"/>
                <a:cs typeface="Times New Roman"/>
              </a:rPr>
              <a:t>2</a:t>
            </a:r>
            <a:r>
              <a:rPr sz="1050" spc="-30" dirty="0">
                <a:latin typeface="SimSun"/>
                <a:cs typeface="SimSun"/>
              </a:rPr>
              <a:t>、电影页面设置正在热映、动作大片、喜剧大片、排行榜四个版块，清晰明了。排行</a:t>
            </a:r>
            <a:r>
              <a:rPr sz="1050" spc="-50" dirty="0">
                <a:latin typeface="SimSun"/>
                <a:cs typeface="SimSun"/>
              </a:rPr>
              <a:t>榜版块还分有热播榜、北美榜、好评榜、华语榜四个排行类型，让用户一眼了解到当前最受</a:t>
            </a:r>
            <a:r>
              <a:rPr sz="1050" spc="-15" dirty="0">
                <a:latin typeface="SimSun"/>
                <a:cs typeface="SimSun"/>
              </a:rPr>
              <a:t>欢迎的电影作品。</a:t>
            </a:r>
            <a:endParaRPr sz="1050">
              <a:latin typeface="SimSun"/>
              <a:cs typeface="SimSun"/>
            </a:endParaRPr>
          </a:p>
          <a:p>
            <a:pPr marL="12700" marR="74295" indent="267970">
              <a:lnSpc>
                <a:spcPts val="1970"/>
              </a:lnSpc>
              <a:spcBef>
                <a:spcPts val="160"/>
              </a:spcBef>
            </a:pPr>
            <a:r>
              <a:rPr sz="1050" dirty="0">
                <a:latin typeface="Times New Roman"/>
                <a:cs typeface="Times New Roman"/>
              </a:rPr>
              <a:t>3</a:t>
            </a:r>
            <a:r>
              <a:rPr sz="1050" spc="-30" dirty="0">
                <a:latin typeface="SimSun"/>
                <a:cs typeface="SimSun"/>
              </a:rPr>
              <a:t>、动漫页面有海量动漫作品，包括国漫和日漫等，还有近期热映的动漫大电影，由动漫页面也能看出我们的国漫也在迅速崛起，相信不久的将来一定会成为一大动漫巨头。</a:t>
            </a:r>
            <a:endParaRPr sz="1050">
              <a:latin typeface="SimSun"/>
              <a:cs typeface="SimSun"/>
            </a:endParaRPr>
          </a:p>
          <a:p>
            <a:pPr>
              <a:lnSpc>
                <a:spcPct val="100000"/>
              </a:lnSpc>
            </a:pPr>
            <a:endParaRPr sz="1000">
              <a:latin typeface="SimSun"/>
              <a:cs typeface="SimSun"/>
            </a:endParaRPr>
          </a:p>
          <a:p>
            <a:pPr>
              <a:lnSpc>
                <a:spcPct val="100000"/>
              </a:lnSpc>
              <a:spcBef>
                <a:spcPts val="50"/>
              </a:spcBef>
            </a:pPr>
            <a:endParaRPr sz="950">
              <a:latin typeface="SimSun"/>
              <a:cs typeface="SimSun"/>
            </a:endParaRPr>
          </a:p>
          <a:p>
            <a:pPr marL="280670" lvl="1" indent="-268605">
              <a:lnSpc>
                <a:spcPct val="100000"/>
              </a:lnSpc>
              <a:buFont typeface="Times New Roman"/>
              <a:buAutoNum type="arabicPeriod" startAt="5"/>
              <a:tabLst>
                <a:tab pos="281305" algn="l"/>
              </a:tabLst>
            </a:pPr>
            <a:r>
              <a:rPr sz="1400" b="1" spc="-20" dirty="0">
                <a:latin typeface="Microsoft JhengHei"/>
                <a:cs typeface="Microsoft JhengHei"/>
              </a:rPr>
              <a:t>设计过程中遇到的问</a:t>
            </a:r>
            <a:r>
              <a:rPr sz="1400" b="1" spc="-50" dirty="0">
                <a:latin typeface="Microsoft JhengHei"/>
                <a:cs typeface="Microsoft JhengHei"/>
              </a:rPr>
              <a:t>题</a:t>
            </a:r>
            <a:endParaRPr sz="1400">
              <a:latin typeface="Microsoft JhengHei"/>
              <a:cs typeface="Microsoft JhengHei"/>
            </a:endParaRPr>
          </a:p>
          <a:p>
            <a:pPr>
              <a:lnSpc>
                <a:spcPct val="100000"/>
              </a:lnSpc>
            </a:pPr>
            <a:endParaRPr sz="750">
              <a:latin typeface="Microsoft JhengHei"/>
              <a:cs typeface="Microsoft JhengHei"/>
            </a:endParaRPr>
          </a:p>
          <a:p>
            <a:pPr marL="280670">
              <a:lnSpc>
                <a:spcPct val="100000"/>
              </a:lnSpc>
              <a:spcBef>
                <a:spcPts val="5"/>
              </a:spcBef>
            </a:pPr>
            <a:r>
              <a:rPr sz="1050" spc="-90" dirty="0">
                <a:latin typeface="SimSun"/>
                <a:cs typeface="SimSun"/>
              </a:rPr>
              <a:t>问题 </a:t>
            </a:r>
            <a:r>
              <a:rPr sz="1050" dirty="0">
                <a:latin typeface="Times New Roman"/>
                <a:cs typeface="Times New Roman"/>
              </a:rPr>
              <a:t>1</a:t>
            </a:r>
            <a:r>
              <a:rPr sz="1050" spc="-30" dirty="0">
                <a:latin typeface="SimSun"/>
                <a:cs typeface="SimSun"/>
              </a:rPr>
              <a:t>：页面头部导航部分样式杂乱，达不到自己想要的效果。</a:t>
            </a:r>
            <a:endParaRPr sz="1050">
              <a:latin typeface="SimSun"/>
              <a:cs typeface="SimSun"/>
            </a:endParaRPr>
          </a:p>
          <a:p>
            <a:pPr marL="280670">
              <a:lnSpc>
                <a:spcPct val="100000"/>
              </a:lnSpc>
              <a:spcBef>
                <a:spcPts val="680"/>
              </a:spcBef>
            </a:pPr>
            <a:r>
              <a:rPr sz="1050" spc="-35" dirty="0">
                <a:latin typeface="SimSun"/>
                <a:cs typeface="SimSun"/>
              </a:rPr>
              <a:t>解决方案：根据使用谷歌浏览器审查元素发现元素对齐样式不一致，多增加了一个 </a:t>
            </a:r>
            <a:r>
              <a:rPr sz="1050" spc="-25" dirty="0">
                <a:latin typeface="Times New Roman"/>
                <a:cs typeface="Times New Roman"/>
              </a:rPr>
              <a:t>div</a:t>
            </a:r>
            <a:endParaRPr sz="1050">
              <a:latin typeface="Times New Roman"/>
              <a:cs typeface="Times New Roman"/>
            </a:endParaRPr>
          </a:p>
          <a:p>
            <a:pPr marL="12700">
              <a:lnSpc>
                <a:spcPct val="100000"/>
              </a:lnSpc>
              <a:spcBef>
                <a:spcPts val="710"/>
              </a:spcBef>
            </a:pPr>
            <a:r>
              <a:rPr sz="1050" spc="-30" dirty="0">
                <a:latin typeface="SimSun"/>
                <a:cs typeface="SimSun"/>
              </a:rPr>
              <a:t>标签让导航部分内容分类明确，成功达到理想效果</a:t>
            </a:r>
            <a:endParaRPr sz="1050">
              <a:latin typeface="SimSun"/>
              <a:cs typeface="SimSun"/>
            </a:endParaRPr>
          </a:p>
          <a:p>
            <a:pPr marL="280670">
              <a:lnSpc>
                <a:spcPct val="100000"/>
              </a:lnSpc>
              <a:spcBef>
                <a:spcPts val="685"/>
              </a:spcBef>
            </a:pPr>
            <a:r>
              <a:rPr sz="1050" spc="-90" dirty="0">
                <a:latin typeface="SimSun"/>
                <a:cs typeface="SimSun"/>
              </a:rPr>
              <a:t>问题 </a:t>
            </a:r>
            <a:r>
              <a:rPr sz="1050" dirty="0">
                <a:latin typeface="Times New Roman"/>
                <a:cs typeface="Times New Roman"/>
              </a:rPr>
              <a:t>2</a:t>
            </a:r>
            <a:r>
              <a:rPr sz="1050" spc="-30" dirty="0">
                <a:latin typeface="SimSun"/>
                <a:cs typeface="SimSun"/>
              </a:rPr>
              <a:t>：网页制作过程中出现排版重叠，内容太过紧凑。</a:t>
            </a:r>
            <a:endParaRPr sz="1050">
              <a:latin typeface="SimSun"/>
              <a:cs typeface="SimSun"/>
            </a:endParaRPr>
          </a:p>
          <a:p>
            <a:pPr marL="12700" marR="68580" indent="267970">
              <a:lnSpc>
                <a:spcPct val="154300"/>
              </a:lnSpc>
            </a:pPr>
            <a:r>
              <a:rPr sz="1050" spc="-50" dirty="0">
                <a:latin typeface="SimSun"/>
                <a:cs typeface="SimSun"/>
              </a:rPr>
              <a:t>解决方案：通过认真检查，使用浏览器审查元素，查看问题所在；然后慢慢调试相关元</a:t>
            </a:r>
            <a:r>
              <a:rPr sz="1050" spc="-30" dirty="0">
                <a:latin typeface="SimSun"/>
                <a:cs typeface="SimSun"/>
              </a:rPr>
              <a:t>素样式，再到样式表里更改相应元素样式，直到得到满意的页面排版。</a:t>
            </a:r>
            <a:endParaRPr sz="1050">
              <a:latin typeface="SimSun"/>
              <a:cs typeface="SimSun"/>
            </a:endParaRPr>
          </a:p>
          <a:p>
            <a:pPr marL="280670" marR="64769">
              <a:lnSpc>
                <a:spcPct val="154300"/>
              </a:lnSpc>
              <a:spcBef>
                <a:spcPts val="30"/>
              </a:spcBef>
            </a:pPr>
            <a:r>
              <a:rPr sz="1050" spc="-90" dirty="0">
                <a:latin typeface="SimSun"/>
                <a:cs typeface="SimSun"/>
              </a:rPr>
              <a:t>问题 </a:t>
            </a:r>
            <a:r>
              <a:rPr sz="1050" spc="-120" dirty="0">
                <a:latin typeface="Times New Roman"/>
                <a:cs typeface="Times New Roman"/>
              </a:rPr>
              <a:t>3</a:t>
            </a:r>
            <a:r>
              <a:rPr sz="1050" spc="-60" dirty="0">
                <a:latin typeface="SimSun"/>
                <a:cs typeface="SimSun"/>
              </a:rPr>
              <a:t>：某些需要通过 </a:t>
            </a:r>
            <a:r>
              <a:rPr sz="1050" spc="-10" dirty="0">
                <a:latin typeface="Times New Roman"/>
                <a:cs typeface="Times New Roman"/>
              </a:rPr>
              <a:t>JavaScript</a:t>
            </a:r>
            <a:r>
              <a:rPr sz="1050" spc="-220" dirty="0">
                <a:latin typeface="SimSun"/>
                <a:cs typeface="SimSun"/>
              </a:rPr>
              <a:t>、</a:t>
            </a:r>
            <a:r>
              <a:rPr sz="1050" dirty="0">
                <a:latin typeface="Times New Roman"/>
                <a:cs typeface="Times New Roman"/>
              </a:rPr>
              <a:t>jQuery</a:t>
            </a:r>
            <a:r>
              <a:rPr sz="1050" spc="-20" dirty="0">
                <a:latin typeface="Times New Roman"/>
                <a:cs typeface="Times New Roman"/>
              </a:rPr>
              <a:t> </a:t>
            </a:r>
            <a:r>
              <a:rPr sz="1050" spc="-30" dirty="0">
                <a:latin typeface="SimSun"/>
                <a:cs typeface="SimSun"/>
              </a:rPr>
              <a:t>等实现鼠标点击切换效果，没有显示出效果。</a:t>
            </a:r>
            <a:r>
              <a:rPr sz="1050" spc="20" dirty="0">
                <a:latin typeface="SimSun"/>
                <a:cs typeface="SimSun"/>
              </a:rPr>
              <a:t>解决方案：检查</a:t>
            </a:r>
            <a:r>
              <a:rPr sz="1050" spc="-10" dirty="0">
                <a:latin typeface="Times New Roman"/>
                <a:cs typeface="Times New Roman"/>
              </a:rPr>
              <a:t>JavaScript</a:t>
            </a:r>
            <a:r>
              <a:rPr sz="1050" spc="30" dirty="0">
                <a:latin typeface="Times New Roman"/>
                <a:cs typeface="Times New Roman"/>
              </a:rPr>
              <a:t> </a:t>
            </a:r>
            <a:r>
              <a:rPr sz="1050" spc="-30" dirty="0">
                <a:latin typeface="SimSun"/>
                <a:cs typeface="SimSun"/>
              </a:rPr>
              <a:t>代码，查出问题所在，发现是功能实现方法不对，进行查阅</a:t>
            </a:r>
            <a:endParaRPr sz="1050">
              <a:latin typeface="SimSun"/>
              <a:cs typeface="SimSun"/>
            </a:endParaRPr>
          </a:p>
          <a:p>
            <a:pPr marL="12700">
              <a:lnSpc>
                <a:spcPct val="100000"/>
              </a:lnSpc>
              <a:spcBef>
                <a:spcPts val="680"/>
              </a:spcBef>
            </a:pPr>
            <a:r>
              <a:rPr sz="1050" spc="-20" dirty="0">
                <a:latin typeface="SimSun"/>
                <a:cs typeface="SimSun"/>
              </a:rPr>
              <a:t>和更改，多次尝试后得到该效果。</a:t>
            </a:r>
            <a:endParaRPr sz="1050">
              <a:latin typeface="SimSun"/>
              <a:cs typeface="SimSu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TotalTime>
  <Words>4549</Words>
  <Application>Microsoft Office PowerPoint</Application>
  <PresentationFormat>自定义</PresentationFormat>
  <Paragraphs>716</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Theme</vt:lpstr>
      <vt:lpstr>湖南生物机电职业技术学院</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湖南生物机电职业技术学院</dc:title>
  <dc:creator>Administrator</dc:creator>
  <cp:lastModifiedBy>Administrator</cp:lastModifiedBy>
  <cp:revision>3</cp:revision>
  <dcterms:created xsi:type="dcterms:W3CDTF">2022-05-06T02:50:28Z</dcterms:created>
  <dcterms:modified xsi:type="dcterms:W3CDTF">2022-05-06T03:15:57Z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2022-05-06T00:00:00Z</vt:filetime>
  </property>
  <property fmtid="{D5CDD505-2E9C-101B-9397-08002B2CF9AE}" pid="3" name="Creator">
    <vt:lpwstr>Microsoft? Office Word 2007</vt:lpwstr>
  </property>
  <property fmtid="{D5CDD505-2E9C-101B-9397-08002B2CF9AE}" pid="4" name="LastSaved">
    <vt:filetime>2022-05-06T00:00:00Z</vt:filetime>
  </property>
</Properties>
</file>