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E1BA-47D0-443C-A75F-EC090D56927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4A4C-9FDF-4B11-893A-0C791EBD17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3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E1BA-47D0-443C-A75F-EC090D56927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4A4C-9FDF-4B11-893A-0C791EBD1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5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E1BA-47D0-443C-A75F-EC090D56927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4A4C-9FDF-4B11-893A-0C791EBD1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0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E1BA-47D0-443C-A75F-EC090D56927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4A4C-9FDF-4B11-893A-0C791EBD1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1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E1BA-47D0-443C-A75F-EC090D56927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4A4C-9FDF-4B11-893A-0C791EBD17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8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E1BA-47D0-443C-A75F-EC090D56927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4A4C-9FDF-4B11-893A-0C791EBD1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E1BA-47D0-443C-A75F-EC090D56927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4A4C-9FDF-4B11-893A-0C791EBD1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2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E1BA-47D0-443C-A75F-EC090D56927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4A4C-9FDF-4B11-893A-0C791EBD1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E1BA-47D0-443C-A75F-EC090D56927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4A4C-9FDF-4B11-893A-0C791EBD1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8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31E1BA-47D0-443C-A75F-EC090D56927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C14A4C-9FDF-4B11-893A-0C791EBD1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8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E1BA-47D0-443C-A75F-EC090D56927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4A4C-9FDF-4B11-893A-0C791EBD1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9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31E1BA-47D0-443C-A75F-EC090D569278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C14A4C-9FDF-4B11-893A-0C791EBD17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83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metomomo.com/en/destination/rome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D7D2-D3A7-4C9E-92F9-6829F38A9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IBM Data Science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56941-C2B8-4E08-A4CC-611183A40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Brianna Shannon</a:t>
            </a:r>
          </a:p>
          <a:p>
            <a:r>
              <a:rPr lang="en-US" dirty="0"/>
              <a:t>Dec. 2020</a:t>
            </a:r>
          </a:p>
        </p:txBody>
      </p:sp>
    </p:spTree>
    <p:extLst>
      <p:ext uri="{BB962C8B-B14F-4D97-AF65-F5344CB8AC3E}">
        <p14:creationId xmlns:p14="http://schemas.microsoft.com/office/powerpoint/2010/main" val="197838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533B-865A-4869-8013-3BBAFA77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ED5F4-1DB1-4AF6-A680-D404A6582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Rome is the second tourist city in all of Europe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It’s packed with history as since it was founded in 735 BC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Ancient Rome was built on the 7 hills and fairly spread out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Because of this, tourist attractions are spread out too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9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0896-A1DE-4DC8-98FE-C2D9AA3F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E45EC-6AAA-4926-A31D-59B0BDEBF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Tourists are not optimizing their visit because they spend a lot of time traveling between attractions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k-means model could cluster attractions by location to help optimize planning and reduce travel time between attractions</a:t>
            </a:r>
          </a:p>
        </p:txBody>
      </p:sp>
    </p:spTree>
    <p:extLst>
      <p:ext uri="{BB962C8B-B14F-4D97-AF65-F5344CB8AC3E}">
        <p14:creationId xmlns:p14="http://schemas.microsoft.com/office/powerpoint/2010/main" val="243097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BFD5E-60D5-4686-BFA0-848EEEA9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Data Acquisition</a:t>
            </a:r>
          </a:p>
        </p:txBody>
      </p:sp>
      <p:pic>
        <p:nvPicPr>
          <p:cNvPr id="4" name="Picture 3" descr="Map">
            <a:extLst>
              <a:ext uri="{FF2B5EF4-FFF2-40B4-BE49-F238E27FC236}">
                <a16:creationId xmlns:a16="http://schemas.microsoft.com/office/drawing/2014/main" id="{2526FAF5-DE8A-4FCC-8D8F-D29D88663D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715792"/>
            <a:ext cx="4001315" cy="5162984"/>
          </a:xfrm>
          <a:prstGeom prst="rect">
            <a:avLst/>
          </a:prstGeom>
          <a:noFill/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007FD-D455-48E4-9BA0-BDCD2BBCD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Subdivision of Rome were acquired from </a:t>
            </a:r>
            <a:r>
              <a:rPr lang="en-US" sz="2800" u="sng" dirty="0">
                <a:hlinkClick r:id="rId3"/>
              </a:rPr>
              <a:t>https://www.timetomomo.com/en/destination/rome/</a:t>
            </a:r>
            <a:endParaRPr lang="en-US" sz="28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Coordinates for these subdivisions were pulled from google maps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Attractions were pulled using an API for Foursquare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427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3A2B-9B2B-4680-925D-3D63C4E5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C245-E7F7-42AE-852F-4E30A3BEE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Because Foursquare has more than just tourist attractions, so venues will need to be remove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Like venues were lumped into the following categories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50B0F8-703E-44F5-ACCB-459C20C080AF}"/>
              </a:ext>
            </a:extLst>
          </p:cNvPr>
          <p:cNvSpPr/>
          <p:nvPr/>
        </p:nvSpPr>
        <p:spPr>
          <a:xfrm>
            <a:off x="3384884" y="316491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Alcohol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Outdoors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Museum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5F337D-8DEF-4F89-A488-0AB5DE9C69AC}"/>
              </a:ext>
            </a:extLst>
          </p:cNvPr>
          <p:cNvSpPr/>
          <p:nvPr/>
        </p:nvSpPr>
        <p:spPr>
          <a:xfrm>
            <a:off x="5672488" y="316491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Store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Religious Site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16A25-05FC-4501-BC7C-9C67FCFA5778}"/>
              </a:ext>
            </a:extLst>
          </p:cNvPr>
          <p:cNvSpPr/>
          <p:nvPr/>
        </p:nvSpPr>
        <p:spPr>
          <a:xfrm>
            <a:off x="1097280" y="316491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Fast Food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Food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Dessert</a:t>
            </a:r>
          </a:p>
        </p:txBody>
      </p:sp>
    </p:spTree>
    <p:extLst>
      <p:ext uri="{BB962C8B-B14F-4D97-AF65-F5344CB8AC3E}">
        <p14:creationId xmlns:p14="http://schemas.microsoft.com/office/powerpoint/2010/main" val="78682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75E6D-B33B-442D-8B9D-6F08E1D4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Unclustered Venue Map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948D6E35-782F-4AA6-90A9-F502BE54E7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5793" y="640081"/>
            <a:ext cx="5928628" cy="505415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521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ABCA0-997D-49AC-8420-4256383B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Silhouette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611DE-4B0B-4C04-B5B6-A3E093BA44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3999" y="1916830"/>
            <a:ext cx="4001315" cy="276090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FC58A-5770-4281-8B1F-CE2A17E7F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Silhouette Score was used to find the optimal k value for K-Means 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Since there were 11 subdivisions, the maximum k value is 11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Based on the results, a k value of 9 was selected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322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6D4F1-A829-4360-8326-AEF5BEE6B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7F9AE-E39F-41F0-8718-8F85B7D93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78087"/>
            <a:ext cx="3659246" cy="155448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2800" cap="all" spc="200" dirty="0">
                <a:solidFill>
                  <a:srgbClr val="FFFFFF"/>
                </a:solidFill>
                <a:latin typeface="+mj-lt"/>
              </a:rPr>
              <a:t>The model was ran using a k value of 9 and clustered based on location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CC6DD7B-DE0D-45BB-AEF8-6FB0177E9154}"/>
              </a:ext>
            </a:extLst>
          </p:cNvPr>
          <p:cNvPicPr/>
          <p:nvPr/>
        </p:nvPicPr>
        <p:blipFill rotWithShape="1">
          <a:blip r:embed="rId2"/>
          <a:srcRect t="3653" r="2" b="2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261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BD06-FCC3-4337-B654-B01287CA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3B27-3A01-496D-B713-3E25E2914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Built useful model to cluster tourist attraction in Rome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This can be used to better plan a visit to help reduce wasted travel time between sites</a:t>
            </a:r>
          </a:p>
        </p:txBody>
      </p:sp>
    </p:spTree>
    <p:extLst>
      <p:ext uri="{BB962C8B-B14F-4D97-AF65-F5344CB8AC3E}">
        <p14:creationId xmlns:p14="http://schemas.microsoft.com/office/powerpoint/2010/main" val="26886334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IBM Data Science Capstone</vt:lpstr>
      <vt:lpstr>Background</vt:lpstr>
      <vt:lpstr>Problem</vt:lpstr>
      <vt:lpstr>Data Acquisition</vt:lpstr>
      <vt:lpstr>Data Cleaning</vt:lpstr>
      <vt:lpstr>Unclustered Venue Map</vt:lpstr>
      <vt:lpstr>Silhouette Score</vt:lpstr>
      <vt:lpstr>K-Means Clustering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Capstone</dc:title>
  <dc:creator>Brianna M Shannon</dc:creator>
  <cp:lastModifiedBy>Brianna M Shannon</cp:lastModifiedBy>
  <cp:revision>2</cp:revision>
  <dcterms:created xsi:type="dcterms:W3CDTF">2020-12-07T00:41:15Z</dcterms:created>
  <dcterms:modified xsi:type="dcterms:W3CDTF">2020-12-07T00:42:53Z</dcterms:modified>
</cp:coreProperties>
</file>