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/>
    <p:restoredTop sz="94663"/>
  </p:normalViewPr>
  <p:slideViewPr>
    <p:cSldViewPr snapToGrid="0" snapToObjects="1">
      <p:cViewPr varScale="1">
        <p:scale>
          <a:sx n="157" d="100"/>
          <a:sy n="157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08A3-363B-9543-927E-3455D1903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406D0-214C-3E4C-B3F8-702C1F395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891BC-628C-1447-A61C-A7D2653F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3208-A780-4C49-A4DE-8FA769328B8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2690A-6078-B147-AE11-C2D042FC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83DF2-7DB1-C84E-A236-F1870759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61CC-6C8F-5F41-8B38-F7D89A395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5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0510D-B12A-1643-AFCB-6C2746CA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24DC5-0D21-5B4B-8CA3-7CBAB4C85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B67C9-9506-9243-93DF-463E9AFF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3208-A780-4C49-A4DE-8FA769328B8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D313C-278A-394B-91DB-03F78AD6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1B08-32A2-944C-A9C7-B649A401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61CC-6C8F-5F41-8B38-F7D89A395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9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51A69-2F40-2945-A52B-BE5142EB7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3A1F4-78D0-7544-B4D8-097D5A59D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235F0-ADF7-F645-9C31-3E9D0237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3208-A780-4C49-A4DE-8FA769328B8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C121-A1EC-5941-8FA4-EE4F4BC3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7215F-AAA5-974C-A541-FFA56B1A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61CC-6C8F-5F41-8B38-F7D89A395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6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09C4-CEE4-2F46-88B2-8DECC04E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FA34-45F5-A543-A882-016736249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DC6B9-D7E9-0347-81EF-361DF245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3208-A780-4C49-A4DE-8FA769328B8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5B0E8-B061-A74B-808D-F364F289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4F13F-6613-C740-9C3B-34BCD764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61CC-6C8F-5F41-8B38-F7D89A395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5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A37C-56FC-904A-884C-27FC0F0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6A301-757E-B540-9E9F-761C19469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341A3-8D62-C042-AE7F-EBDD3F4F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3208-A780-4C49-A4DE-8FA769328B8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9D6C0-B377-4D4A-B3D2-D58B82AD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A2226-2627-234F-8937-14F5DD3D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61CC-6C8F-5F41-8B38-F7D89A395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4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45D5-4BE6-EE4E-AC76-6E2651E8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F74B-5241-1D46-A8C1-48BBC8F36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5951F-0A46-2F45-9CD5-8A586423C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92BED-F56D-1045-96DB-AED8BAC6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3208-A780-4C49-A4DE-8FA769328B8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6A0BF-2844-CD4F-AB3C-2148D43C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D3686-2F5F-E94A-8671-D9BB74A0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61CC-6C8F-5F41-8B38-F7D89A395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3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7803-6D22-A044-B0B1-EB44DA6E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7BD92-5E05-9F45-8345-3698897CE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3470A-AB3C-8645-A9A2-6B7C86733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2D896-0162-DE41-A58B-BE2F1B9B0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D7451-49E9-5F4A-A41A-5E48316B0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82EE1-0BAA-4843-85F6-59EF7955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3208-A780-4C49-A4DE-8FA769328B8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ED5DC-8DD7-3340-AB73-0F4FDCEA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49EFC-5970-FF4E-97FA-7E7F196A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61CC-6C8F-5F41-8B38-F7D89A395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2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7759-B4C0-164D-AEC0-D3E3D8A8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066C8-41EA-C940-B039-760CC348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3208-A780-4C49-A4DE-8FA769328B8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AACCD-40F4-254F-A51C-C2EA6AEB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046D9-78FF-864E-AF0D-1D6B3744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61CC-6C8F-5F41-8B38-F7D89A395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3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568AC-727E-F046-B095-25C956AD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3208-A780-4C49-A4DE-8FA769328B8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9E164-10C9-BF44-B396-15DFDAF7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BB02D-498D-044F-BAF3-47D13119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61CC-6C8F-5F41-8B38-F7D89A395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8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8A6D-1A21-524E-94C0-84969024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43DE9-E7DE-F048-93A8-3376DC3FB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60F54-8310-C54B-B373-591D487C3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38E0F-0950-3848-B8E0-D0E48A43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3208-A780-4C49-A4DE-8FA769328B8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16224-6ACE-A345-AFD0-1EBEF5CA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C49BA-E551-D14F-A15C-77A99EFD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61CC-6C8F-5F41-8B38-F7D89A395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3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7398-6D59-FE4F-9FC3-EA793B61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4AB91-2E06-E749-911F-80E33A01E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DA334-2C5B-C544-87EB-ABFDAE266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C9D1A-F07C-584B-85C7-26E30EA0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3208-A780-4C49-A4DE-8FA769328B8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3D712-C0DE-EB4A-BB3B-EF15023A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9691D-BF73-814B-907E-D83A5742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61CC-6C8F-5F41-8B38-F7D89A395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6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51461-BDE5-C14D-9968-10D77FD5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34BA7-CD6E-BF47-8B05-20FA066D7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F461A-993D-8F4F-8AC8-3ED9550C3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B3208-A780-4C49-A4DE-8FA769328B8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CD548-BF1C-494E-910F-91C1E365B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1199-2DF5-3746-8D01-E31775BD6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961CC-6C8F-5F41-8B38-F7D89A395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4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7761-7211-E846-B10F-91E53C4C7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</p:txBody>
      </p:sp>
    </p:spTree>
    <p:extLst>
      <p:ext uri="{BB962C8B-B14F-4D97-AF65-F5344CB8AC3E}">
        <p14:creationId xmlns:p14="http://schemas.microsoft.com/office/powerpoint/2010/main" val="116061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8740F3-CD8A-9543-BB81-D2EF12BDA5CE}"/>
              </a:ext>
            </a:extLst>
          </p:cNvPr>
          <p:cNvGrpSpPr/>
          <p:nvPr/>
        </p:nvGrpSpPr>
        <p:grpSpPr>
          <a:xfrm>
            <a:off x="1266628" y="848911"/>
            <a:ext cx="7451536" cy="2719678"/>
            <a:chOff x="1266628" y="848911"/>
            <a:chExt cx="7451536" cy="27196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9B4DB0C-8F0B-D34A-B821-CCCB043AC9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5250"/>
            <a:stretch/>
          </p:blipFill>
          <p:spPr>
            <a:xfrm>
              <a:off x="1266628" y="1033577"/>
              <a:ext cx="3997871" cy="253501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99271-FB8C-0E45-93BA-B54D359D9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6842" y="1139048"/>
              <a:ext cx="3581322" cy="242954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46C42D-4D98-E84F-9568-59AD58FD79A5}"/>
                </a:ext>
              </a:extLst>
            </p:cNvPr>
            <p:cNvSpPr txBox="1"/>
            <p:nvPr/>
          </p:nvSpPr>
          <p:spPr>
            <a:xfrm>
              <a:off x="1950181" y="848911"/>
              <a:ext cx="1593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Paper: Figure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5F1D96-3F7A-0847-9422-14AA3B23392C}"/>
                </a:ext>
              </a:extLst>
            </p:cNvPr>
            <p:cNvSpPr txBox="1"/>
            <p:nvPr/>
          </p:nvSpPr>
          <p:spPr>
            <a:xfrm>
              <a:off x="5460776" y="848911"/>
              <a:ext cx="2615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My result from simulation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520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790919F-59CA-0040-9E81-FC06A429DD2E}"/>
              </a:ext>
            </a:extLst>
          </p:cNvPr>
          <p:cNvGrpSpPr/>
          <p:nvPr/>
        </p:nvGrpSpPr>
        <p:grpSpPr>
          <a:xfrm>
            <a:off x="1754680" y="1193967"/>
            <a:ext cx="6736829" cy="2515391"/>
            <a:chOff x="1754680" y="1193967"/>
            <a:chExt cx="6736829" cy="25153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BEC2A0E-47B7-F943-89E8-8695432AD5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6823"/>
            <a:stretch/>
          </p:blipFill>
          <p:spPr>
            <a:xfrm>
              <a:off x="1754680" y="1498839"/>
              <a:ext cx="3657317" cy="221051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29B4F4-622B-1D4C-B871-FA0EB690F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3976" y="1498839"/>
              <a:ext cx="3217533" cy="221051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DD7D97-3583-2744-B694-AA702FE3425E}"/>
                </a:ext>
              </a:extLst>
            </p:cNvPr>
            <p:cNvSpPr txBox="1"/>
            <p:nvPr/>
          </p:nvSpPr>
          <p:spPr>
            <a:xfrm>
              <a:off x="2346650" y="1193967"/>
              <a:ext cx="1593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Paper: Figure 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0521D5-FD13-8E43-B246-142E131857FF}"/>
                </a:ext>
              </a:extLst>
            </p:cNvPr>
            <p:cNvSpPr txBox="1"/>
            <p:nvPr/>
          </p:nvSpPr>
          <p:spPr>
            <a:xfrm>
              <a:off x="5643959" y="1193967"/>
              <a:ext cx="2615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My result from simulation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8C283C4-BB03-C84E-B533-A7FC00492637}"/>
                </a:ext>
              </a:extLst>
            </p:cNvPr>
            <p:cNvCxnSpPr/>
            <p:nvPr/>
          </p:nvCxnSpPr>
          <p:spPr>
            <a:xfrm>
              <a:off x="2411427" y="2249586"/>
              <a:ext cx="264609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27495-0FDF-F748-8CC6-16D88A729A45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5663077" y="2604099"/>
              <a:ext cx="2743200" cy="1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275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D844080-9160-324B-A131-6FE7F78994A2}"/>
              </a:ext>
            </a:extLst>
          </p:cNvPr>
          <p:cNvGrpSpPr/>
          <p:nvPr/>
        </p:nvGrpSpPr>
        <p:grpSpPr>
          <a:xfrm>
            <a:off x="1685334" y="1409627"/>
            <a:ext cx="6621904" cy="2496304"/>
            <a:chOff x="1685334" y="1409627"/>
            <a:chExt cx="6621904" cy="249630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BB81130-00C5-1E4A-8C8B-D6F354206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5256" y="1710060"/>
              <a:ext cx="3261982" cy="219587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6544EB-723B-DC44-B347-CD35952BD4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1294"/>
            <a:stretch/>
          </p:blipFill>
          <p:spPr>
            <a:xfrm>
              <a:off x="1685334" y="1710060"/>
              <a:ext cx="3570905" cy="219587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40CAEB-6010-F145-99C5-AB1260516C2A}"/>
                </a:ext>
              </a:extLst>
            </p:cNvPr>
            <p:cNvSpPr txBox="1"/>
            <p:nvPr/>
          </p:nvSpPr>
          <p:spPr>
            <a:xfrm>
              <a:off x="2294891" y="1409627"/>
              <a:ext cx="1593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Paper: Figure 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B8230F-2D9A-CB4F-8AAE-1836FCC1B483}"/>
                </a:ext>
              </a:extLst>
            </p:cNvPr>
            <p:cNvSpPr txBox="1"/>
            <p:nvPr/>
          </p:nvSpPr>
          <p:spPr>
            <a:xfrm>
              <a:off x="5473944" y="1411545"/>
              <a:ext cx="2615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My result from simulation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387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7979C3-4059-F943-8965-0EF181487A21}"/>
              </a:ext>
            </a:extLst>
          </p:cNvPr>
          <p:cNvGrpSpPr/>
          <p:nvPr/>
        </p:nvGrpSpPr>
        <p:grpSpPr>
          <a:xfrm>
            <a:off x="1685334" y="1409627"/>
            <a:ext cx="6727395" cy="2496304"/>
            <a:chOff x="1685334" y="1409627"/>
            <a:chExt cx="6727395" cy="24963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6544EB-723B-DC44-B347-CD35952BD4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1294"/>
            <a:stretch/>
          </p:blipFill>
          <p:spPr>
            <a:xfrm>
              <a:off x="1685334" y="1710060"/>
              <a:ext cx="3570905" cy="219587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40CAEB-6010-F145-99C5-AB1260516C2A}"/>
                </a:ext>
              </a:extLst>
            </p:cNvPr>
            <p:cNvSpPr txBox="1"/>
            <p:nvPr/>
          </p:nvSpPr>
          <p:spPr>
            <a:xfrm>
              <a:off x="2294891" y="1409627"/>
              <a:ext cx="1593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Paper: Figure 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B8230F-2D9A-CB4F-8AAE-1836FCC1B483}"/>
                </a:ext>
              </a:extLst>
            </p:cNvPr>
            <p:cNvSpPr txBox="1"/>
            <p:nvPr/>
          </p:nvSpPr>
          <p:spPr>
            <a:xfrm>
              <a:off x="5558961" y="1409627"/>
              <a:ext cx="2615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My result from simulation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C9C266B-32AA-A54F-B03D-4F1A97A82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0747" y="1710060"/>
              <a:ext cx="3261982" cy="2195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061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BD9CD-6A0C-D744-9CD1-8EC5291DCB6D}"/>
              </a:ext>
            </a:extLst>
          </p:cNvPr>
          <p:cNvGrpSpPr/>
          <p:nvPr/>
        </p:nvGrpSpPr>
        <p:grpSpPr>
          <a:xfrm>
            <a:off x="2882826" y="1102500"/>
            <a:ext cx="5813603" cy="4013217"/>
            <a:chOff x="2882826" y="1102500"/>
            <a:chExt cx="5813603" cy="401321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DA0DADB-D6BB-0A44-B371-09E9E78D67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8110"/>
            <a:stretch/>
          </p:blipFill>
          <p:spPr>
            <a:xfrm>
              <a:off x="3183147" y="1102500"/>
              <a:ext cx="5513282" cy="23265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49C0C7-6028-1345-B052-EEA583C68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5510" y="3444813"/>
              <a:ext cx="2395643" cy="164477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80B71A0-623D-4E4A-8543-FBD29D95D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0388" y="3470946"/>
              <a:ext cx="2431400" cy="164477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24B5EF-53E3-5E47-A286-8EC3C5DC34C4}"/>
                </a:ext>
              </a:extLst>
            </p:cNvPr>
            <p:cNvSpPr txBox="1"/>
            <p:nvPr/>
          </p:nvSpPr>
          <p:spPr>
            <a:xfrm rot="16200000">
              <a:off x="2270607" y="1792056"/>
              <a:ext cx="1593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Paper: Figure 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AE6FC3-850D-344B-A917-28626E1807D2}"/>
                </a:ext>
              </a:extLst>
            </p:cNvPr>
            <p:cNvSpPr txBox="1"/>
            <p:nvPr/>
          </p:nvSpPr>
          <p:spPr>
            <a:xfrm rot="16200000">
              <a:off x="2486148" y="3867625"/>
              <a:ext cx="1162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My 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223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39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Figures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</dc:title>
  <dc:creator>Moran, Shannon</dc:creator>
  <cp:lastModifiedBy>Moran, Shannon</cp:lastModifiedBy>
  <cp:revision>5</cp:revision>
  <dcterms:created xsi:type="dcterms:W3CDTF">2018-12-17T05:51:06Z</dcterms:created>
  <dcterms:modified xsi:type="dcterms:W3CDTF">2018-12-17T07:39:06Z</dcterms:modified>
</cp:coreProperties>
</file>