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</p:sld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85" d="100"/>
          <a:sy n="185" d="100"/>
        </p:scale>
        <p:origin x="-3112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28788"/>
            <a:ext cx="8229600" cy="43590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57258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4AE0-12A7-D04B-B734-98B9D5D7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4305" y="2220913"/>
            <a:ext cx="3492495" cy="33178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2220913"/>
            <a:ext cx="3500284" cy="33178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37031"/>
            <a:ext cx="3500438" cy="483881"/>
          </a:xfrm>
          <a:effectLst/>
        </p:spPr>
        <p:txBody>
          <a:bodyPr anchor="ctr" anchorCtr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194556" y="1737031"/>
            <a:ext cx="3500438" cy="483881"/>
          </a:xfrm>
          <a:effectLst/>
        </p:spPr>
        <p:txBody>
          <a:bodyPr anchor="ctr" anchorCtr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2220912"/>
            <a:ext cx="350028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5186516" y="2220912"/>
            <a:ext cx="350028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 userDrawn="1"/>
        </p:nvSpPr>
        <p:spPr>
          <a:xfrm rot="5400000">
            <a:off x="2687501" y="3457654"/>
            <a:ext cx="3801760" cy="36051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Source: 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57258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4AE0-12A7-D04B-B734-98B9D5D7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2025" y="4595213"/>
            <a:ext cx="2133600" cy="6405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Source: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/>
          <p:cNvGrpSpPr>
            <a:grpSpLocks/>
          </p:cNvGrpSpPr>
          <p:nvPr/>
        </p:nvGrpSpPr>
        <p:grpSpPr bwMode="auto">
          <a:xfrm>
            <a:off x="3729037" y="1421798"/>
            <a:ext cx="1679575" cy="1676196"/>
            <a:chOff x="3731491" y="1030874"/>
            <a:chExt cx="1681017" cy="1784915"/>
          </a:xfrm>
        </p:grpSpPr>
        <p:sp>
          <p:nvSpPr>
            <p:cNvPr id="9" name="Rectangle 8"/>
            <p:cNvSpPr/>
            <p:nvPr userDrawn="1"/>
          </p:nvSpPr>
          <p:spPr>
            <a:xfrm>
              <a:off x="3731491" y="1030874"/>
              <a:ext cx="1681017" cy="178491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28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789" y="1270000"/>
              <a:ext cx="1202575" cy="858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789" y="2249846"/>
              <a:ext cx="1202576" cy="32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5523" y="3435824"/>
            <a:ext cx="8014929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502025" y="4595213"/>
            <a:ext cx="2133600" cy="640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A243F-60D1-744B-971C-4BDF3E82B0CC}" type="datetimeFigureOut">
              <a:rPr lang="en-US" smtClean="0"/>
              <a:t>4/5/17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450414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6093885"/>
            <a:ext cx="9144000" cy="764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6252634"/>
            <a:ext cx="482600" cy="45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17638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173787"/>
            <a:ext cx="2895600" cy="538164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Source: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57258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4AE0-12A7-D04B-B734-98B9D5D7BC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Shannon, </a:t>
            </a:r>
            <a:r>
              <a:rPr lang="en-US" dirty="0" err="1" smtClean="0"/>
              <a:t>ChE</a:t>
            </a:r>
            <a:r>
              <a:rPr lang="en-US" dirty="0" smtClean="0"/>
              <a:t> prelim exam iteration calendar</a:t>
            </a:r>
            <a:br>
              <a:rPr lang="en-US" dirty="0" smtClean="0"/>
            </a:br>
            <a:r>
              <a:rPr lang="en-US" sz="2000" dirty="0" smtClean="0"/>
              <a:t>Tentative, as of 4/5/17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15249"/>
              </p:ext>
            </p:extLst>
          </p:nvPr>
        </p:nvGraphicFramePr>
        <p:xfrm>
          <a:off x="457200" y="1600306"/>
          <a:ext cx="8229599" cy="4183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2700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Tues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Thurs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Friday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5540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4/5</a:t>
                      </a:r>
                    </a:p>
                    <a:p>
                      <a:r>
                        <a:rPr lang="en-US" sz="1000" i="1" dirty="0" smtClean="0"/>
                        <a:t>Current date</a:t>
                      </a:r>
                      <a:endParaRPr lang="en-US" sz="10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4/6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4/7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4/8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5404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4/9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4/10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4/11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4/12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4/13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4/14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4/15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5404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4/16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4/17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4/18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4/19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4/20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4/21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4/22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5404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4/25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4/24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4/25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4/26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4/27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4/28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4/29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5404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4/30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5/1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5/2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5/3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5/4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5/5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5/6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5404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5/7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5/8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5/9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5/10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5/11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5/12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5/13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5404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5/15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525780" y="5240066"/>
            <a:ext cx="1178305" cy="8327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186" y="4354975"/>
            <a:ext cx="6981049" cy="1324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Sharon travel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606" y="4914277"/>
            <a:ext cx="3454892" cy="1324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Sharon travel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4397" y="4750660"/>
            <a:ext cx="733616" cy="13244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Report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4397" y="5291466"/>
            <a:ext cx="733616" cy="13244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Oral Exam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96960" y="3241319"/>
            <a:ext cx="3456433" cy="1324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Point Interviews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3186" y="2698208"/>
            <a:ext cx="3454892" cy="1324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Sharon travel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4458" y="3241319"/>
            <a:ext cx="3454892" cy="1324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Sharon travel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4457" y="3805656"/>
            <a:ext cx="5799778" cy="1324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Shannon/Sharon iteration on written prelim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96960" y="4914277"/>
            <a:ext cx="3456433" cy="1324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Wedding in Bay Area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21541" y="4914277"/>
            <a:ext cx="1107809" cy="1324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Final review (oral)</a:t>
            </a:r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630272" y="5269950"/>
            <a:ext cx="914400" cy="749937"/>
            <a:chOff x="7644002" y="5300529"/>
            <a:chExt cx="914400" cy="749937"/>
          </a:xfrm>
        </p:grpSpPr>
        <p:sp>
          <p:nvSpPr>
            <p:cNvPr id="13" name="Rectangle 12"/>
            <p:cNvSpPr/>
            <p:nvPr/>
          </p:nvSpPr>
          <p:spPr>
            <a:xfrm>
              <a:off x="7644002" y="5454901"/>
              <a:ext cx="914400" cy="1324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Sharon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44002" y="5609273"/>
              <a:ext cx="914400" cy="1324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Shannon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44002" y="5763645"/>
              <a:ext cx="914400" cy="132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Deadlines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44002" y="5918018"/>
              <a:ext cx="914400" cy="1324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Proposed plan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44002" y="5300529"/>
              <a:ext cx="914400" cy="1324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r>
                <a:rPr lang="en-US" sz="1000" b="1" dirty="0" smtClean="0">
                  <a:solidFill>
                    <a:schemeClr val="tx1"/>
                  </a:solidFill>
                </a:rPr>
                <a:t>KEY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545584" y="4354949"/>
            <a:ext cx="1107809" cy="2902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Final review (written)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66426" y="2698182"/>
            <a:ext cx="1107809" cy="292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First iteration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w/Isaac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18095" y="4512757"/>
            <a:ext cx="1107809" cy="1324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Practice run (oral)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74458" y="3401227"/>
            <a:ext cx="5799778" cy="1324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Shannon/Isaac iteration on written prelim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24234"/>
      </p:ext>
    </p:extLst>
  </p:cSld>
  <p:clrMapOvr>
    <a:masterClrMapping/>
  </p:clrMapOvr>
</p:sld>
</file>

<file path=ppt/theme/theme1.xml><?xml version="1.0" encoding="utf-8"?>
<a:theme xmlns:a="http://schemas.openxmlformats.org/drawingml/2006/main" name="Michigan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001B36"/>
      </a:dk2>
      <a:lt2>
        <a:srgbClr val="D1B882"/>
      </a:lt2>
      <a:accent1>
        <a:srgbClr val="F8C01B"/>
      </a:accent1>
      <a:accent2>
        <a:srgbClr val="771B19"/>
      </a:accent2>
      <a:accent3>
        <a:srgbClr val="99981D"/>
      </a:accent3>
      <a:accent4>
        <a:srgbClr val="155494"/>
      </a:accent4>
      <a:accent5>
        <a:srgbClr val="D24D20"/>
      </a:accent5>
      <a:accent6>
        <a:srgbClr val="009D8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Michigan Theme.thmx</Template>
  <TotalTime>31</TotalTime>
  <Words>196</Words>
  <Application>Microsoft Macintosh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Michigan Theme</vt:lpstr>
      <vt:lpstr>Custom Design</vt:lpstr>
      <vt:lpstr>Shannon, ChE prelim exam iteration calendar Tentative, as of 4/5/17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Shannon, ChE Preliminary Exam Tentative iteration calendar (as of 4/5/17)</dc:title>
  <dc:creator>Chemical Engineering</dc:creator>
  <cp:lastModifiedBy>Chemical Engineering</cp:lastModifiedBy>
  <cp:revision>11</cp:revision>
  <dcterms:created xsi:type="dcterms:W3CDTF">2017-04-05T12:21:13Z</dcterms:created>
  <dcterms:modified xsi:type="dcterms:W3CDTF">2017-04-05T12:52:15Z</dcterms:modified>
</cp:coreProperties>
</file>